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54"/>
  </p:notesMasterIdLst>
  <p:sldIdLst>
    <p:sldId id="256" r:id="rId2"/>
    <p:sldId id="258" r:id="rId3"/>
    <p:sldId id="260" r:id="rId4"/>
    <p:sldId id="501" r:id="rId5"/>
    <p:sldId id="480" r:id="rId6"/>
    <p:sldId id="481" r:id="rId7"/>
    <p:sldId id="482" r:id="rId8"/>
    <p:sldId id="483" r:id="rId9"/>
    <p:sldId id="484" r:id="rId10"/>
    <p:sldId id="486" r:id="rId11"/>
    <p:sldId id="487" r:id="rId12"/>
    <p:sldId id="489" r:id="rId13"/>
    <p:sldId id="490" r:id="rId14"/>
    <p:sldId id="262" r:id="rId15"/>
    <p:sldId id="259" r:id="rId16"/>
    <p:sldId id="479" r:id="rId17"/>
    <p:sldId id="488" r:id="rId18"/>
    <p:sldId id="474" r:id="rId19"/>
    <p:sldId id="264" r:id="rId20"/>
    <p:sldId id="267" r:id="rId21"/>
    <p:sldId id="473" r:id="rId22"/>
    <p:sldId id="478" r:id="rId23"/>
    <p:sldId id="268" r:id="rId24"/>
    <p:sldId id="493" r:id="rId25"/>
    <p:sldId id="495" r:id="rId26"/>
    <p:sldId id="498" r:id="rId27"/>
    <p:sldId id="492" r:id="rId28"/>
    <p:sldId id="477" r:id="rId29"/>
    <p:sldId id="491" r:id="rId30"/>
    <p:sldId id="502" r:id="rId31"/>
    <p:sldId id="503" r:id="rId32"/>
    <p:sldId id="504" r:id="rId33"/>
    <p:sldId id="505" r:id="rId34"/>
    <p:sldId id="500" r:id="rId35"/>
    <p:sldId id="468" r:id="rId36"/>
    <p:sldId id="469" r:id="rId37"/>
    <p:sldId id="273" r:id="rId38"/>
    <p:sldId id="466" r:id="rId39"/>
    <p:sldId id="275" r:id="rId40"/>
    <p:sldId id="465" r:id="rId41"/>
    <p:sldId id="458" r:id="rId42"/>
    <p:sldId id="455" r:id="rId43"/>
    <p:sldId id="463" r:id="rId44"/>
    <p:sldId id="461" r:id="rId45"/>
    <p:sldId id="499" r:id="rId46"/>
    <p:sldId id="485" r:id="rId47"/>
    <p:sldId id="424" r:id="rId48"/>
    <p:sldId id="470" r:id="rId49"/>
    <p:sldId id="472" r:id="rId50"/>
    <p:sldId id="471" r:id="rId51"/>
    <p:sldId id="476" r:id="rId52"/>
    <p:sldId id="49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3491F9-49C7-4A3E-A5C8-C7728AE7C024}">
          <p14:sldIdLst>
            <p14:sldId id="256"/>
          </p14:sldIdLst>
        </p14:section>
        <p14:section name="Overview" id="{ECDAA599-9406-4F07-B6B5-AA0A49780A6D}">
          <p14:sldIdLst>
            <p14:sldId id="258"/>
            <p14:sldId id="260"/>
            <p14:sldId id="501"/>
            <p14:sldId id="480"/>
            <p14:sldId id="481"/>
            <p14:sldId id="482"/>
            <p14:sldId id="483"/>
            <p14:sldId id="484"/>
            <p14:sldId id="486"/>
            <p14:sldId id="487"/>
            <p14:sldId id="489"/>
            <p14:sldId id="490"/>
            <p14:sldId id="262"/>
            <p14:sldId id="259"/>
            <p14:sldId id="479"/>
            <p14:sldId id="488"/>
            <p14:sldId id="474"/>
          </p14:sldIdLst>
        </p14:section>
        <p14:section name="Schedule" id="{804B32B8-14CE-46EF-857A-B2B6F41DC2D2}">
          <p14:sldIdLst>
            <p14:sldId id="264"/>
            <p14:sldId id="267"/>
            <p14:sldId id="473"/>
            <p14:sldId id="478"/>
          </p14:sldIdLst>
        </p14:section>
        <p14:section name="Manufacturing" id="{9BF1E82E-FA8B-4780-BC83-579749C50A26}">
          <p14:sldIdLst>
            <p14:sldId id="268"/>
            <p14:sldId id="493"/>
            <p14:sldId id="495"/>
            <p14:sldId id="498"/>
            <p14:sldId id="492"/>
            <p14:sldId id="477"/>
            <p14:sldId id="491"/>
            <p14:sldId id="502"/>
            <p14:sldId id="503"/>
            <p14:sldId id="504"/>
            <p14:sldId id="505"/>
            <p14:sldId id="500"/>
            <p14:sldId id="468"/>
            <p14:sldId id="469"/>
          </p14:sldIdLst>
        </p14:section>
        <p14:section name="Budget" id="{FE006FE2-C7F1-44BD-8FC7-D7AF3B04D63B}">
          <p14:sldIdLst>
            <p14:sldId id="273"/>
            <p14:sldId id="466"/>
            <p14:sldId id="275"/>
            <p14:sldId id="465"/>
            <p14:sldId id="458"/>
            <p14:sldId id="455"/>
            <p14:sldId id="463"/>
            <p14:sldId id="461"/>
            <p14:sldId id="499"/>
            <p14:sldId id="485"/>
            <p14:sldId id="424"/>
            <p14:sldId id="470"/>
            <p14:sldId id="472"/>
            <p14:sldId id="471"/>
            <p14:sldId id="476"/>
            <p14:sldId id="4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onnor Michael Childs" initials="CMC" lastIdx="1" clrIdx="6">
    <p:extLst>
      <p:ext uri="{19B8F6BF-5375-455C-9EA6-DF929625EA0E}">
        <p15:presenceInfo xmlns:p15="http://schemas.microsoft.com/office/powerpoint/2012/main" userId="S::coch5233@colorado.edu::1318d04a-e7f0-4eab-b87a-86b4ba66dcec" providerId="AD"/>
      </p:ext>
    </p:extLst>
  </p:cmAuthor>
  <p:cmAuthor id="1" name="Jack Lloyd Toland" initials="JT" lastIdx="1" clrIdx="0">
    <p:extLst>
      <p:ext uri="{19B8F6BF-5375-455C-9EA6-DF929625EA0E}">
        <p15:presenceInfo xmlns:p15="http://schemas.microsoft.com/office/powerpoint/2012/main" userId="S::jato8987@colorado.edu::805cb351-50f9-4965-afeb-172afa37f807" providerId="AD"/>
      </p:ext>
    </p:extLst>
  </p:cmAuthor>
  <p:cmAuthor id="8" name="Iris Altman" initials="IA" lastIdx="4" clrIdx="7">
    <p:extLst>
      <p:ext uri="{19B8F6BF-5375-455C-9EA6-DF929625EA0E}">
        <p15:presenceInfo xmlns:p15="http://schemas.microsoft.com/office/powerpoint/2012/main" userId="S::iral3458@colorado.edu::389686db-2c91-4b0b-8256-9977ae638d05" providerId="AD"/>
      </p:ext>
    </p:extLst>
  </p:cmAuthor>
  <p:cmAuthor id="2" name="Seth Allan Hill" initials="SH" lastIdx="6" clrIdx="1">
    <p:extLst>
      <p:ext uri="{19B8F6BF-5375-455C-9EA6-DF929625EA0E}">
        <p15:presenceInfo xmlns:p15="http://schemas.microsoft.com/office/powerpoint/2012/main" userId="S::sehi2254@colorado.edu::1cc1660b-2796-4258-baa9-87508f99b92a" providerId="AD"/>
      </p:ext>
    </p:extLst>
  </p:cmAuthor>
  <p:cmAuthor id="9" name="Duncan Alexander Mcgough" initials="DM" lastIdx="1" clrIdx="8">
    <p:extLst>
      <p:ext uri="{19B8F6BF-5375-455C-9EA6-DF929625EA0E}">
        <p15:presenceInfo xmlns:p15="http://schemas.microsoft.com/office/powerpoint/2012/main" userId="S::dumc0499@colorado.edu::71cdfbf2-ab34-4a30-9150-26d7cbfaafd5" providerId="AD"/>
      </p:ext>
    </p:extLst>
  </p:cmAuthor>
  <p:cmAuthor id="3" name="Jacob Vendl" initials="JV" lastIdx="4" clrIdx="2">
    <p:extLst>
      <p:ext uri="{19B8F6BF-5375-455C-9EA6-DF929625EA0E}">
        <p15:presenceInfo xmlns:p15="http://schemas.microsoft.com/office/powerpoint/2012/main" userId="S::jave2039@colorado.edu::6d02c9bc-d546-47b6-b6a1-19f10aeea2e7" providerId="AD"/>
      </p:ext>
    </p:extLst>
  </p:cmAuthor>
  <p:cmAuthor id="10" name="Ginger Beerman" initials="GB" lastIdx="2" clrIdx="9">
    <p:extLst>
      <p:ext uri="{19B8F6BF-5375-455C-9EA6-DF929625EA0E}">
        <p15:presenceInfo xmlns:p15="http://schemas.microsoft.com/office/powerpoint/2012/main" userId="Ginger Beerman" providerId="None"/>
      </p:ext>
    </p:extLst>
  </p:cmAuthor>
  <p:cmAuthor id="4" name="Jack Lloyd Toland" initials="JLT" lastIdx="12" clrIdx="3">
    <p:extLst>
      <p:ext uri="{19B8F6BF-5375-455C-9EA6-DF929625EA0E}">
        <p15:presenceInfo xmlns:p15="http://schemas.microsoft.com/office/powerpoint/2012/main" userId="Jack Lloyd Toland" providerId="None"/>
      </p:ext>
    </p:extLst>
  </p:cmAuthor>
  <p:cmAuthor id="11" name="Connor Ott" initials="CO" lastIdx="1" clrIdx="10">
    <p:extLst>
      <p:ext uri="{19B8F6BF-5375-455C-9EA6-DF929625EA0E}">
        <p15:presenceInfo xmlns:p15="http://schemas.microsoft.com/office/powerpoint/2012/main" userId="S::coot4205@colorado.edu::d7cca6af-0601-4106-9a69-10caecf67de2" providerId="AD"/>
      </p:ext>
    </p:extLst>
  </p:cmAuthor>
  <p:cmAuthor id="5" name="Keith Blaine Covington" initials="KC" lastIdx="10" clrIdx="4">
    <p:extLst>
      <p:ext uri="{19B8F6BF-5375-455C-9EA6-DF929625EA0E}">
        <p15:presenceInfo xmlns:p15="http://schemas.microsoft.com/office/powerpoint/2012/main" userId="S::keco8012@colorado.edu::231ddfcc-53df-4013-92c5-f4f820d843cb" providerId="AD"/>
      </p:ext>
    </p:extLst>
  </p:cmAuthor>
  <p:cmAuthor id="12" name="Ginger Beerman" initials="GB [2]" lastIdx="3" clrIdx="11">
    <p:extLst>
      <p:ext uri="{19B8F6BF-5375-455C-9EA6-DF929625EA0E}">
        <p15:presenceInfo xmlns:p15="http://schemas.microsoft.com/office/powerpoint/2012/main" userId="S::gibe2404@colorado.edu::70f728b8-967e-4829-8f11-ca0485fc92f1" providerId="AD"/>
      </p:ext>
    </p:extLst>
  </p:cmAuthor>
  <p:cmAuthor id="6" name="Lucas Orion Calvert" initials="LC" lastIdx="1" clrIdx="5">
    <p:extLst>
      <p:ext uri="{19B8F6BF-5375-455C-9EA6-DF929625EA0E}">
        <p15:presenceInfo xmlns:p15="http://schemas.microsoft.com/office/powerpoint/2012/main" userId="S::luca6331@colorado.edu::ec36b146-9780-4b13-9a63-0ea343a4f9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73CD"/>
    <a:srgbClr val="8423E5"/>
    <a:srgbClr val="0066FF"/>
    <a:srgbClr val="808080"/>
    <a:srgbClr val="83C3DD"/>
    <a:srgbClr val="88D8BA"/>
    <a:srgbClr val="5E2786"/>
    <a:srgbClr val="4D206E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2" dt="2019-03-01T07:55:15.721" idx="2">
    <p:pos x="10" y="10"/>
    <p:text>We should change the second bullet to specify which port instead of "that port"
</p:text>
    <p:extLst>
      <p:ext uri="{C676402C-5697-4E1C-873F-D02D1690AC5C}">
        <p15:threadingInfo xmlns:p15="http://schemas.microsoft.com/office/powerpoint/2012/main" timeZoneBias="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C1A5E3A-DD45-4EF7-B0CE-E1CBD23699BF}">
      <dgm:prSet phldrT="[Text]" custT="1"/>
      <dgm:spPr>
        <a:solidFill>
          <a:schemeClr val="accent6">
            <a:alpha val="90000"/>
          </a:schemeClr>
        </a:solidFill>
      </dgm:spPr>
      <dgm:t>
        <a:bodyPr/>
        <a:lstStyle/>
        <a:p>
          <a:r>
            <a:rPr lang="en-US" sz="1200" b="1"/>
            <a:t>Overview</a:t>
          </a:r>
        </a:p>
      </dgm:t>
    </dgm:pt>
    <dgm:pt modelId="{6A255443-CBBD-4418-B45F-4400ED20966F}" type="parTrans" cxnId="{19D2952C-851B-4F76-A7E3-FFFA648A2248}">
      <dgm:prSet/>
      <dgm:spPr/>
      <dgm:t>
        <a:bodyPr/>
        <a:lstStyle/>
        <a:p>
          <a:endParaRPr lang="en-US" sz="1200"/>
        </a:p>
      </dgm:t>
    </dgm:pt>
    <dgm:pt modelId="{D735DC89-A43E-4BEB-AAC8-88920A51972B}" type="sibTrans" cxnId="{19D2952C-851B-4F76-A7E3-FFFA648A2248}">
      <dgm:prSet/>
      <dgm:spPr/>
      <dgm:t>
        <a:bodyPr/>
        <a:lstStyle/>
        <a:p>
          <a:endParaRPr lang="en-US" sz="1200"/>
        </a:p>
      </dgm:t>
    </dgm:pt>
    <dgm:pt modelId="{AEE8409A-5AE8-4F90-8EB5-6B9F64D84A1C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3E996DD8-8FC7-4D7D-B380-B193CCB5DB09}" type="parTrans" cxnId="{2394E71F-976F-42E7-930D-CDA889343D07}">
      <dgm:prSet/>
      <dgm:spPr/>
      <dgm:t>
        <a:bodyPr/>
        <a:lstStyle/>
        <a:p>
          <a:endParaRPr lang="en-US" sz="1200"/>
        </a:p>
      </dgm:t>
    </dgm:pt>
    <dgm:pt modelId="{E102A0E8-B215-42FE-97DE-F7A2D8E59A33}" type="sibTrans" cxnId="{2394E71F-976F-42E7-930D-CDA889343D07}">
      <dgm:prSet/>
      <dgm:spPr/>
      <dgm:t>
        <a:bodyPr/>
        <a:lstStyle/>
        <a:p>
          <a:endParaRPr lang="en-US" sz="1200"/>
        </a:p>
      </dgm:t>
    </dgm:pt>
    <dgm:pt modelId="{68974FFC-D7AB-4677-86E0-35FE8468D544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AACBBD93-9E14-429B-8A56-90417E9283ED}" type="parTrans" cxnId="{585B8C46-00A8-445D-B258-BAE9EA29DE6C}">
      <dgm:prSet/>
      <dgm:spPr/>
      <dgm:t>
        <a:bodyPr/>
        <a:lstStyle/>
        <a:p>
          <a:endParaRPr lang="en-US" sz="1200"/>
        </a:p>
      </dgm:t>
    </dgm:pt>
    <dgm:pt modelId="{BD7B5BA0-5890-40A4-A1C6-8ECAA9F4A2DF}" type="sibTrans" cxnId="{585B8C46-00A8-445D-B258-BAE9EA29DE6C}">
      <dgm:prSet/>
      <dgm:spPr/>
      <dgm:t>
        <a:bodyPr/>
        <a:lstStyle/>
        <a:p>
          <a:endParaRPr lang="en-US" sz="1200"/>
        </a:p>
      </dgm:t>
    </dgm:pt>
    <dgm:pt modelId="{E224DAAF-2AC3-4A75-8FF0-4E09668EA6DF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6AE3CCCC-7BB0-4ADB-9383-E304DE841134}" type="parTrans" cxnId="{695BE4B9-5BEB-448B-B9BF-9D74C602F9C3}">
      <dgm:prSet/>
      <dgm:spPr/>
      <dgm:t>
        <a:bodyPr/>
        <a:lstStyle/>
        <a:p>
          <a:endParaRPr lang="en-US" sz="1200"/>
        </a:p>
      </dgm:t>
    </dgm:pt>
    <dgm:pt modelId="{4619764D-886C-4728-AF23-6164CC87DDBB}" type="sibTrans" cxnId="{695BE4B9-5BEB-448B-B9BF-9D74C602F9C3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3B1CAF-99E5-4C7A-B9D4-9911A218D38C}" type="pres">
      <dgm:prSet presAssocID="{DC1A5E3A-DD45-4EF7-B0CE-E1CBD23699B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A4A0E-AB46-430E-9A7A-41B7DE4A927F}" type="pres">
      <dgm:prSet presAssocID="{D735DC89-A43E-4BEB-AAC8-88920A51972B}" presName="parSpace" presStyleCnt="0"/>
      <dgm:spPr/>
    </dgm:pt>
    <dgm:pt modelId="{F755ADB1-9AF9-4FFA-A8CA-218B7341894C}" type="pres">
      <dgm:prSet presAssocID="{AEE8409A-5AE8-4F90-8EB5-6B9F64D84A1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CC54DF-B829-411D-9207-0A6D0B495E40}" type="pres">
      <dgm:prSet presAssocID="{E102A0E8-B215-42FE-97DE-F7A2D8E59A33}" presName="parSpace" presStyleCnt="0"/>
      <dgm:spPr/>
    </dgm:pt>
    <dgm:pt modelId="{47043730-6E61-4099-B2DA-109D7811CC3B}" type="pres">
      <dgm:prSet presAssocID="{68974FFC-D7AB-4677-86E0-35FE8468D54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C5914-A249-4152-B9C2-550DC6568BD6}" type="pres">
      <dgm:prSet presAssocID="{BD7B5BA0-5890-40A4-A1C6-8ECAA9F4A2DF}" presName="parSpace" presStyleCnt="0"/>
      <dgm:spPr/>
    </dgm:pt>
    <dgm:pt modelId="{6A59DA68-F5EC-411C-980B-6FF983480B4F}" type="pres">
      <dgm:prSet presAssocID="{E224DAAF-2AC3-4A75-8FF0-4E09668EA6D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D2952C-851B-4F76-A7E3-FFFA648A2248}" srcId="{17539DD2-070F-480C-A41D-3D2CB6FA0A8F}" destId="{DC1A5E3A-DD45-4EF7-B0CE-E1CBD23699BF}" srcOrd="0" destOrd="0" parTransId="{6A255443-CBBD-4418-B45F-4400ED20966F}" sibTransId="{D735DC89-A43E-4BEB-AAC8-88920A51972B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585B8C46-00A8-445D-B258-BAE9EA29DE6C}" srcId="{17539DD2-070F-480C-A41D-3D2CB6FA0A8F}" destId="{68974FFC-D7AB-4677-86E0-35FE8468D544}" srcOrd="2" destOrd="0" parTransId="{AACBBD93-9E14-429B-8A56-90417E9283ED}" sibTransId="{BD7B5BA0-5890-40A4-A1C6-8ECAA9F4A2DF}"/>
    <dgm:cxn modelId="{273693F2-36C8-4430-A7D7-A201B4ACB294}" type="presOf" srcId="{E224DAAF-2AC3-4A75-8FF0-4E09668EA6DF}" destId="{6A59DA68-F5EC-411C-980B-6FF983480B4F}" srcOrd="0" destOrd="0" presId="urn:microsoft.com/office/officeart/2005/8/layout/hChevron3"/>
    <dgm:cxn modelId="{F8C26674-4E68-4E39-A5B4-96290C253C2E}" type="presOf" srcId="{DC1A5E3A-DD45-4EF7-B0CE-E1CBD23699BF}" destId="{893B1CAF-99E5-4C7A-B9D4-9911A218D38C}" srcOrd="0" destOrd="0" presId="urn:microsoft.com/office/officeart/2005/8/layout/hChevron3"/>
    <dgm:cxn modelId="{15E4210F-094D-462F-ABC8-7CC00C427A1B}" type="presOf" srcId="{68974FFC-D7AB-4677-86E0-35FE8468D544}" destId="{47043730-6E61-4099-B2DA-109D7811CC3B}" srcOrd="0" destOrd="0" presId="urn:microsoft.com/office/officeart/2005/8/layout/hChevron3"/>
    <dgm:cxn modelId="{6ED14FBD-9B87-47AE-9872-B82DA77BE73F}" type="presOf" srcId="{AEE8409A-5AE8-4F90-8EB5-6B9F64D84A1C}" destId="{F755ADB1-9AF9-4FFA-A8CA-218B7341894C}" srcOrd="0" destOrd="0" presId="urn:microsoft.com/office/officeart/2005/8/layout/hChevron3"/>
    <dgm:cxn modelId="{695BE4B9-5BEB-448B-B9BF-9D74C602F9C3}" srcId="{17539DD2-070F-480C-A41D-3D2CB6FA0A8F}" destId="{E224DAAF-2AC3-4A75-8FF0-4E09668EA6DF}" srcOrd="3" destOrd="0" parTransId="{6AE3CCCC-7BB0-4ADB-9383-E304DE841134}" sibTransId="{4619764D-886C-4728-AF23-6164CC87DDBB}"/>
    <dgm:cxn modelId="{2394E71F-976F-42E7-930D-CDA889343D07}" srcId="{17539DD2-070F-480C-A41D-3D2CB6FA0A8F}" destId="{AEE8409A-5AE8-4F90-8EB5-6B9F64D84A1C}" srcOrd="1" destOrd="0" parTransId="{3E996DD8-8FC7-4D7D-B380-B193CCB5DB09}" sibTransId="{E102A0E8-B215-42FE-97DE-F7A2D8E59A33}"/>
    <dgm:cxn modelId="{D0C36604-B00C-4E2F-9836-33BA66030894}" type="presParOf" srcId="{ECBC756F-9D39-40E4-A10A-802520FC64ED}" destId="{893B1CAF-99E5-4C7A-B9D4-9911A218D38C}" srcOrd="0" destOrd="0" presId="urn:microsoft.com/office/officeart/2005/8/layout/hChevron3"/>
    <dgm:cxn modelId="{30181AE4-4398-4C62-814C-54E65D92FCFB}" type="presParOf" srcId="{ECBC756F-9D39-40E4-A10A-802520FC64ED}" destId="{F3DA4A0E-AB46-430E-9A7A-41B7DE4A927F}" srcOrd="1" destOrd="0" presId="urn:microsoft.com/office/officeart/2005/8/layout/hChevron3"/>
    <dgm:cxn modelId="{E4D2B314-6DD0-47E5-BFA3-52C53B4C84FA}" type="presParOf" srcId="{ECBC756F-9D39-40E4-A10A-802520FC64ED}" destId="{F755ADB1-9AF9-4FFA-A8CA-218B7341894C}" srcOrd="2" destOrd="0" presId="urn:microsoft.com/office/officeart/2005/8/layout/hChevron3"/>
    <dgm:cxn modelId="{5C4031F3-AE56-41C2-9587-DECF95A52BCB}" type="presParOf" srcId="{ECBC756F-9D39-40E4-A10A-802520FC64ED}" destId="{ADCC54DF-B829-411D-9207-0A6D0B495E40}" srcOrd="3" destOrd="0" presId="urn:microsoft.com/office/officeart/2005/8/layout/hChevron3"/>
    <dgm:cxn modelId="{8F3DABC5-3F04-44D0-866D-C36A680D942C}" type="presParOf" srcId="{ECBC756F-9D39-40E4-A10A-802520FC64ED}" destId="{47043730-6E61-4099-B2DA-109D7811CC3B}" srcOrd="4" destOrd="0" presId="urn:microsoft.com/office/officeart/2005/8/layout/hChevron3"/>
    <dgm:cxn modelId="{407D0DCD-5352-427F-9C11-1A84E95DFF75}" type="presParOf" srcId="{ECBC756F-9D39-40E4-A10A-802520FC64ED}" destId="{2CBC5914-A249-4152-B9C2-550DC6568BD6}" srcOrd="5" destOrd="0" presId="urn:microsoft.com/office/officeart/2005/8/layout/hChevron3"/>
    <dgm:cxn modelId="{F4729D96-5765-46C0-B18D-CAD76A8B27E4}" type="presParOf" srcId="{ECBC756F-9D39-40E4-A10A-802520FC64ED}" destId="{6A59DA68-F5EC-411C-980B-6FF983480B4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48BA5E-2130-4D8E-9C05-A5B3BB86A2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C4A73-F365-43BB-94E1-1C3772AF9DF3}">
      <dgm:prSet phldrT="[Text]" custT="1"/>
      <dgm:spPr/>
      <dgm:t>
        <a:bodyPr/>
        <a:lstStyle/>
        <a:p>
          <a:r>
            <a:rPr lang="en-US" sz="1000"/>
            <a:t>Hardware Component Tests</a:t>
          </a:r>
        </a:p>
      </dgm:t>
    </dgm:pt>
    <dgm:pt modelId="{E18916F6-830D-4BB0-A6D1-5D4C011AF04A}" type="parTrans" cxnId="{15AC3932-4474-4FA1-A0A7-949DD3714A24}">
      <dgm:prSet/>
      <dgm:spPr/>
      <dgm:t>
        <a:bodyPr/>
        <a:lstStyle/>
        <a:p>
          <a:endParaRPr lang="en-US" sz="1000"/>
        </a:p>
      </dgm:t>
    </dgm:pt>
    <dgm:pt modelId="{CBF71B1B-B991-436D-B03D-5733F4ACAA7D}" type="sibTrans" cxnId="{15AC3932-4474-4FA1-A0A7-949DD3714A24}">
      <dgm:prSet/>
      <dgm:spPr/>
      <dgm:t>
        <a:bodyPr/>
        <a:lstStyle/>
        <a:p>
          <a:endParaRPr lang="en-US"/>
        </a:p>
      </dgm:t>
    </dgm:pt>
    <dgm:pt modelId="{E0EA016E-BEC8-4E4C-B43C-01A0F6FA2956}">
      <dgm:prSet phldrT="[Text]" custT="1"/>
      <dgm:spPr/>
      <dgm:t>
        <a:bodyPr/>
        <a:lstStyle/>
        <a:p>
          <a:r>
            <a:rPr lang="en-US" sz="1000"/>
            <a:t>Software Component Tests</a:t>
          </a:r>
        </a:p>
      </dgm:t>
    </dgm:pt>
    <dgm:pt modelId="{96AA7986-6D4E-4D94-AFAB-A8A512175DD2}" type="parTrans" cxnId="{24041CD5-38B0-4D8C-AFAA-ADC6807A9970}">
      <dgm:prSet/>
      <dgm:spPr/>
      <dgm:t>
        <a:bodyPr/>
        <a:lstStyle/>
        <a:p>
          <a:endParaRPr lang="en-US" sz="1000"/>
        </a:p>
      </dgm:t>
    </dgm:pt>
    <dgm:pt modelId="{74BD63DD-3C0A-4A5C-A4AC-6AE1CBF71266}" type="sibTrans" cxnId="{24041CD5-38B0-4D8C-AFAA-ADC6807A9970}">
      <dgm:prSet/>
      <dgm:spPr/>
      <dgm:t>
        <a:bodyPr/>
        <a:lstStyle/>
        <a:p>
          <a:endParaRPr lang="en-US"/>
        </a:p>
      </dgm:t>
    </dgm:pt>
    <dgm:pt modelId="{CEDA37C2-3E57-4186-AE92-B6583DC48BAC}">
      <dgm:prSet phldrT="[Text]" custT="1"/>
      <dgm:spPr/>
      <dgm:t>
        <a:bodyPr/>
        <a:lstStyle/>
        <a:p>
          <a:r>
            <a:rPr lang="en-US" sz="1000" b="0"/>
            <a:t>Electronics Component Tests</a:t>
          </a:r>
        </a:p>
      </dgm:t>
    </dgm:pt>
    <dgm:pt modelId="{E28B2F50-B7ED-4F75-8DA8-E79475AAC398}" type="parTrans" cxnId="{FD78B38D-0B81-4DFE-99B4-BBB6E2E2E5BC}">
      <dgm:prSet/>
      <dgm:spPr/>
      <dgm:t>
        <a:bodyPr/>
        <a:lstStyle/>
        <a:p>
          <a:endParaRPr lang="en-US" sz="1000"/>
        </a:p>
      </dgm:t>
    </dgm:pt>
    <dgm:pt modelId="{CB2726FD-790B-4141-B507-AA4D993AA078}" type="sibTrans" cxnId="{FD78B38D-0B81-4DFE-99B4-BBB6E2E2E5BC}">
      <dgm:prSet/>
      <dgm:spPr/>
      <dgm:t>
        <a:bodyPr/>
        <a:lstStyle/>
        <a:p>
          <a:endParaRPr lang="en-US"/>
        </a:p>
      </dgm:t>
    </dgm:pt>
    <dgm:pt modelId="{CEBFD9D8-3BD5-4EE1-8A2D-8DC39A6BB5E9}">
      <dgm:prSet phldrT="[Text]" custT="1"/>
      <dgm:spPr/>
      <dgm:t>
        <a:bodyPr/>
        <a:lstStyle/>
        <a:p>
          <a:r>
            <a:rPr lang="en-US" sz="1000" b="1"/>
            <a:t>Component Tests</a:t>
          </a:r>
        </a:p>
      </dgm:t>
    </dgm:pt>
    <dgm:pt modelId="{5E31B076-EA22-40BE-9218-A2E59892F875}" type="parTrans" cxnId="{0C193BAA-AC2C-45BD-B24D-855D9D8632A5}">
      <dgm:prSet/>
      <dgm:spPr/>
      <dgm:t>
        <a:bodyPr/>
        <a:lstStyle/>
        <a:p>
          <a:endParaRPr lang="en-US"/>
        </a:p>
      </dgm:t>
    </dgm:pt>
    <dgm:pt modelId="{9AD772A0-072C-4947-9196-696896606952}" type="sibTrans" cxnId="{0C193BAA-AC2C-45BD-B24D-855D9D8632A5}">
      <dgm:prSet/>
      <dgm:spPr/>
      <dgm:t>
        <a:bodyPr/>
        <a:lstStyle/>
        <a:p>
          <a:endParaRPr lang="en-US"/>
        </a:p>
      </dgm:t>
    </dgm:pt>
    <dgm:pt modelId="{A4B85DDB-FDD0-4032-85F7-87B94FC5BD4B}">
      <dgm:prSet phldrT="[Text]" custT="1"/>
      <dgm:spPr/>
      <dgm:t>
        <a:bodyPr/>
        <a:lstStyle/>
        <a:p>
          <a:r>
            <a:rPr lang="en-US" sz="1000"/>
            <a:t>Actuation Mount</a:t>
          </a:r>
        </a:p>
      </dgm:t>
    </dgm:pt>
    <dgm:pt modelId="{7958B279-915A-49AC-AD99-74839D94100D}" type="parTrans" cxnId="{1D8E55F7-9B32-49B2-9ACA-7D75B86F3893}">
      <dgm:prSet/>
      <dgm:spPr/>
      <dgm:t>
        <a:bodyPr/>
        <a:lstStyle/>
        <a:p>
          <a:endParaRPr lang="en-US" sz="1000"/>
        </a:p>
      </dgm:t>
    </dgm:pt>
    <dgm:pt modelId="{60056D59-7759-4CD8-B2DE-179E0A60D776}" type="sibTrans" cxnId="{1D8E55F7-9B32-49B2-9ACA-7D75B86F3893}">
      <dgm:prSet/>
      <dgm:spPr/>
      <dgm:t>
        <a:bodyPr/>
        <a:lstStyle/>
        <a:p>
          <a:endParaRPr lang="en-US"/>
        </a:p>
      </dgm:t>
    </dgm:pt>
    <dgm:pt modelId="{F6643790-F6AE-4E4F-8BD6-7A679A25E1F2}">
      <dgm:prSet phldrT="[Text]" custT="1"/>
      <dgm:spPr/>
      <dgm:t>
        <a:bodyPr/>
        <a:lstStyle/>
        <a:p>
          <a:r>
            <a:rPr lang="en-US" sz="1000"/>
            <a:t>Imaging System</a:t>
          </a:r>
        </a:p>
      </dgm:t>
    </dgm:pt>
    <dgm:pt modelId="{E661A5D4-BE13-45C0-84AF-121032D71AAE}" type="parTrans" cxnId="{FEA8299E-4EAF-4F4D-8441-C2315AAB4DD1}">
      <dgm:prSet/>
      <dgm:spPr/>
      <dgm:t>
        <a:bodyPr/>
        <a:lstStyle/>
        <a:p>
          <a:endParaRPr lang="en-US" sz="1000"/>
        </a:p>
      </dgm:t>
    </dgm:pt>
    <dgm:pt modelId="{DA17F2E4-F6FF-4ACD-996D-C0E885709FEC}" type="sibTrans" cxnId="{FEA8299E-4EAF-4F4D-8441-C2315AAB4DD1}">
      <dgm:prSet/>
      <dgm:spPr/>
      <dgm:t>
        <a:bodyPr/>
        <a:lstStyle/>
        <a:p>
          <a:endParaRPr lang="en-US"/>
        </a:p>
      </dgm:t>
    </dgm:pt>
    <dgm:pt modelId="{7DCB9B8A-4A18-42B6-8952-D8AC24CB89D9}">
      <dgm:prSet phldrT="[Text]" custT="1"/>
      <dgm:spPr/>
      <dgm:t>
        <a:bodyPr/>
        <a:lstStyle/>
        <a:p>
          <a:r>
            <a:rPr lang="en-US" sz="1000"/>
            <a:t>Power Supply</a:t>
          </a:r>
        </a:p>
      </dgm:t>
    </dgm:pt>
    <dgm:pt modelId="{8204F6CA-5AC1-49F9-9632-2DEE8BC9EDF9}" type="parTrans" cxnId="{F3F30CFE-CA8E-4C58-924A-0A2397897146}">
      <dgm:prSet/>
      <dgm:spPr/>
      <dgm:t>
        <a:bodyPr/>
        <a:lstStyle/>
        <a:p>
          <a:endParaRPr lang="en-US" sz="1000"/>
        </a:p>
      </dgm:t>
    </dgm:pt>
    <dgm:pt modelId="{02D2189A-3A56-4B28-A2BE-D695EF3B320B}" type="sibTrans" cxnId="{F3F30CFE-CA8E-4C58-924A-0A2397897146}">
      <dgm:prSet/>
      <dgm:spPr/>
      <dgm:t>
        <a:bodyPr/>
        <a:lstStyle/>
        <a:p>
          <a:endParaRPr lang="en-US"/>
        </a:p>
      </dgm:t>
    </dgm:pt>
    <dgm:pt modelId="{CDAE841F-EA50-4B60-85A3-76482FD0A45A}">
      <dgm:prSet phldrT="[Text]" custT="1"/>
      <dgm:spPr/>
      <dgm:t>
        <a:bodyPr/>
        <a:lstStyle/>
        <a:p>
          <a:r>
            <a:rPr lang="en-US" sz="1000"/>
            <a:t>Scheduler</a:t>
          </a:r>
        </a:p>
      </dgm:t>
    </dgm:pt>
    <dgm:pt modelId="{011C7348-522E-4FC2-999E-66B04EF26170}" type="parTrans" cxnId="{2306BA1B-3D61-43DF-91E9-C959BA0024AF}">
      <dgm:prSet/>
      <dgm:spPr/>
      <dgm:t>
        <a:bodyPr/>
        <a:lstStyle/>
        <a:p>
          <a:endParaRPr lang="en-US" sz="1000"/>
        </a:p>
      </dgm:t>
    </dgm:pt>
    <dgm:pt modelId="{F59C1F4A-82A1-44AA-831A-6D4C9D01986C}" type="sibTrans" cxnId="{2306BA1B-3D61-43DF-91E9-C959BA0024AF}">
      <dgm:prSet/>
      <dgm:spPr/>
      <dgm:t>
        <a:bodyPr/>
        <a:lstStyle/>
        <a:p>
          <a:endParaRPr lang="en-US"/>
        </a:p>
      </dgm:t>
    </dgm:pt>
    <dgm:pt modelId="{375F7EFD-256C-4AE3-A1BF-C30460426EAC}">
      <dgm:prSet phldrT="[Text]" custT="1"/>
      <dgm:spPr/>
      <dgm:t>
        <a:bodyPr/>
        <a:lstStyle/>
        <a:p>
          <a:r>
            <a:rPr lang="en-US" sz="1000"/>
            <a:t>Image Processing</a:t>
          </a:r>
        </a:p>
      </dgm:t>
    </dgm:pt>
    <dgm:pt modelId="{9F0B4A0B-38AD-41F3-9813-352A0F34082C}" type="parTrans" cxnId="{FDB2A4FA-C7C5-4017-BCF4-17F8CC2004B3}">
      <dgm:prSet/>
      <dgm:spPr/>
      <dgm:t>
        <a:bodyPr/>
        <a:lstStyle/>
        <a:p>
          <a:endParaRPr lang="en-US" sz="1000"/>
        </a:p>
      </dgm:t>
    </dgm:pt>
    <dgm:pt modelId="{32394800-54CB-4BEA-A5A0-AD08FA6E5246}" type="sibTrans" cxnId="{FDB2A4FA-C7C5-4017-BCF4-17F8CC2004B3}">
      <dgm:prSet/>
      <dgm:spPr/>
      <dgm:t>
        <a:bodyPr/>
        <a:lstStyle/>
        <a:p>
          <a:endParaRPr lang="en-US"/>
        </a:p>
      </dgm:t>
    </dgm:pt>
    <dgm:pt modelId="{B0620511-088D-46FA-9809-8EDB6D946D98}">
      <dgm:prSet phldrT="[Text]" custT="1"/>
      <dgm:spPr/>
      <dgm:t>
        <a:bodyPr/>
        <a:lstStyle/>
        <a:p>
          <a:r>
            <a:rPr lang="en-US" sz="1000"/>
            <a:t>Orbit Determination</a:t>
          </a:r>
        </a:p>
      </dgm:t>
    </dgm:pt>
    <dgm:pt modelId="{A1D5E7A2-33CB-417D-B41F-DD1B04B5ACB5}" type="parTrans" cxnId="{0EA4F2A2-B090-41DF-815B-523D99A55D2C}">
      <dgm:prSet/>
      <dgm:spPr/>
      <dgm:t>
        <a:bodyPr/>
        <a:lstStyle/>
        <a:p>
          <a:endParaRPr lang="en-US" sz="1000"/>
        </a:p>
      </dgm:t>
    </dgm:pt>
    <dgm:pt modelId="{BB197498-8CCE-47B2-B395-0D42F32363C2}" type="sibTrans" cxnId="{0EA4F2A2-B090-41DF-815B-523D99A55D2C}">
      <dgm:prSet/>
      <dgm:spPr/>
      <dgm:t>
        <a:bodyPr/>
        <a:lstStyle/>
        <a:p>
          <a:endParaRPr lang="en-US"/>
        </a:p>
      </dgm:t>
    </dgm:pt>
    <dgm:pt modelId="{B4A8C695-E4D4-4985-926F-82D5BDEC814B}">
      <dgm:prSet phldrT="[Text]" custT="1"/>
      <dgm:spPr/>
      <dgm:t>
        <a:bodyPr/>
        <a:lstStyle/>
        <a:p>
          <a:r>
            <a:rPr lang="en-US" sz="1000"/>
            <a:t>Processor</a:t>
          </a:r>
        </a:p>
      </dgm:t>
    </dgm:pt>
    <dgm:pt modelId="{0CA49518-F87D-4FF3-8FEA-09C1BD036D2B}" type="parTrans" cxnId="{4A5CC27D-A74B-4126-B010-6B0CEDF257A7}">
      <dgm:prSet/>
      <dgm:spPr/>
      <dgm:t>
        <a:bodyPr/>
        <a:lstStyle/>
        <a:p>
          <a:endParaRPr lang="en-US" sz="1000"/>
        </a:p>
      </dgm:t>
    </dgm:pt>
    <dgm:pt modelId="{D4188A21-9D9D-4FF2-AC46-3143C4370C82}" type="sibTrans" cxnId="{4A5CC27D-A74B-4126-B010-6B0CEDF257A7}">
      <dgm:prSet/>
      <dgm:spPr/>
      <dgm:t>
        <a:bodyPr/>
        <a:lstStyle/>
        <a:p>
          <a:endParaRPr lang="en-US"/>
        </a:p>
      </dgm:t>
    </dgm:pt>
    <dgm:pt modelId="{FC4174DA-2F85-47E5-9C86-61712B94A17F}">
      <dgm:prSet phldrT="[Text]" custT="1"/>
      <dgm:spPr/>
      <dgm:t>
        <a:bodyPr/>
        <a:lstStyle/>
        <a:p>
          <a:r>
            <a:rPr lang="en-US" sz="1000"/>
            <a:t>Battery</a:t>
          </a:r>
        </a:p>
      </dgm:t>
    </dgm:pt>
    <dgm:pt modelId="{6A8B5E58-9955-4550-BC54-09D92F2D400F}" type="parTrans" cxnId="{A5375E85-937D-4E41-AFBF-B19263589ECC}">
      <dgm:prSet/>
      <dgm:spPr/>
      <dgm:t>
        <a:bodyPr/>
        <a:lstStyle/>
        <a:p>
          <a:endParaRPr lang="en-US" sz="1000"/>
        </a:p>
      </dgm:t>
    </dgm:pt>
    <dgm:pt modelId="{AB1FAD9A-4F85-4021-A23C-CCF93A0BA1F6}" type="sibTrans" cxnId="{A5375E85-937D-4E41-AFBF-B19263589ECC}">
      <dgm:prSet/>
      <dgm:spPr/>
      <dgm:t>
        <a:bodyPr/>
        <a:lstStyle/>
        <a:p>
          <a:endParaRPr lang="en-US"/>
        </a:p>
      </dgm:t>
    </dgm:pt>
    <dgm:pt modelId="{653D8146-FC23-46B5-AD80-B6DC7BDB3AA1}" type="pres">
      <dgm:prSet presAssocID="{7348BA5E-2130-4D8E-9C05-A5B3BB86A2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D6D91D9-1673-4870-98E4-9E00F7445721}" type="pres">
      <dgm:prSet presAssocID="{CEBFD9D8-3BD5-4EE1-8A2D-8DC39A6BB5E9}" presName="hierRoot1" presStyleCnt="0"/>
      <dgm:spPr/>
    </dgm:pt>
    <dgm:pt modelId="{8A604A63-E04F-48EB-BDC1-D05530533A84}" type="pres">
      <dgm:prSet presAssocID="{CEBFD9D8-3BD5-4EE1-8A2D-8DC39A6BB5E9}" presName="composite" presStyleCnt="0"/>
      <dgm:spPr/>
    </dgm:pt>
    <dgm:pt modelId="{51EF9A48-F9BC-48C8-B026-23A472F3B909}" type="pres">
      <dgm:prSet presAssocID="{CEBFD9D8-3BD5-4EE1-8A2D-8DC39A6BB5E9}" presName="background" presStyleLbl="node0" presStyleIdx="0" presStyleCnt="1"/>
      <dgm:spPr>
        <a:solidFill>
          <a:srgbClr val="00B050"/>
        </a:solidFill>
      </dgm:spPr>
    </dgm:pt>
    <dgm:pt modelId="{C380BC16-A70A-4B37-92F3-067CA6FC2E58}" type="pres">
      <dgm:prSet presAssocID="{CEBFD9D8-3BD5-4EE1-8A2D-8DC39A6BB5E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5F8D73-F8A1-424C-8CD6-2C6CAEA75EAA}" type="pres">
      <dgm:prSet presAssocID="{CEBFD9D8-3BD5-4EE1-8A2D-8DC39A6BB5E9}" presName="hierChild2" presStyleCnt="0"/>
      <dgm:spPr/>
    </dgm:pt>
    <dgm:pt modelId="{EE61084C-7C6E-4B06-A75E-E9DDA8A40A94}" type="pres">
      <dgm:prSet presAssocID="{E18916F6-830D-4BB0-A6D1-5D4C011AF04A}" presName="Name10" presStyleLbl="parChTrans1D2" presStyleIdx="0" presStyleCnt="3"/>
      <dgm:spPr/>
      <dgm:t>
        <a:bodyPr/>
        <a:lstStyle/>
        <a:p>
          <a:endParaRPr lang="en-US"/>
        </a:p>
      </dgm:t>
    </dgm:pt>
    <dgm:pt modelId="{97D43D7A-646A-42D9-A78C-DF5929412E58}" type="pres">
      <dgm:prSet presAssocID="{B73C4A73-F365-43BB-94E1-1C3772AF9DF3}" presName="hierRoot2" presStyleCnt="0"/>
      <dgm:spPr/>
    </dgm:pt>
    <dgm:pt modelId="{8161A942-5EDF-4F0A-A2AC-21B8AFB142EE}" type="pres">
      <dgm:prSet presAssocID="{B73C4A73-F365-43BB-94E1-1C3772AF9DF3}" presName="composite2" presStyleCnt="0"/>
      <dgm:spPr/>
    </dgm:pt>
    <dgm:pt modelId="{8CB2EB05-2B4F-46A4-98FB-0BE5AACB921A}" type="pres">
      <dgm:prSet presAssocID="{B73C4A73-F365-43BB-94E1-1C3772AF9DF3}" presName="background2" presStyleLbl="node2" presStyleIdx="0" presStyleCnt="3"/>
      <dgm:spPr/>
    </dgm:pt>
    <dgm:pt modelId="{22E1FFE7-95DC-490E-ACD1-A000BA4001F0}" type="pres">
      <dgm:prSet presAssocID="{B73C4A73-F365-43BB-94E1-1C3772AF9DF3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AF959B-0767-432F-ADB3-729AC040F3A1}" type="pres">
      <dgm:prSet presAssocID="{B73C4A73-F365-43BB-94E1-1C3772AF9DF3}" presName="hierChild3" presStyleCnt="0"/>
      <dgm:spPr/>
    </dgm:pt>
    <dgm:pt modelId="{965AA0E9-DBB2-45A2-AD19-B3537BFEA4CD}" type="pres">
      <dgm:prSet presAssocID="{7958B279-915A-49AC-AD99-74839D94100D}" presName="Name17" presStyleLbl="parChTrans1D3" presStyleIdx="0" presStyleCnt="8"/>
      <dgm:spPr/>
      <dgm:t>
        <a:bodyPr/>
        <a:lstStyle/>
        <a:p>
          <a:endParaRPr lang="en-US"/>
        </a:p>
      </dgm:t>
    </dgm:pt>
    <dgm:pt modelId="{3A6671B4-70B4-4F1F-B5EC-580CC5AA9964}" type="pres">
      <dgm:prSet presAssocID="{A4B85DDB-FDD0-4032-85F7-87B94FC5BD4B}" presName="hierRoot3" presStyleCnt="0"/>
      <dgm:spPr/>
    </dgm:pt>
    <dgm:pt modelId="{47BD062B-2E30-4B8F-A979-9F548CD45CA5}" type="pres">
      <dgm:prSet presAssocID="{A4B85DDB-FDD0-4032-85F7-87B94FC5BD4B}" presName="composite3" presStyleCnt="0"/>
      <dgm:spPr/>
    </dgm:pt>
    <dgm:pt modelId="{B6A976F1-F268-487B-AEE8-68BD81216084}" type="pres">
      <dgm:prSet presAssocID="{A4B85DDB-FDD0-4032-85F7-87B94FC5BD4B}" presName="background3" presStyleLbl="node3" presStyleIdx="0" presStyleCnt="8"/>
      <dgm:spPr/>
    </dgm:pt>
    <dgm:pt modelId="{6E4CBBC2-4EE1-492C-93E1-A37B10A3F732}" type="pres">
      <dgm:prSet presAssocID="{A4B85DDB-FDD0-4032-85F7-87B94FC5BD4B}" presName="text3" presStyleLbl="fgAcc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0E5B42-4374-4230-9305-50DCAE915F10}" type="pres">
      <dgm:prSet presAssocID="{A4B85DDB-FDD0-4032-85F7-87B94FC5BD4B}" presName="hierChild4" presStyleCnt="0"/>
      <dgm:spPr/>
    </dgm:pt>
    <dgm:pt modelId="{8E085B2A-6966-46DF-80AD-133404A07E7E}" type="pres">
      <dgm:prSet presAssocID="{E661A5D4-BE13-45C0-84AF-121032D71AAE}" presName="Name17" presStyleLbl="parChTrans1D3" presStyleIdx="1" presStyleCnt="8"/>
      <dgm:spPr/>
      <dgm:t>
        <a:bodyPr/>
        <a:lstStyle/>
        <a:p>
          <a:endParaRPr lang="en-US"/>
        </a:p>
      </dgm:t>
    </dgm:pt>
    <dgm:pt modelId="{CD1E71AB-5D9D-407E-BE71-72D97E74DD0B}" type="pres">
      <dgm:prSet presAssocID="{F6643790-F6AE-4E4F-8BD6-7A679A25E1F2}" presName="hierRoot3" presStyleCnt="0"/>
      <dgm:spPr/>
    </dgm:pt>
    <dgm:pt modelId="{C4B3CCA3-CE1C-4E8E-8119-157BC369D63E}" type="pres">
      <dgm:prSet presAssocID="{F6643790-F6AE-4E4F-8BD6-7A679A25E1F2}" presName="composite3" presStyleCnt="0"/>
      <dgm:spPr/>
    </dgm:pt>
    <dgm:pt modelId="{FF3B46E1-C909-483A-A425-13814D348963}" type="pres">
      <dgm:prSet presAssocID="{F6643790-F6AE-4E4F-8BD6-7A679A25E1F2}" presName="background3" presStyleLbl="node3" presStyleIdx="1" presStyleCnt="8"/>
      <dgm:spPr/>
    </dgm:pt>
    <dgm:pt modelId="{B64CA89A-48A1-4C73-A3C4-4AD770B26559}" type="pres">
      <dgm:prSet presAssocID="{F6643790-F6AE-4E4F-8BD6-7A679A25E1F2}" presName="text3" presStyleLbl="fgAcc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A18D24-E920-41CC-8E6D-29E5E05D6E6C}" type="pres">
      <dgm:prSet presAssocID="{F6643790-F6AE-4E4F-8BD6-7A679A25E1F2}" presName="hierChild4" presStyleCnt="0"/>
      <dgm:spPr/>
    </dgm:pt>
    <dgm:pt modelId="{B6C03D83-4070-4A7B-BAF4-FB3701EEC548}" type="pres">
      <dgm:prSet presAssocID="{96AA7986-6D4E-4D94-AFAB-A8A512175DD2}" presName="Name10" presStyleLbl="parChTrans1D2" presStyleIdx="1" presStyleCnt="3"/>
      <dgm:spPr/>
      <dgm:t>
        <a:bodyPr/>
        <a:lstStyle/>
        <a:p>
          <a:endParaRPr lang="en-US"/>
        </a:p>
      </dgm:t>
    </dgm:pt>
    <dgm:pt modelId="{5CC063ED-9BA5-48C2-807D-DBFF49DD5252}" type="pres">
      <dgm:prSet presAssocID="{E0EA016E-BEC8-4E4C-B43C-01A0F6FA2956}" presName="hierRoot2" presStyleCnt="0"/>
      <dgm:spPr/>
    </dgm:pt>
    <dgm:pt modelId="{B43B3881-024E-4F4E-B8DD-BD87DF50A3CE}" type="pres">
      <dgm:prSet presAssocID="{E0EA016E-BEC8-4E4C-B43C-01A0F6FA2956}" presName="composite2" presStyleCnt="0"/>
      <dgm:spPr/>
    </dgm:pt>
    <dgm:pt modelId="{985A73BE-5C94-4BD9-9C15-788FCCB74EB4}" type="pres">
      <dgm:prSet presAssocID="{E0EA016E-BEC8-4E4C-B43C-01A0F6FA2956}" presName="background2" presStyleLbl="node2" presStyleIdx="1" presStyleCnt="3"/>
      <dgm:spPr/>
    </dgm:pt>
    <dgm:pt modelId="{26387570-9052-4841-94B1-EE4062447318}" type="pres">
      <dgm:prSet presAssocID="{E0EA016E-BEC8-4E4C-B43C-01A0F6FA295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07ED5A-1260-471C-BD32-021FC2E41B3E}" type="pres">
      <dgm:prSet presAssocID="{E0EA016E-BEC8-4E4C-B43C-01A0F6FA2956}" presName="hierChild3" presStyleCnt="0"/>
      <dgm:spPr/>
    </dgm:pt>
    <dgm:pt modelId="{58C90D73-3906-4F56-9574-C246F9931469}" type="pres">
      <dgm:prSet presAssocID="{011C7348-522E-4FC2-999E-66B04EF26170}" presName="Name17" presStyleLbl="parChTrans1D3" presStyleIdx="2" presStyleCnt="8"/>
      <dgm:spPr/>
      <dgm:t>
        <a:bodyPr/>
        <a:lstStyle/>
        <a:p>
          <a:endParaRPr lang="en-US"/>
        </a:p>
      </dgm:t>
    </dgm:pt>
    <dgm:pt modelId="{53FB8AD5-9754-4EFF-BFA4-C26A0971F79E}" type="pres">
      <dgm:prSet presAssocID="{CDAE841F-EA50-4B60-85A3-76482FD0A45A}" presName="hierRoot3" presStyleCnt="0"/>
      <dgm:spPr/>
    </dgm:pt>
    <dgm:pt modelId="{6EDBBE4E-B50C-4E34-A79E-FFCD93485576}" type="pres">
      <dgm:prSet presAssocID="{CDAE841F-EA50-4B60-85A3-76482FD0A45A}" presName="composite3" presStyleCnt="0"/>
      <dgm:spPr/>
    </dgm:pt>
    <dgm:pt modelId="{4CC42867-174A-4AA2-830A-DF7630AC2309}" type="pres">
      <dgm:prSet presAssocID="{CDAE841F-EA50-4B60-85A3-76482FD0A45A}" presName="background3" presStyleLbl="node3" presStyleIdx="2" presStyleCnt="8"/>
      <dgm:spPr/>
    </dgm:pt>
    <dgm:pt modelId="{9125F23A-6558-4BE1-AD2A-BF79350C3093}" type="pres">
      <dgm:prSet presAssocID="{CDAE841F-EA50-4B60-85A3-76482FD0A45A}" presName="text3" presStyleLbl="fgAcc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CDCB90-8770-4BDF-A1C0-8F42ED09C30F}" type="pres">
      <dgm:prSet presAssocID="{CDAE841F-EA50-4B60-85A3-76482FD0A45A}" presName="hierChild4" presStyleCnt="0"/>
      <dgm:spPr/>
    </dgm:pt>
    <dgm:pt modelId="{69E07985-F15B-4C58-ABA9-6EE22F0E1783}" type="pres">
      <dgm:prSet presAssocID="{9F0B4A0B-38AD-41F3-9813-352A0F34082C}" presName="Name17" presStyleLbl="parChTrans1D3" presStyleIdx="3" presStyleCnt="8"/>
      <dgm:spPr/>
      <dgm:t>
        <a:bodyPr/>
        <a:lstStyle/>
        <a:p>
          <a:endParaRPr lang="en-US"/>
        </a:p>
      </dgm:t>
    </dgm:pt>
    <dgm:pt modelId="{846CB6EF-64CA-448A-9EF1-02F11D293B29}" type="pres">
      <dgm:prSet presAssocID="{375F7EFD-256C-4AE3-A1BF-C30460426EAC}" presName="hierRoot3" presStyleCnt="0"/>
      <dgm:spPr/>
    </dgm:pt>
    <dgm:pt modelId="{A0E0F0DC-4EB8-488E-8E97-27381FC2EE69}" type="pres">
      <dgm:prSet presAssocID="{375F7EFD-256C-4AE3-A1BF-C30460426EAC}" presName="composite3" presStyleCnt="0"/>
      <dgm:spPr/>
    </dgm:pt>
    <dgm:pt modelId="{2CFC183E-6635-46E1-AC2D-7848625ECDE4}" type="pres">
      <dgm:prSet presAssocID="{375F7EFD-256C-4AE3-A1BF-C30460426EAC}" presName="background3" presStyleLbl="node3" presStyleIdx="3" presStyleCnt="8"/>
      <dgm:spPr/>
    </dgm:pt>
    <dgm:pt modelId="{0204B622-BF01-4559-8925-4F6A9BFD304B}" type="pres">
      <dgm:prSet presAssocID="{375F7EFD-256C-4AE3-A1BF-C30460426EAC}" presName="text3" presStyleLbl="fgAcc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30319E-9A5B-4335-A7EB-81B12B0E41C9}" type="pres">
      <dgm:prSet presAssocID="{375F7EFD-256C-4AE3-A1BF-C30460426EAC}" presName="hierChild4" presStyleCnt="0"/>
      <dgm:spPr/>
    </dgm:pt>
    <dgm:pt modelId="{2EB9CFC3-1E23-49F3-ADB7-93AF5E073D87}" type="pres">
      <dgm:prSet presAssocID="{A1D5E7A2-33CB-417D-B41F-DD1B04B5ACB5}" presName="Name17" presStyleLbl="parChTrans1D3" presStyleIdx="4" presStyleCnt="8"/>
      <dgm:spPr/>
      <dgm:t>
        <a:bodyPr/>
        <a:lstStyle/>
        <a:p>
          <a:endParaRPr lang="en-US"/>
        </a:p>
      </dgm:t>
    </dgm:pt>
    <dgm:pt modelId="{92C2B32A-48A7-4EB9-B778-2CB7A55EC497}" type="pres">
      <dgm:prSet presAssocID="{B0620511-088D-46FA-9809-8EDB6D946D98}" presName="hierRoot3" presStyleCnt="0"/>
      <dgm:spPr/>
    </dgm:pt>
    <dgm:pt modelId="{0B623F2D-2511-41DA-A516-B7675ACDCC34}" type="pres">
      <dgm:prSet presAssocID="{B0620511-088D-46FA-9809-8EDB6D946D98}" presName="composite3" presStyleCnt="0"/>
      <dgm:spPr/>
    </dgm:pt>
    <dgm:pt modelId="{EE378185-2CF7-4051-99E2-8182965FD18D}" type="pres">
      <dgm:prSet presAssocID="{B0620511-088D-46FA-9809-8EDB6D946D98}" presName="background3" presStyleLbl="node3" presStyleIdx="4" presStyleCnt="8"/>
      <dgm:spPr/>
    </dgm:pt>
    <dgm:pt modelId="{3C2F8EB0-1CAD-47A7-B204-5148F9DC29FA}" type="pres">
      <dgm:prSet presAssocID="{B0620511-088D-46FA-9809-8EDB6D946D98}" presName="text3" presStyleLbl="fgAcc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3B4033-56CF-4081-A635-ACED193459FB}" type="pres">
      <dgm:prSet presAssocID="{B0620511-088D-46FA-9809-8EDB6D946D98}" presName="hierChild4" presStyleCnt="0"/>
      <dgm:spPr/>
    </dgm:pt>
    <dgm:pt modelId="{86B31469-5EEB-4F63-BCAE-71F058E0E18D}" type="pres">
      <dgm:prSet presAssocID="{E28B2F50-B7ED-4F75-8DA8-E79475AAC398}" presName="Name10" presStyleLbl="parChTrans1D2" presStyleIdx="2" presStyleCnt="3"/>
      <dgm:spPr/>
      <dgm:t>
        <a:bodyPr/>
        <a:lstStyle/>
        <a:p>
          <a:endParaRPr lang="en-US"/>
        </a:p>
      </dgm:t>
    </dgm:pt>
    <dgm:pt modelId="{F43A2313-E71A-4557-9EA1-9888264F2951}" type="pres">
      <dgm:prSet presAssocID="{CEDA37C2-3E57-4186-AE92-B6583DC48BAC}" presName="hierRoot2" presStyleCnt="0"/>
      <dgm:spPr/>
    </dgm:pt>
    <dgm:pt modelId="{7D1E36E4-CCA5-4559-AAAF-934D77175528}" type="pres">
      <dgm:prSet presAssocID="{CEDA37C2-3E57-4186-AE92-B6583DC48BAC}" presName="composite2" presStyleCnt="0"/>
      <dgm:spPr/>
    </dgm:pt>
    <dgm:pt modelId="{7A137F76-40E5-4775-A522-144BBA4B139B}" type="pres">
      <dgm:prSet presAssocID="{CEDA37C2-3E57-4186-AE92-B6583DC48BAC}" presName="background2" presStyleLbl="node2" presStyleIdx="2" presStyleCnt="3"/>
      <dgm:spPr/>
    </dgm:pt>
    <dgm:pt modelId="{B07EB786-362D-4570-A0B1-82BD6528B4CE}" type="pres">
      <dgm:prSet presAssocID="{CEDA37C2-3E57-4186-AE92-B6583DC48BAC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29E5EE-49F3-4959-804F-80ABA1B2FD60}" type="pres">
      <dgm:prSet presAssocID="{CEDA37C2-3E57-4186-AE92-B6583DC48BAC}" presName="hierChild3" presStyleCnt="0"/>
      <dgm:spPr/>
    </dgm:pt>
    <dgm:pt modelId="{118C43E1-0A4C-4747-BCB3-174A72293148}" type="pres">
      <dgm:prSet presAssocID="{8204F6CA-5AC1-49F9-9632-2DEE8BC9EDF9}" presName="Name17" presStyleLbl="parChTrans1D3" presStyleIdx="5" presStyleCnt="8"/>
      <dgm:spPr/>
      <dgm:t>
        <a:bodyPr/>
        <a:lstStyle/>
        <a:p>
          <a:endParaRPr lang="en-US"/>
        </a:p>
      </dgm:t>
    </dgm:pt>
    <dgm:pt modelId="{75B6AEAD-4163-42B0-AF85-7D9315200707}" type="pres">
      <dgm:prSet presAssocID="{7DCB9B8A-4A18-42B6-8952-D8AC24CB89D9}" presName="hierRoot3" presStyleCnt="0"/>
      <dgm:spPr/>
    </dgm:pt>
    <dgm:pt modelId="{D9D96361-D584-472D-8004-214FF1D6F74C}" type="pres">
      <dgm:prSet presAssocID="{7DCB9B8A-4A18-42B6-8952-D8AC24CB89D9}" presName="composite3" presStyleCnt="0"/>
      <dgm:spPr/>
    </dgm:pt>
    <dgm:pt modelId="{13077E7A-9B9C-4B4B-83F2-4F7BFFB41189}" type="pres">
      <dgm:prSet presAssocID="{7DCB9B8A-4A18-42B6-8952-D8AC24CB89D9}" presName="background3" presStyleLbl="node3" presStyleIdx="5" presStyleCnt="8"/>
      <dgm:spPr/>
    </dgm:pt>
    <dgm:pt modelId="{1EBC212C-971A-4832-9ED3-9CF29890E841}" type="pres">
      <dgm:prSet presAssocID="{7DCB9B8A-4A18-42B6-8952-D8AC24CB89D9}" presName="text3" presStyleLbl="fgAcc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E94157-527F-4E22-BBDE-DABAC1679FF3}" type="pres">
      <dgm:prSet presAssocID="{7DCB9B8A-4A18-42B6-8952-D8AC24CB89D9}" presName="hierChild4" presStyleCnt="0"/>
      <dgm:spPr/>
    </dgm:pt>
    <dgm:pt modelId="{3DC6F96A-9DC3-4E8A-8B43-5460F15849A0}" type="pres">
      <dgm:prSet presAssocID="{0CA49518-F87D-4FF3-8FEA-09C1BD036D2B}" presName="Name17" presStyleLbl="parChTrans1D3" presStyleIdx="6" presStyleCnt="8"/>
      <dgm:spPr/>
      <dgm:t>
        <a:bodyPr/>
        <a:lstStyle/>
        <a:p>
          <a:endParaRPr lang="en-US"/>
        </a:p>
      </dgm:t>
    </dgm:pt>
    <dgm:pt modelId="{B5A117B5-E00D-46E9-AE77-0DBBA9763A6E}" type="pres">
      <dgm:prSet presAssocID="{B4A8C695-E4D4-4985-926F-82D5BDEC814B}" presName="hierRoot3" presStyleCnt="0"/>
      <dgm:spPr/>
    </dgm:pt>
    <dgm:pt modelId="{DF78BF6A-4401-46EA-8053-F7F0ACE4AC8D}" type="pres">
      <dgm:prSet presAssocID="{B4A8C695-E4D4-4985-926F-82D5BDEC814B}" presName="composite3" presStyleCnt="0"/>
      <dgm:spPr/>
    </dgm:pt>
    <dgm:pt modelId="{B57C0B95-FEA9-436A-BF1B-226222F9E1EC}" type="pres">
      <dgm:prSet presAssocID="{B4A8C695-E4D4-4985-926F-82D5BDEC814B}" presName="background3" presStyleLbl="node3" presStyleIdx="6" presStyleCnt="8"/>
      <dgm:spPr/>
    </dgm:pt>
    <dgm:pt modelId="{C08FBC86-A9CA-45E6-A536-6AD631E1FABF}" type="pres">
      <dgm:prSet presAssocID="{B4A8C695-E4D4-4985-926F-82D5BDEC814B}" presName="text3" presStyleLbl="fgAcc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A1811E-8411-490C-97F6-8DDF5997A1B7}" type="pres">
      <dgm:prSet presAssocID="{B4A8C695-E4D4-4985-926F-82D5BDEC814B}" presName="hierChild4" presStyleCnt="0"/>
      <dgm:spPr/>
    </dgm:pt>
    <dgm:pt modelId="{8CB54A3A-C5DF-4C86-8020-F8996CF65392}" type="pres">
      <dgm:prSet presAssocID="{6A8B5E58-9955-4550-BC54-09D92F2D400F}" presName="Name17" presStyleLbl="parChTrans1D3" presStyleIdx="7" presStyleCnt="8"/>
      <dgm:spPr/>
      <dgm:t>
        <a:bodyPr/>
        <a:lstStyle/>
        <a:p>
          <a:endParaRPr lang="en-US"/>
        </a:p>
      </dgm:t>
    </dgm:pt>
    <dgm:pt modelId="{ADD14EE9-A514-4983-A03A-2606D6D99B85}" type="pres">
      <dgm:prSet presAssocID="{FC4174DA-2F85-47E5-9C86-61712B94A17F}" presName="hierRoot3" presStyleCnt="0"/>
      <dgm:spPr/>
    </dgm:pt>
    <dgm:pt modelId="{265B0293-7F35-45A2-AD28-2643AF951608}" type="pres">
      <dgm:prSet presAssocID="{FC4174DA-2F85-47E5-9C86-61712B94A17F}" presName="composite3" presStyleCnt="0"/>
      <dgm:spPr/>
    </dgm:pt>
    <dgm:pt modelId="{55CEF038-BDE5-4E32-9268-55868198EF9D}" type="pres">
      <dgm:prSet presAssocID="{FC4174DA-2F85-47E5-9C86-61712B94A17F}" presName="background3" presStyleLbl="node3" presStyleIdx="7" presStyleCnt="8"/>
      <dgm:spPr/>
    </dgm:pt>
    <dgm:pt modelId="{AAA32587-9269-4C38-A7B5-10F31351B546}" type="pres">
      <dgm:prSet presAssocID="{FC4174DA-2F85-47E5-9C86-61712B94A17F}" presName="text3" presStyleLbl="fgAcc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0D7BC-075E-4BF7-8790-EC6B0E0D3230}" type="pres">
      <dgm:prSet presAssocID="{FC4174DA-2F85-47E5-9C86-61712B94A17F}" presName="hierChild4" presStyleCnt="0"/>
      <dgm:spPr/>
    </dgm:pt>
  </dgm:ptLst>
  <dgm:cxnLst>
    <dgm:cxn modelId="{24041CD5-38B0-4D8C-AFAA-ADC6807A9970}" srcId="{CEBFD9D8-3BD5-4EE1-8A2D-8DC39A6BB5E9}" destId="{E0EA016E-BEC8-4E4C-B43C-01A0F6FA2956}" srcOrd="1" destOrd="0" parTransId="{96AA7986-6D4E-4D94-AFAB-A8A512175DD2}" sibTransId="{74BD63DD-3C0A-4A5C-A4AC-6AE1CBF71266}"/>
    <dgm:cxn modelId="{FEA8299E-4EAF-4F4D-8441-C2315AAB4DD1}" srcId="{B73C4A73-F365-43BB-94E1-1C3772AF9DF3}" destId="{F6643790-F6AE-4E4F-8BD6-7A679A25E1F2}" srcOrd="1" destOrd="0" parTransId="{E661A5D4-BE13-45C0-84AF-121032D71AAE}" sibTransId="{DA17F2E4-F6FF-4ACD-996D-C0E885709FEC}"/>
    <dgm:cxn modelId="{DC06E0C4-5C0E-4B8D-B08B-545C8EF6A2A3}" type="presOf" srcId="{011C7348-522E-4FC2-999E-66B04EF26170}" destId="{58C90D73-3906-4F56-9574-C246F9931469}" srcOrd="0" destOrd="0" presId="urn:microsoft.com/office/officeart/2005/8/layout/hierarchy1"/>
    <dgm:cxn modelId="{13749E2C-3420-45E2-9ABB-14919ACB1410}" type="presOf" srcId="{375F7EFD-256C-4AE3-A1BF-C30460426EAC}" destId="{0204B622-BF01-4559-8925-4F6A9BFD304B}" srcOrd="0" destOrd="0" presId="urn:microsoft.com/office/officeart/2005/8/layout/hierarchy1"/>
    <dgm:cxn modelId="{F3A842A5-9786-44EB-A4BB-9F53B2FF82BA}" type="presOf" srcId="{0CA49518-F87D-4FF3-8FEA-09C1BD036D2B}" destId="{3DC6F96A-9DC3-4E8A-8B43-5460F15849A0}" srcOrd="0" destOrd="0" presId="urn:microsoft.com/office/officeart/2005/8/layout/hierarchy1"/>
    <dgm:cxn modelId="{0C193BAA-AC2C-45BD-B24D-855D9D8632A5}" srcId="{7348BA5E-2130-4D8E-9C05-A5B3BB86A282}" destId="{CEBFD9D8-3BD5-4EE1-8A2D-8DC39A6BB5E9}" srcOrd="0" destOrd="0" parTransId="{5E31B076-EA22-40BE-9218-A2E59892F875}" sibTransId="{9AD772A0-072C-4947-9196-696896606952}"/>
    <dgm:cxn modelId="{97A002FD-683F-4284-B633-ADE1AC6CDDD0}" type="presOf" srcId="{96AA7986-6D4E-4D94-AFAB-A8A512175DD2}" destId="{B6C03D83-4070-4A7B-BAF4-FB3701EEC548}" srcOrd="0" destOrd="0" presId="urn:microsoft.com/office/officeart/2005/8/layout/hierarchy1"/>
    <dgm:cxn modelId="{F3F30CFE-CA8E-4C58-924A-0A2397897146}" srcId="{CEDA37C2-3E57-4186-AE92-B6583DC48BAC}" destId="{7DCB9B8A-4A18-42B6-8952-D8AC24CB89D9}" srcOrd="0" destOrd="0" parTransId="{8204F6CA-5AC1-49F9-9632-2DEE8BC9EDF9}" sibTransId="{02D2189A-3A56-4B28-A2BE-D695EF3B320B}"/>
    <dgm:cxn modelId="{06C431B6-4120-4472-8BA4-A6214EE3F5C4}" type="presOf" srcId="{8204F6CA-5AC1-49F9-9632-2DEE8BC9EDF9}" destId="{118C43E1-0A4C-4747-BCB3-174A72293148}" srcOrd="0" destOrd="0" presId="urn:microsoft.com/office/officeart/2005/8/layout/hierarchy1"/>
    <dgm:cxn modelId="{2306BA1B-3D61-43DF-91E9-C959BA0024AF}" srcId="{E0EA016E-BEC8-4E4C-B43C-01A0F6FA2956}" destId="{CDAE841F-EA50-4B60-85A3-76482FD0A45A}" srcOrd="0" destOrd="0" parTransId="{011C7348-522E-4FC2-999E-66B04EF26170}" sibTransId="{F59C1F4A-82A1-44AA-831A-6D4C9D01986C}"/>
    <dgm:cxn modelId="{95F91FB6-3DCB-43BC-9AD0-E7FE599CAE71}" type="presOf" srcId="{CEBFD9D8-3BD5-4EE1-8A2D-8DC39A6BB5E9}" destId="{C380BC16-A70A-4B37-92F3-067CA6FC2E58}" srcOrd="0" destOrd="0" presId="urn:microsoft.com/office/officeart/2005/8/layout/hierarchy1"/>
    <dgm:cxn modelId="{9B3BEA25-512B-4130-A0EB-EE4359482E06}" type="presOf" srcId="{7DCB9B8A-4A18-42B6-8952-D8AC24CB89D9}" destId="{1EBC212C-971A-4832-9ED3-9CF29890E841}" srcOrd="0" destOrd="0" presId="urn:microsoft.com/office/officeart/2005/8/layout/hierarchy1"/>
    <dgm:cxn modelId="{A5375E85-937D-4E41-AFBF-B19263589ECC}" srcId="{CEDA37C2-3E57-4186-AE92-B6583DC48BAC}" destId="{FC4174DA-2F85-47E5-9C86-61712B94A17F}" srcOrd="2" destOrd="0" parTransId="{6A8B5E58-9955-4550-BC54-09D92F2D400F}" sibTransId="{AB1FAD9A-4F85-4021-A23C-CCF93A0BA1F6}"/>
    <dgm:cxn modelId="{15AC3932-4474-4FA1-A0A7-949DD3714A24}" srcId="{CEBFD9D8-3BD5-4EE1-8A2D-8DC39A6BB5E9}" destId="{B73C4A73-F365-43BB-94E1-1C3772AF9DF3}" srcOrd="0" destOrd="0" parTransId="{E18916F6-830D-4BB0-A6D1-5D4C011AF04A}" sibTransId="{CBF71B1B-B991-436D-B03D-5733F4ACAA7D}"/>
    <dgm:cxn modelId="{67F5376D-3CAB-4986-B340-4BD3B704174F}" type="presOf" srcId="{B73C4A73-F365-43BB-94E1-1C3772AF9DF3}" destId="{22E1FFE7-95DC-490E-ACD1-A000BA4001F0}" srcOrd="0" destOrd="0" presId="urn:microsoft.com/office/officeart/2005/8/layout/hierarchy1"/>
    <dgm:cxn modelId="{75846577-9F39-4E38-BC0D-E1F261624337}" type="presOf" srcId="{B0620511-088D-46FA-9809-8EDB6D946D98}" destId="{3C2F8EB0-1CAD-47A7-B204-5148F9DC29FA}" srcOrd="0" destOrd="0" presId="urn:microsoft.com/office/officeart/2005/8/layout/hierarchy1"/>
    <dgm:cxn modelId="{5D154A42-F442-4917-A748-97EBBEE1401A}" type="presOf" srcId="{E661A5D4-BE13-45C0-84AF-121032D71AAE}" destId="{8E085B2A-6966-46DF-80AD-133404A07E7E}" srcOrd="0" destOrd="0" presId="urn:microsoft.com/office/officeart/2005/8/layout/hierarchy1"/>
    <dgm:cxn modelId="{305948E6-255B-494A-955B-F44819B6419E}" type="presOf" srcId="{A1D5E7A2-33CB-417D-B41F-DD1B04B5ACB5}" destId="{2EB9CFC3-1E23-49F3-ADB7-93AF5E073D87}" srcOrd="0" destOrd="0" presId="urn:microsoft.com/office/officeart/2005/8/layout/hierarchy1"/>
    <dgm:cxn modelId="{5C59B264-B147-4911-9406-128591C26BC2}" type="presOf" srcId="{6A8B5E58-9955-4550-BC54-09D92F2D400F}" destId="{8CB54A3A-C5DF-4C86-8020-F8996CF65392}" srcOrd="0" destOrd="0" presId="urn:microsoft.com/office/officeart/2005/8/layout/hierarchy1"/>
    <dgm:cxn modelId="{4E403962-8D51-43F5-81A4-502CCEEC5074}" type="presOf" srcId="{E18916F6-830D-4BB0-A6D1-5D4C011AF04A}" destId="{EE61084C-7C6E-4B06-A75E-E9DDA8A40A94}" srcOrd="0" destOrd="0" presId="urn:microsoft.com/office/officeart/2005/8/layout/hierarchy1"/>
    <dgm:cxn modelId="{87AF2030-E2F8-4CD3-BBC6-239007779990}" type="presOf" srcId="{CEDA37C2-3E57-4186-AE92-B6583DC48BAC}" destId="{B07EB786-362D-4570-A0B1-82BD6528B4CE}" srcOrd="0" destOrd="0" presId="urn:microsoft.com/office/officeart/2005/8/layout/hierarchy1"/>
    <dgm:cxn modelId="{67F6658A-89BF-4746-9218-0F034DDE734B}" type="presOf" srcId="{F6643790-F6AE-4E4F-8BD6-7A679A25E1F2}" destId="{B64CA89A-48A1-4C73-A3C4-4AD770B26559}" srcOrd="0" destOrd="0" presId="urn:microsoft.com/office/officeart/2005/8/layout/hierarchy1"/>
    <dgm:cxn modelId="{7990E665-C779-4684-B7F0-347341E9CAF9}" type="presOf" srcId="{7958B279-915A-49AC-AD99-74839D94100D}" destId="{965AA0E9-DBB2-45A2-AD19-B3537BFEA4CD}" srcOrd="0" destOrd="0" presId="urn:microsoft.com/office/officeart/2005/8/layout/hierarchy1"/>
    <dgm:cxn modelId="{612F31B5-0CD2-4C48-9A2A-E35370BC2DFB}" type="presOf" srcId="{E28B2F50-B7ED-4F75-8DA8-E79475AAC398}" destId="{86B31469-5EEB-4F63-BCAE-71F058E0E18D}" srcOrd="0" destOrd="0" presId="urn:microsoft.com/office/officeart/2005/8/layout/hierarchy1"/>
    <dgm:cxn modelId="{6A619D8F-83B7-4A63-92FF-6E34D37C887D}" type="presOf" srcId="{E0EA016E-BEC8-4E4C-B43C-01A0F6FA2956}" destId="{26387570-9052-4841-94B1-EE4062447318}" srcOrd="0" destOrd="0" presId="urn:microsoft.com/office/officeart/2005/8/layout/hierarchy1"/>
    <dgm:cxn modelId="{FD78B38D-0B81-4DFE-99B4-BBB6E2E2E5BC}" srcId="{CEBFD9D8-3BD5-4EE1-8A2D-8DC39A6BB5E9}" destId="{CEDA37C2-3E57-4186-AE92-B6583DC48BAC}" srcOrd="2" destOrd="0" parTransId="{E28B2F50-B7ED-4F75-8DA8-E79475AAC398}" sibTransId="{CB2726FD-790B-4141-B507-AA4D993AA078}"/>
    <dgm:cxn modelId="{4A5CC27D-A74B-4126-B010-6B0CEDF257A7}" srcId="{CEDA37C2-3E57-4186-AE92-B6583DC48BAC}" destId="{B4A8C695-E4D4-4985-926F-82D5BDEC814B}" srcOrd="1" destOrd="0" parTransId="{0CA49518-F87D-4FF3-8FEA-09C1BD036D2B}" sibTransId="{D4188A21-9D9D-4FF2-AC46-3143C4370C82}"/>
    <dgm:cxn modelId="{DF438EA7-10DB-41B7-AB46-ECA8D6889AF5}" type="presOf" srcId="{A4B85DDB-FDD0-4032-85F7-87B94FC5BD4B}" destId="{6E4CBBC2-4EE1-492C-93E1-A37B10A3F732}" srcOrd="0" destOrd="0" presId="urn:microsoft.com/office/officeart/2005/8/layout/hierarchy1"/>
    <dgm:cxn modelId="{274B1216-595C-4E0E-A597-398F7733AC7D}" type="presOf" srcId="{9F0B4A0B-38AD-41F3-9813-352A0F34082C}" destId="{69E07985-F15B-4C58-ABA9-6EE22F0E1783}" srcOrd="0" destOrd="0" presId="urn:microsoft.com/office/officeart/2005/8/layout/hierarchy1"/>
    <dgm:cxn modelId="{FDB2A4FA-C7C5-4017-BCF4-17F8CC2004B3}" srcId="{E0EA016E-BEC8-4E4C-B43C-01A0F6FA2956}" destId="{375F7EFD-256C-4AE3-A1BF-C30460426EAC}" srcOrd="1" destOrd="0" parTransId="{9F0B4A0B-38AD-41F3-9813-352A0F34082C}" sibTransId="{32394800-54CB-4BEA-A5A0-AD08FA6E5246}"/>
    <dgm:cxn modelId="{4CFF50B6-714A-42CF-B8BC-540E6655856A}" type="presOf" srcId="{CDAE841F-EA50-4B60-85A3-76482FD0A45A}" destId="{9125F23A-6558-4BE1-AD2A-BF79350C3093}" srcOrd="0" destOrd="0" presId="urn:microsoft.com/office/officeart/2005/8/layout/hierarchy1"/>
    <dgm:cxn modelId="{1D8E55F7-9B32-49B2-9ACA-7D75B86F3893}" srcId="{B73C4A73-F365-43BB-94E1-1C3772AF9DF3}" destId="{A4B85DDB-FDD0-4032-85F7-87B94FC5BD4B}" srcOrd="0" destOrd="0" parTransId="{7958B279-915A-49AC-AD99-74839D94100D}" sibTransId="{60056D59-7759-4CD8-B2DE-179E0A60D776}"/>
    <dgm:cxn modelId="{886790CB-A3C9-4E10-B6AB-997C1A259CED}" type="presOf" srcId="{7348BA5E-2130-4D8E-9C05-A5B3BB86A282}" destId="{653D8146-FC23-46B5-AD80-B6DC7BDB3AA1}" srcOrd="0" destOrd="0" presId="urn:microsoft.com/office/officeart/2005/8/layout/hierarchy1"/>
    <dgm:cxn modelId="{F91C370B-A2E4-42B9-AA82-F0DF81DD85F4}" type="presOf" srcId="{B4A8C695-E4D4-4985-926F-82D5BDEC814B}" destId="{C08FBC86-A9CA-45E6-A536-6AD631E1FABF}" srcOrd="0" destOrd="0" presId="urn:microsoft.com/office/officeart/2005/8/layout/hierarchy1"/>
    <dgm:cxn modelId="{13831B08-8A61-4F65-86A0-6D32D830B851}" type="presOf" srcId="{FC4174DA-2F85-47E5-9C86-61712B94A17F}" destId="{AAA32587-9269-4C38-A7B5-10F31351B546}" srcOrd="0" destOrd="0" presId="urn:microsoft.com/office/officeart/2005/8/layout/hierarchy1"/>
    <dgm:cxn modelId="{0EA4F2A2-B090-41DF-815B-523D99A55D2C}" srcId="{E0EA016E-BEC8-4E4C-B43C-01A0F6FA2956}" destId="{B0620511-088D-46FA-9809-8EDB6D946D98}" srcOrd="2" destOrd="0" parTransId="{A1D5E7A2-33CB-417D-B41F-DD1B04B5ACB5}" sibTransId="{BB197498-8CCE-47B2-B395-0D42F32363C2}"/>
    <dgm:cxn modelId="{0393B966-1C4C-490D-824F-C356BDFCC5DD}" type="presParOf" srcId="{653D8146-FC23-46B5-AD80-B6DC7BDB3AA1}" destId="{FD6D91D9-1673-4870-98E4-9E00F7445721}" srcOrd="0" destOrd="0" presId="urn:microsoft.com/office/officeart/2005/8/layout/hierarchy1"/>
    <dgm:cxn modelId="{AC1FACA9-1817-4787-A207-E2615D371D0B}" type="presParOf" srcId="{FD6D91D9-1673-4870-98E4-9E00F7445721}" destId="{8A604A63-E04F-48EB-BDC1-D05530533A84}" srcOrd="0" destOrd="0" presId="urn:microsoft.com/office/officeart/2005/8/layout/hierarchy1"/>
    <dgm:cxn modelId="{B0CBD30F-F401-42F6-8144-F1B7FF910215}" type="presParOf" srcId="{8A604A63-E04F-48EB-BDC1-D05530533A84}" destId="{51EF9A48-F9BC-48C8-B026-23A472F3B909}" srcOrd="0" destOrd="0" presId="urn:microsoft.com/office/officeart/2005/8/layout/hierarchy1"/>
    <dgm:cxn modelId="{18C07623-62E4-4390-9E2D-C703916B77C7}" type="presParOf" srcId="{8A604A63-E04F-48EB-BDC1-D05530533A84}" destId="{C380BC16-A70A-4B37-92F3-067CA6FC2E58}" srcOrd="1" destOrd="0" presId="urn:microsoft.com/office/officeart/2005/8/layout/hierarchy1"/>
    <dgm:cxn modelId="{A2CF8A34-C99F-44DC-B8C8-156234D9126F}" type="presParOf" srcId="{FD6D91D9-1673-4870-98E4-9E00F7445721}" destId="{4B5F8D73-F8A1-424C-8CD6-2C6CAEA75EAA}" srcOrd="1" destOrd="0" presId="urn:microsoft.com/office/officeart/2005/8/layout/hierarchy1"/>
    <dgm:cxn modelId="{E00E1546-D7E9-438B-9524-9938E795EB83}" type="presParOf" srcId="{4B5F8D73-F8A1-424C-8CD6-2C6CAEA75EAA}" destId="{EE61084C-7C6E-4B06-A75E-E9DDA8A40A94}" srcOrd="0" destOrd="0" presId="urn:microsoft.com/office/officeart/2005/8/layout/hierarchy1"/>
    <dgm:cxn modelId="{821DF12D-976F-4575-8EFB-375E88AE3A96}" type="presParOf" srcId="{4B5F8D73-F8A1-424C-8CD6-2C6CAEA75EAA}" destId="{97D43D7A-646A-42D9-A78C-DF5929412E58}" srcOrd="1" destOrd="0" presId="urn:microsoft.com/office/officeart/2005/8/layout/hierarchy1"/>
    <dgm:cxn modelId="{837C9AFA-C3C3-4EE5-85BE-D721400832FF}" type="presParOf" srcId="{97D43D7A-646A-42D9-A78C-DF5929412E58}" destId="{8161A942-5EDF-4F0A-A2AC-21B8AFB142EE}" srcOrd="0" destOrd="0" presId="urn:microsoft.com/office/officeart/2005/8/layout/hierarchy1"/>
    <dgm:cxn modelId="{B45FA5FC-1DB4-4684-BD35-4ED852187622}" type="presParOf" srcId="{8161A942-5EDF-4F0A-A2AC-21B8AFB142EE}" destId="{8CB2EB05-2B4F-46A4-98FB-0BE5AACB921A}" srcOrd="0" destOrd="0" presId="urn:microsoft.com/office/officeart/2005/8/layout/hierarchy1"/>
    <dgm:cxn modelId="{000C2709-6F97-45F2-A80A-EA48923D3018}" type="presParOf" srcId="{8161A942-5EDF-4F0A-A2AC-21B8AFB142EE}" destId="{22E1FFE7-95DC-490E-ACD1-A000BA4001F0}" srcOrd="1" destOrd="0" presId="urn:microsoft.com/office/officeart/2005/8/layout/hierarchy1"/>
    <dgm:cxn modelId="{C5A85D7F-0DF6-480D-8980-5642BBD73339}" type="presParOf" srcId="{97D43D7A-646A-42D9-A78C-DF5929412E58}" destId="{69AF959B-0767-432F-ADB3-729AC040F3A1}" srcOrd="1" destOrd="0" presId="urn:microsoft.com/office/officeart/2005/8/layout/hierarchy1"/>
    <dgm:cxn modelId="{E8B5E9A2-2415-4E2E-9DE0-C2FF8B60B79D}" type="presParOf" srcId="{69AF959B-0767-432F-ADB3-729AC040F3A1}" destId="{965AA0E9-DBB2-45A2-AD19-B3537BFEA4CD}" srcOrd="0" destOrd="0" presId="urn:microsoft.com/office/officeart/2005/8/layout/hierarchy1"/>
    <dgm:cxn modelId="{391887D7-15FF-477E-AB0B-17464135A3F0}" type="presParOf" srcId="{69AF959B-0767-432F-ADB3-729AC040F3A1}" destId="{3A6671B4-70B4-4F1F-B5EC-580CC5AA9964}" srcOrd="1" destOrd="0" presId="urn:microsoft.com/office/officeart/2005/8/layout/hierarchy1"/>
    <dgm:cxn modelId="{A5C8D921-0D5C-4D26-840A-A828C77D0609}" type="presParOf" srcId="{3A6671B4-70B4-4F1F-B5EC-580CC5AA9964}" destId="{47BD062B-2E30-4B8F-A979-9F548CD45CA5}" srcOrd="0" destOrd="0" presId="urn:microsoft.com/office/officeart/2005/8/layout/hierarchy1"/>
    <dgm:cxn modelId="{B0A7A19F-6C79-47A5-94C7-52FAA0C96BB4}" type="presParOf" srcId="{47BD062B-2E30-4B8F-A979-9F548CD45CA5}" destId="{B6A976F1-F268-487B-AEE8-68BD81216084}" srcOrd="0" destOrd="0" presId="urn:microsoft.com/office/officeart/2005/8/layout/hierarchy1"/>
    <dgm:cxn modelId="{9DC2094C-4AA3-4B6D-8609-AFE5A74BEB2D}" type="presParOf" srcId="{47BD062B-2E30-4B8F-A979-9F548CD45CA5}" destId="{6E4CBBC2-4EE1-492C-93E1-A37B10A3F732}" srcOrd="1" destOrd="0" presId="urn:microsoft.com/office/officeart/2005/8/layout/hierarchy1"/>
    <dgm:cxn modelId="{D362EE4B-06BD-495D-87EA-87F99B570085}" type="presParOf" srcId="{3A6671B4-70B4-4F1F-B5EC-580CC5AA9964}" destId="{E60E5B42-4374-4230-9305-50DCAE915F10}" srcOrd="1" destOrd="0" presId="urn:microsoft.com/office/officeart/2005/8/layout/hierarchy1"/>
    <dgm:cxn modelId="{5C916207-534D-434D-B3F2-9C31B4901CF7}" type="presParOf" srcId="{69AF959B-0767-432F-ADB3-729AC040F3A1}" destId="{8E085B2A-6966-46DF-80AD-133404A07E7E}" srcOrd="2" destOrd="0" presId="urn:microsoft.com/office/officeart/2005/8/layout/hierarchy1"/>
    <dgm:cxn modelId="{1AAEBC0A-9BF6-41C0-A446-B6B99BB7CA3A}" type="presParOf" srcId="{69AF959B-0767-432F-ADB3-729AC040F3A1}" destId="{CD1E71AB-5D9D-407E-BE71-72D97E74DD0B}" srcOrd="3" destOrd="0" presId="urn:microsoft.com/office/officeart/2005/8/layout/hierarchy1"/>
    <dgm:cxn modelId="{9C94FC3B-BDD8-4070-9869-7FEC6F3E91FE}" type="presParOf" srcId="{CD1E71AB-5D9D-407E-BE71-72D97E74DD0B}" destId="{C4B3CCA3-CE1C-4E8E-8119-157BC369D63E}" srcOrd="0" destOrd="0" presId="urn:microsoft.com/office/officeart/2005/8/layout/hierarchy1"/>
    <dgm:cxn modelId="{BE6E80BD-A9A4-4DCB-AA0A-BC9542C4827E}" type="presParOf" srcId="{C4B3CCA3-CE1C-4E8E-8119-157BC369D63E}" destId="{FF3B46E1-C909-483A-A425-13814D348963}" srcOrd="0" destOrd="0" presId="urn:microsoft.com/office/officeart/2005/8/layout/hierarchy1"/>
    <dgm:cxn modelId="{B83BC232-BD91-4FAC-AEF8-080642F7C429}" type="presParOf" srcId="{C4B3CCA3-CE1C-4E8E-8119-157BC369D63E}" destId="{B64CA89A-48A1-4C73-A3C4-4AD770B26559}" srcOrd="1" destOrd="0" presId="urn:microsoft.com/office/officeart/2005/8/layout/hierarchy1"/>
    <dgm:cxn modelId="{857498CD-01C7-4E0C-9646-58ED44D7E678}" type="presParOf" srcId="{CD1E71AB-5D9D-407E-BE71-72D97E74DD0B}" destId="{95A18D24-E920-41CC-8E6D-29E5E05D6E6C}" srcOrd="1" destOrd="0" presId="urn:microsoft.com/office/officeart/2005/8/layout/hierarchy1"/>
    <dgm:cxn modelId="{D66C7585-1B12-4946-A0A7-42EBAD903B2B}" type="presParOf" srcId="{4B5F8D73-F8A1-424C-8CD6-2C6CAEA75EAA}" destId="{B6C03D83-4070-4A7B-BAF4-FB3701EEC548}" srcOrd="2" destOrd="0" presId="urn:microsoft.com/office/officeart/2005/8/layout/hierarchy1"/>
    <dgm:cxn modelId="{5B8D1BD5-AF83-4872-AD79-9A525781555D}" type="presParOf" srcId="{4B5F8D73-F8A1-424C-8CD6-2C6CAEA75EAA}" destId="{5CC063ED-9BA5-48C2-807D-DBFF49DD5252}" srcOrd="3" destOrd="0" presId="urn:microsoft.com/office/officeart/2005/8/layout/hierarchy1"/>
    <dgm:cxn modelId="{617DD459-C4CB-44DC-B64C-601296FE3248}" type="presParOf" srcId="{5CC063ED-9BA5-48C2-807D-DBFF49DD5252}" destId="{B43B3881-024E-4F4E-B8DD-BD87DF50A3CE}" srcOrd="0" destOrd="0" presId="urn:microsoft.com/office/officeart/2005/8/layout/hierarchy1"/>
    <dgm:cxn modelId="{354FB0BB-0B1C-45AC-918B-4ACBFDB96B38}" type="presParOf" srcId="{B43B3881-024E-4F4E-B8DD-BD87DF50A3CE}" destId="{985A73BE-5C94-4BD9-9C15-788FCCB74EB4}" srcOrd="0" destOrd="0" presId="urn:microsoft.com/office/officeart/2005/8/layout/hierarchy1"/>
    <dgm:cxn modelId="{6B951084-D23A-49C5-BCAF-7FC2FE00A99C}" type="presParOf" srcId="{B43B3881-024E-4F4E-B8DD-BD87DF50A3CE}" destId="{26387570-9052-4841-94B1-EE4062447318}" srcOrd="1" destOrd="0" presId="urn:microsoft.com/office/officeart/2005/8/layout/hierarchy1"/>
    <dgm:cxn modelId="{9CFBF3ED-95D6-4323-A60A-CDF07EC0C25E}" type="presParOf" srcId="{5CC063ED-9BA5-48C2-807D-DBFF49DD5252}" destId="{6307ED5A-1260-471C-BD32-021FC2E41B3E}" srcOrd="1" destOrd="0" presId="urn:microsoft.com/office/officeart/2005/8/layout/hierarchy1"/>
    <dgm:cxn modelId="{51580C09-7738-4DC8-A40A-B2A1D89C558D}" type="presParOf" srcId="{6307ED5A-1260-471C-BD32-021FC2E41B3E}" destId="{58C90D73-3906-4F56-9574-C246F9931469}" srcOrd="0" destOrd="0" presId="urn:microsoft.com/office/officeart/2005/8/layout/hierarchy1"/>
    <dgm:cxn modelId="{7598FBBB-B3F6-45DA-9978-8E2976845317}" type="presParOf" srcId="{6307ED5A-1260-471C-BD32-021FC2E41B3E}" destId="{53FB8AD5-9754-4EFF-BFA4-C26A0971F79E}" srcOrd="1" destOrd="0" presId="urn:microsoft.com/office/officeart/2005/8/layout/hierarchy1"/>
    <dgm:cxn modelId="{B268B1A0-C902-4DB3-A2CC-AFB5B66F18C6}" type="presParOf" srcId="{53FB8AD5-9754-4EFF-BFA4-C26A0971F79E}" destId="{6EDBBE4E-B50C-4E34-A79E-FFCD93485576}" srcOrd="0" destOrd="0" presId="urn:microsoft.com/office/officeart/2005/8/layout/hierarchy1"/>
    <dgm:cxn modelId="{E2363888-DFEE-4219-9792-DF63A057D5B4}" type="presParOf" srcId="{6EDBBE4E-B50C-4E34-A79E-FFCD93485576}" destId="{4CC42867-174A-4AA2-830A-DF7630AC2309}" srcOrd="0" destOrd="0" presId="urn:microsoft.com/office/officeart/2005/8/layout/hierarchy1"/>
    <dgm:cxn modelId="{EDC2E7CF-3B5F-4087-9E73-83F906F2345D}" type="presParOf" srcId="{6EDBBE4E-B50C-4E34-A79E-FFCD93485576}" destId="{9125F23A-6558-4BE1-AD2A-BF79350C3093}" srcOrd="1" destOrd="0" presId="urn:microsoft.com/office/officeart/2005/8/layout/hierarchy1"/>
    <dgm:cxn modelId="{4F5D507B-A147-46A3-A873-5368199F8A76}" type="presParOf" srcId="{53FB8AD5-9754-4EFF-BFA4-C26A0971F79E}" destId="{DACDCB90-8770-4BDF-A1C0-8F42ED09C30F}" srcOrd="1" destOrd="0" presId="urn:microsoft.com/office/officeart/2005/8/layout/hierarchy1"/>
    <dgm:cxn modelId="{375D81EF-6553-4BCE-9FB7-0D672F6D62DA}" type="presParOf" srcId="{6307ED5A-1260-471C-BD32-021FC2E41B3E}" destId="{69E07985-F15B-4C58-ABA9-6EE22F0E1783}" srcOrd="2" destOrd="0" presId="urn:microsoft.com/office/officeart/2005/8/layout/hierarchy1"/>
    <dgm:cxn modelId="{C031F026-A2DD-40EA-87FF-F376EAABFA8B}" type="presParOf" srcId="{6307ED5A-1260-471C-BD32-021FC2E41B3E}" destId="{846CB6EF-64CA-448A-9EF1-02F11D293B29}" srcOrd="3" destOrd="0" presId="urn:microsoft.com/office/officeart/2005/8/layout/hierarchy1"/>
    <dgm:cxn modelId="{B29EC8CE-DBFF-4C73-87D9-02E120DBA6FC}" type="presParOf" srcId="{846CB6EF-64CA-448A-9EF1-02F11D293B29}" destId="{A0E0F0DC-4EB8-488E-8E97-27381FC2EE69}" srcOrd="0" destOrd="0" presId="urn:microsoft.com/office/officeart/2005/8/layout/hierarchy1"/>
    <dgm:cxn modelId="{FDA96E0A-858F-4E0A-873E-06B297C8914C}" type="presParOf" srcId="{A0E0F0DC-4EB8-488E-8E97-27381FC2EE69}" destId="{2CFC183E-6635-46E1-AC2D-7848625ECDE4}" srcOrd="0" destOrd="0" presId="urn:microsoft.com/office/officeart/2005/8/layout/hierarchy1"/>
    <dgm:cxn modelId="{5D3F7E9E-09CD-4A7D-B3BE-E9E74E9F962A}" type="presParOf" srcId="{A0E0F0DC-4EB8-488E-8E97-27381FC2EE69}" destId="{0204B622-BF01-4559-8925-4F6A9BFD304B}" srcOrd="1" destOrd="0" presId="urn:microsoft.com/office/officeart/2005/8/layout/hierarchy1"/>
    <dgm:cxn modelId="{A10027C0-763E-4D70-8BFE-9D7F70E71130}" type="presParOf" srcId="{846CB6EF-64CA-448A-9EF1-02F11D293B29}" destId="{6F30319E-9A5B-4335-A7EB-81B12B0E41C9}" srcOrd="1" destOrd="0" presId="urn:microsoft.com/office/officeart/2005/8/layout/hierarchy1"/>
    <dgm:cxn modelId="{F2B435F6-6C37-4E10-8C0F-46D68F48D89E}" type="presParOf" srcId="{6307ED5A-1260-471C-BD32-021FC2E41B3E}" destId="{2EB9CFC3-1E23-49F3-ADB7-93AF5E073D87}" srcOrd="4" destOrd="0" presId="urn:microsoft.com/office/officeart/2005/8/layout/hierarchy1"/>
    <dgm:cxn modelId="{B7641819-3077-4CCB-9D12-053B6BB0CA44}" type="presParOf" srcId="{6307ED5A-1260-471C-BD32-021FC2E41B3E}" destId="{92C2B32A-48A7-4EB9-B778-2CB7A55EC497}" srcOrd="5" destOrd="0" presId="urn:microsoft.com/office/officeart/2005/8/layout/hierarchy1"/>
    <dgm:cxn modelId="{F79FEC24-DF68-4DF5-B02B-C77A6B08FD2E}" type="presParOf" srcId="{92C2B32A-48A7-4EB9-B778-2CB7A55EC497}" destId="{0B623F2D-2511-41DA-A516-B7675ACDCC34}" srcOrd="0" destOrd="0" presId="urn:microsoft.com/office/officeart/2005/8/layout/hierarchy1"/>
    <dgm:cxn modelId="{4B7627B5-0DA0-4871-8F57-E62C176E6BEB}" type="presParOf" srcId="{0B623F2D-2511-41DA-A516-B7675ACDCC34}" destId="{EE378185-2CF7-4051-99E2-8182965FD18D}" srcOrd="0" destOrd="0" presId="urn:microsoft.com/office/officeart/2005/8/layout/hierarchy1"/>
    <dgm:cxn modelId="{9FBEE9D3-9A74-46FD-BFC9-4EEF6BF6071C}" type="presParOf" srcId="{0B623F2D-2511-41DA-A516-B7675ACDCC34}" destId="{3C2F8EB0-1CAD-47A7-B204-5148F9DC29FA}" srcOrd="1" destOrd="0" presId="urn:microsoft.com/office/officeart/2005/8/layout/hierarchy1"/>
    <dgm:cxn modelId="{654AA62B-ACEB-41EE-9917-4FC64C2C3E45}" type="presParOf" srcId="{92C2B32A-48A7-4EB9-B778-2CB7A55EC497}" destId="{D83B4033-56CF-4081-A635-ACED193459FB}" srcOrd="1" destOrd="0" presId="urn:microsoft.com/office/officeart/2005/8/layout/hierarchy1"/>
    <dgm:cxn modelId="{953EED74-380F-47BD-A989-0D1A31B99FA7}" type="presParOf" srcId="{4B5F8D73-F8A1-424C-8CD6-2C6CAEA75EAA}" destId="{86B31469-5EEB-4F63-BCAE-71F058E0E18D}" srcOrd="4" destOrd="0" presId="urn:microsoft.com/office/officeart/2005/8/layout/hierarchy1"/>
    <dgm:cxn modelId="{49A8097D-AD85-4BAC-8452-95ED68952498}" type="presParOf" srcId="{4B5F8D73-F8A1-424C-8CD6-2C6CAEA75EAA}" destId="{F43A2313-E71A-4557-9EA1-9888264F2951}" srcOrd="5" destOrd="0" presId="urn:microsoft.com/office/officeart/2005/8/layout/hierarchy1"/>
    <dgm:cxn modelId="{DF1B16DF-2554-4770-AF11-802D645533B6}" type="presParOf" srcId="{F43A2313-E71A-4557-9EA1-9888264F2951}" destId="{7D1E36E4-CCA5-4559-AAAF-934D77175528}" srcOrd="0" destOrd="0" presId="urn:microsoft.com/office/officeart/2005/8/layout/hierarchy1"/>
    <dgm:cxn modelId="{98FA6C33-2476-4855-8CBB-591B1854534D}" type="presParOf" srcId="{7D1E36E4-CCA5-4559-AAAF-934D77175528}" destId="{7A137F76-40E5-4775-A522-144BBA4B139B}" srcOrd="0" destOrd="0" presId="urn:microsoft.com/office/officeart/2005/8/layout/hierarchy1"/>
    <dgm:cxn modelId="{86F3F6A8-0A19-4554-972F-1E05EDCF5024}" type="presParOf" srcId="{7D1E36E4-CCA5-4559-AAAF-934D77175528}" destId="{B07EB786-362D-4570-A0B1-82BD6528B4CE}" srcOrd="1" destOrd="0" presId="urn:microsoft.com/office/officeart/2005/8/layout/hierarchy1"/>
    <dgm:cxn modelId="{C72C470A-4748-4843-AA60-29ED4B14F409}" type="presParOf" srcId="{F43A2313-E71A-4557-9EA1-9888264F2951}" destId="{BE29E5EE-49F3-4959-804F-80ABA1B2FD60}" srcOrd="1" destOrd="0" presId="urn:microsoft.com/office/officeart/2005/8/layout/hierarchy1"/>
    <dgm:cxn modelId="{4A89D9C1-2E66-4C61-9A9A-3B609C6466DF}" type="presParOf" srcId="{BE29E5EE-49F3-4959-804F-80ABA1B2FD60}" destId="{118C43E1-0A4C-4747-BCB3-174A72293148}" srcOrd="0" destOrd="0" presId="urn:microsoft.com/office/officeart/2005/8/layout/hierarchy1"/>
    <dgm:cxn modelId="{ACC957FE-F2B7-4F7E-8475-AC819F6B0A14}" type="presParOf" srcId="{BE29E5EE-49F3-4959-804F-80ABA1B2FD60}" destId="{75B6AEAD-4163-42B0-AF85-7D9315200707}" srcOrd="1" destOrd="0" presId="urn:microsoft.com/office/officeart/2005/8/layout/hierarchy1"/>
    <dgm:cxn modelId="{FE4D720C-B3AD-4218-A831-AE2F109F5BE0}" type="presParOf" srcId="{75B6AEAD-4163-42B0-AF85-7D9315200707}" destId="{D9D96361-D584-472D-8004-214FF1D6F74C}" srcOrd="0" destOrd="0" presId="urn:microsoft.com/office/officeart/2005/8/layout/hierarchy1"/>
    <dgm:cxn modelId="{F4E4F0A5-D50D-4773-9CF7-B79FCAF1F1C4}" type="presParOf" srcId="{D9D96361-D584-472D-8004-214FF1D6F74C}" destId="{13077E7A-9B9C-4B4B-83F2-4F7BFFB41189}" srcOrd="0" destOrd="0" presId="urn:microsoft.com/office/officeart/2005/8/layout/hierarchy1"/>
    <dgm:cxn modelId="{DA24FFBA-CB99-4AA4-BBAE-5AF02530C384}" type="presParOf" srcId="{D9D96361-D584-472D-8004-214FF1D6F74C}" destId="{1EBC212C-971A-4832-9ED3-9CF29890E841}" srcOrd="1" destOrd="0" presId="urn:microsoft.com/office/officeart/2005/8/layout/hierarchy1"/>
    <dgm:cxn modelId="{F567EAAC-BE14-4344-9A72-B20BE94B3FE4}" type="presParOf" srcId="{75B6AEAD-4163-42B0-AF85-7D9315200707}" destId="{59E94157-527F-4E22-BBDE-DABAC1679FF3}" srcOrd="1" destOrd="0" presId="urn:microsoft.com/office/officeart/2005/8/layout/hierarchy1"/>
    <dgm:cxn modelId="{79BB5CE9-2EC1-414B-8859-0C51DA50D892}" type="presParOf" srcId="{BE29E5EE-49F3-4959-804F-80ABA1B2FD60}" destId="{3DC6F96A-9DC3-4E8A-8B43-5460F15849A0}" srcOrd="2" destOrd="0" presId="urn:microsoft.com/office/officeart/2005/8/layout/hierarchy1"/>
    <dgm:cxn modelId="{2273D4BF-6153-4E7C-BB68-DFE90FD1211F}" type="presParOf" srcId="{BE29E5EE-49F3-4959-804F-80ABA1B2FD60}" destId="{B5A117B5-E00D-46E9-AE77-0DBBA9763A6E}" srcOrd="3" destOrd="0" presId="urn:microsoft.com/office/officeart/2005/8/layout/hierarchy1"/>
    <dgm:cxn modelId="{66B5930C-CD55-446C-BA77-CBE89DCCD1C8}" type="presParOf" srcId="{B5A117B5-E00D-46E9-AE77-0DBBA9763A6E}" destId="{DF78BF6A-4401-46EA-8053-F7F0ACE4AC8D}" srcOrd="0" destOrd="0" presId="urn:microsoft.com/office/officeart/2005/8/layout/hierarchy1"/>
    <dgm:cxn modelId="{F4789200-55A2-410E-A422-63EF1811113E}" type="presParOf" srcId="{DF78BF6A-4401-46EA-8053-F7F0ACE4AC8D}" destId="{B57C0B95-FEA9-436A-BF1B-226222F9E1EC}" srcOrd="0" destOrd="0" presId="urn:microsoft.com/office/officeart/2005/8/layout/hierarchy1"/>
    <dgm:cxn modelId="{E7A69FA9-F09E-4B0E-AB08-CCB9E9386B33}" type="presParOf" srcId="{DF78BF6A-4401-46EA-8053-F7F0ACE4AC8D}" destId="{C08FBC86-A9CA-45E6-A536-6AD631E1FABF}" srcOrd="1" destOrd="0" presId="urn:microsoft.com/office/officeart/2005/8/layout/hierarchy1"/>
    <dgm:cxn modelId="{9545376E-A0C0-4C46-94A8-23BCD2FC7B2B}" type="presParOf" srcId="{B5A117B5-E00D-46E9-AE77-0DBBA9763A6E}" destId="{4CA1811E-8411-490C-97F6-8DDF5997A1B7}" srcOrd="1" destOrd="0" presId="urn:microsoft.com/office/officeart/2005/8/layout/hierarchy1"/>
    <dgm:cxn modelId="{B8877DE9-D3C1-444A-A9E9-7EA8CFA886FB}" type="presParOf" srcId="{BE29E5EE-49F3-4959-804F-80ABA1B2FD60}" destId="{8CB54A3A-C5DF-4C86-8020-F8996CF65392}" srcOrd="4" destOrd="0" presId="urn:microsoft.com/office/officeart/2005/8/layout/hierarchy1"/>
    <dgm:cxn modelId="{B180F670-B826-42BC-BEF5-3729BEDE0E6E}" type="presParOf" srcId="{BE29E5EE-49F3-4959-804F-80ABA1B2FD60}" destId="{ADD14EE9-A514-4983-A03A-2606D6D99B85}" srcOrd="5" destOrd="0" presId="urn:microsoft.com/office/officeart/2005/8/layout/hierarchy1"/>
    <dgm:cxn modelId="{EF0EE334-0CB7-4733-B2D6-C255CEF3D5F5}" type="presParOf" srcId="{ADD14EE9-A514-4983-A03A-2606D6D99B85}" destId="{265B0293-7F35-45A2-AD28-2643AF951608}" srcOrd="0" destOrd="0" presId="urn:microsoft.com/office/officeart/2005/8/layout/hierarchy1"/>
    <dgm:cxn modelId="{1CAE2B4D-61DA-4DD3-97C6-F5D9B3345752}" type="presParOf" srcId="{265B0293-7F35-45A2-AD28-2643AF951608}" destId="{55CEF038-BDE5-4E32-9268-55868198EF9D}" srcOrd="0" destOrd="0" presId="urn:microsoft.com/office/officeart/2005/8/layout/hierarchy1"/>
    <dgm:cxn modelId="{19EB3E97-75E2-45F0-BD82-0004764D8873}" type="presParOf" srcId="{265B0293-7F35-45A2-AD28-2643AF951608}" destId="{AAA32587-9269-4C38-A7B5-10F31351B546}" srcOrd="1" destOrd="0" presId="urn:microsoft.com/office/officeart/2005/8/layout/hierarchy1"/>
    <dgm:cxn modelId="{F27FFD01-9495-4ADB-81F7-E848824162AC}" type="presParOf" srcId="{ADD14EE9-A514-4983-A03A-2606D6D99B85}" destId="{D210D7BC-075E-4BF7-8790-EC6B0E0D32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348BA5E-2130-4D8E-9C05-A5B3BB86A28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BFD9D8-3BD5-4EE1-8A2D-8DC39A6BB5E9}">
      <dgm:prSet phldrT="[Text]"/>
      <dgm:spPr/>
      <dgm:t>
        <a:bodyPr/>
        <a:lstStyle/>
        <a:p>
          <a:r>
            <a:rPr lang="en-US" b="1"/>
            <a:t>Integrated Tests</a:t>
          </a:r>
        </a:p>
      </dgm:t>
    </dgm:pt>
    <dgm:pt modelId="{5E31B076-EA22-40BE-9218-A2E59892F875}" type="parTrans" cxnId="{0C193BAA-AC2C-45BD-B24D-855D9D8632A5}">
      <dgm:prSet/>
      <dgm:spPr/>
      <dgm:t>
        <a:bodyPr/>
        <a:lstStyle/>
        <a:p>
          <a:endParaRPr lang="en-US"/>
        </a:p>
      </dgm:t>
    </dgm:pt>
    <dgm:pt modelId="{9AD772A0-072C-4947-9196-696896606952}" type="sibTrans" cxnId="{0C193BAA-AC2C-45BD-B24D-855D9D8632A5}">
      <dgm:prSet/>
      <dgm:spPr/>
      <dgm:t>
        <a:bodyPr/>
        <a:lstStyle/>
        <a:p>
          <a:endParaRPr lang="en-US"/>
        </a:p>
      </dgm:t>
    </dgm:pt>
    <dgm:pt modelId="{091B8330-2EEB-4A8A-AFFE-BD99797CE117}">
      <dgm:prSet phldrT="[Text]"/>
      <dgm:spPr/>
      <dgm:t>
        <a:bodyPr/>
        <a:lstStyle/>
        <a:p>
          <a:r>
            <a:rPr lang="en-US"/>
            <a:t>Indoor System Test</a:t>
          </a:r>
        </a:p>
      </dgm:t>
    </dgm:pt>
    <dgm:pt modelId="{ABDDC5CF-712C-433C-9BB9-ACAAA1D83902}" type="parTrans" cxnId="{10F39537-51AC-4333-A0B2-4A39573E1D11}">
      <dgm:prSet/>
      <dgm:spPr/>
      <dgm:t>
        <a:bodyPr/>
        <a:lstStyle/>
        <a:p>
          <a:endParaRPr lang="en-US"/>
        </a:p>
      </dgm:t>
    </dgm:pt>
    <dgm:pt modelId="{35544125-1FCC-427D-97F5-A2F95C4D9E89}" type="sibTrans" cxnId="{10F39537-51AC-4333-A0B2-4A39573E1D11}">
      <dgm:prSet/>
      <dgm:spPr/>
      <dgm:t>
        <a:bodyPr/>
        <a:lstStyle/>
        <a:p>
          <a:endParaRPr lang="en-US"/>
        </a:p>
      </dgm:t>
    </dgm:pt>
    <dgm:pt modelId="{D4646698-E411-4766-85C7-B990D5CD5866}">
      <dgm:prSet phldrT="[Text]"/>
      <dgm:spPr/>
      <dgm:t>
        <a:bodyPr/>
        <a:lstStyle/>
        <a:p>
          <a:r>
            <a:rPr lang="en-US"/>
            <a:t>Outdoor Sidereal Tracking Test</a:t>
          </a:r>
        </a:p>
      </dgm:t>
    </dgm:pt>
    <dgm:pt modelId="{8E78CD31-7930-4F55-B3E7-C2ED5E760EF1}" type="parTrans" cxnId="{68428103-24D2-4DE8-A872-68B58A58D099}">
      <dgm:prSet/>
      <dgm:spPr/>
      <dgm:t>
        <a:bodyPr/>
        <a:lstStyle/>
        <a:p>
          <a:endParaRPr lang="en-US"/>
        </a:p>
      </dgm:t>
    </dgm:pt>
    <dgm:pt modelId="{3F647B32-C77F-47CD-887E-8EDD09C85946}" type="sibTrans" cxnId="{68428103-24D2-4DE8-A872-68B58A58D099}">
      <dgm:prSet/>
      <dgm:spPr/>
      <dgm:t>
        <a:bodyPr/>
        <a:lstStyle/>
        <a:p>
          <a:endParaRPr lang="en-US"/>
        </a:p>
      </dgm:t>
    </dgm:pt>
    <dgm:pt modelId="{2F11D687-3481-428C-87F8-305484841CA3}">
      <dgm:prSet phldrT="[Text]"/>
      <dgm:spPr/>
      <dgm:t>
        <a:bodyPr/>
        <a:lstStyle/>
        <a:p>
          <a:r>
            <a:rPr lang="en-US"/>
            <a:t>Outdoor System Test</a:t>
          </a:r>
        </a:p>
      </dgm:t>
    </dgm:pt>
    <dgm:pt modelId="{C767FA29-F599-49EC-A163-EE8778928900}" type="parTrans" cxnId="{7A2F6672-B36E-477A-BEA7-F310FEE72993}">
      <dgm:prSet/>
      <dgm:spPr/>
      <dgm:t>
        <a:bodyPr/>
        <a:lstStyle/>
        <a:p>
          <a:endParaRPr lang="en-US"/>
        </a:p>
      </dgm:t>
    </dgm:pt>
    <dgm:pt modelId="{7368083E-8819-464B-9E71-F71F0EBCF831}" type="sibTrans" cxnId="{7A2F6672-B36E-477A-BEA7-F310FEE72993}">
      <dgm:prSet/>
      <dgm:spPr/>
      <dgm:t>
        <a:bodyPr/>
        <a:lstStyle/>
        <a:p>
          <a:endParaRPr lang="en-US"/>
        </a:p>
      </dgm:t>
    </dgm:pt>
    <dgm:pt modelId="{32912F4B-CF33-43AD-B3B7-2AC924E20241}">
      <dgm:prSet phldrT="[Text]"/>
      <dgm:spPr/>
      <dgm:t>
        <a:bodyPr/>
        <a:lstStyle/>
        <a:p>
          <a:r>
            <a:rPr lang="en-US"/>
            <a:t>Commanding of Camera</a:t>
          </a:r>
        </a:p>
      </dgm:t>
    </dgm:pt>
    <dgm:pt modelId="{C7B673BC-6CAF-4A8A-8317-4C811F46FFC6}" type="parTrans" cxnId="{BF76A96C-2BC5-4F6A-960E-1BC96F49DA01}">
      <dgm:prSet/>
      <dgm:spPr/>
      <dgm:t>
        <a:bodyPr/>
        <a:lstStyle/>
        <a:p>
          <a:endParaRPr lang="en-US"/>
        </a:p>
      </dgm:t>
    </dgm:pt>
    <dgm:pt modelId="{B52E26FC-6397-4EF7-BE60-A578304EFC4D}" type="sibTrans" cxnId="{BF76A96C-2BC5-4F6A-960E-1BC96F49DA01}">
      <dgm:prSet/>
      <dgm:spPr/>
      <dgm:t>
        <a:bodyPr/>
        <a:lstStyle/>
        <a:p>
          <a:endParaRPr lang="en-US"/>
        </a:p>
      </dgm:t>
    </dgm:pt>
    <dgm:pt modelId="{A9BE9D8E-CDEC-4286-9591-F3BC070C4058}">
      <dgm:prSet phldrT="[Text]"/>
      <dgm:spPr/>
      <dgm:t>
        <a:bodyPr/>
        <a:lstStyle/>
        <a:p>
          <a:r>
            <a:rPr lang="en-US"/>
            <a:t>Commanding of Mount</a:t>
          </a:r>
        </a:p>
      </dgm:t>
    </dgm:pt>
    <dgm:pt modelId="{1359BFC9-AAAD-4D29-9A52-1F0CDBB9E42B}" type="parTrans" cxnId="{9F51F9F5-951E-49B2-9BB0-D6A87DF9AE55}">
      <dgm:prSet/>
      <dgm:spPr/>
      <dgm:t>
        <a:bodyPr/>
        <a:lstStyle/>
        <a:p>
          <a:endParaRPr lang="en-US"/>
        </a:p>
      </dgm:t>
    </dgm:pt>
    <dgm:pt modelId="{1E49F537-339C-436D-9681-BEEF8DFB0065}" type="sibTrans" cxnId="{9F51F9F5-951E-49B2-9BB0-D6A87DF9AE55}">
      <dgm:prSet/>
      <dgm:spPr/>
      <dgm:t>
        <a:bodyPr/>
        <a:lstStyle/>
        <a:p>
          <a:endParaRPr lang="en-US"/>
        </a:p>
      </dgm:t>
    </dgm:pt>
    <dgm:pt modelId="{DC520D07-AC03-44E8-8E55-787BC9127AF7}">
      <dgm:prSet phldrT="[Text]"/>
      <dgm:spPr/>
      <dgm:t>
        <a:bodyPr/>
        <a:lstStyle/>
        <a:p>
          <a:r>
            <a:rPr lang="en-US"/>
            <a:t>Accuracy of Mount Pointing</a:t>
          </a:r>
        </a:p>
      </dgm:t>
    </dgm:pt>
    <dgm:pt modelId="{2184C4C3-B847-49A1-87CF-5732C16EF8A9}" type="parTrans" cxnId="{A194C0BB-9D88-4C4F-8DFF-EC1EB11C78E6}">
      <dgm:prSet/>
      <dgm:spPr/>
      <dgm:t>
        <a:bodyPr/>
        <a:lstStyle/>
        <a:p>
          <a:endParaRPr lang="en-US"/>
        </a:p>
      </dgm:t>
    </dgm:pt>
    <dgm:pt modelId="{B6BCE354-89C8-43C3-A329-524D8F218B9F}" type="sibTrans" cxnId="{A194C0BB-9D88-4C4F-8DFF-EC1EB11C78E6}">
      <dgm:prSet/>
      <dgm:spPr/>
      <dgm:t>
        <a:bodyPr/>
        <a:lstStyle/>
        <a:p>
          <a:endParaRPr lang="en-US"/>
        </a:p>
      </dgm:t>
    </dgm:pt>
    <dgm:pt modelId="{B00FB6B5-CC3C-4F45-A45C-CD3B04DA93A4}">
      <dgm:prSet phldrT="[Text]"/>
      <dgm:spPr/>
      <dgm:t>
        <a:bodyPr/>
        <a:lstStyle/>
        <a:p>
          <a:r>
            <a:rPr lang="en-US"/>
            <a:t>Visual Magnitude Capability</a:t>
          </a:r>
        </a:p>
      </dgm:t>
    </dgm:pt>
    <dgm:pt modelId="{5E344339-CA0A-408C-BA58-A07114F1D5B7}" type="parTrans" cxnId="{97E19BDE-8B1B-46F4-AF48-7ECEEE2504BC}">
      <dgm:prSet/>
      <dgm:spPr/>
      <dgm:t>
        <a:bodyPr/>
        <a:lstStyle/>
        <a:p>
          <a:endParaRPr lang="en-US"/>
        </a:p>
      </dgm:t>
    </dgm:pt>
    <dgm:pt modelId="{68DE9917-320D-4622-A9CC-F0FF544CA4D1}" type="sibTrans" cxnId="{97E19BDE-8B1B-46F4-AF48-7ECEEE2504BC}">
      <dgm:prSet/>
      <dgm:spPr/>
      <dgm:t>
        <a:bodyPr/>
        <a:lstStyle/>
        <a:p>
          <a:endParaRPr lang="en-US"/>
        </a:p>
      </dgm:t>
    </dgm:pt>
    <dgm:pt modelId="{46E3BF2F-C429-48A2-8D51-64D0BBBE6C78}">
      <dgm:prSet phldrT="[Text]"/>
      <dgm:spPr/>
      <dgm:t>
        <a:bodyPr/>
        <a:lstStyle/>
        <a:p>
          <a:r>
            <a:rPr lang="en-US"/>
            <a:t>Multiple Observations per Pass</a:t>
          </a:r>
        </a:p>
      </dgm:t>
    </dgm:pt>
    <dgm:pt modelId="{DBA751C4-EE3D-448E-84CC-D7E5A93C425E}" type="parTrans" cxnId="{9DDA6F9B-DF68-46AD-A34E-7D779E464BD3}">
      <dgm:prSet/>
      <dgm:spPr/>
      <dgm:t>
        <a:bodyPr/>
        <a:lstStyle/>
        <a:p>
          <a:endParaRPr lang="en-US"/>
        </a:p>
      </dgm:t>
    </dgm:pt>
    <dgm:pt modelId="{469EA4D3-A585-472B-83A0-44DF80E6FA1E}" type="sibTrans" cxnId="{9DDA6F9B-DF68-46AD-A34E-7D779E464BD3}">
      <dgm:prSet/>
      <dgm:spPr/>
      <dgm:t>
        <a:bodyPr/>
        <a:lstStyle/>
        <a:p>
          <a:endParaRPr lang="en-US"/>
        </a:p>
      </dgm:t>
    </dgm:pt>
    <dgm:pt modelId="{9F767350-A830-4B46-901B-11B6CF1A5DD5}">
      <dgm:prSet phldrT="[Text]"/>
      <dgm:spPr/>
      <dgm:t>
        <a:bodyPr/>
        <a:lstStyle/>
        <a:p>
          <a:r>
            <a:rPr lang="en-US"/>
            <a:t>Multiple Space Objects per Session</a:t>
          </a:r>
        </a:p>
      </dgm:t>
    </dgm:pt>
    <dgm:pt modelId="{58B90475-1BAE-4CC7-AD69-4A09F77F5802}" type="parTrans" cxnId="{E01FBB1E-C260-4676-B05E-3B0A3409DBFA}">
      <dgm:prSet/>
      <dgm:spPr/>
      <dgm:t>
        <a:bodyPr/>
        <a:lstStyle/>
        <a:p>
          <a:endParaRPr lang="en-US"/>
        </a:p>
      </dgm:t>
    </dgm:pt>
    <dgm:pt modelId="{A8AAF733-8F87-4F0C-AD1D-CA3DEC855C3C}" type="sibTrans" cxnId="{E01FBB1E-C260-4676-B05E-3B0A3409DBFA}">
      <dgm:prSet/>
      <dgm:spPr/>
      <dgm:t>
        <a:bodyPr/>
        <a:lstStyle/>
        <a:p>
          <a:endParaRPr lang="en-US"/>
        </a:p>
      </dgm:t>
    </dgm:pt>
    <dgm:pt modelId="{653D8146-FC23-46B5-AD80-B6DC7BDB3AA1}" type="pres">
      <dgm:prSet presAssocID="{7348BA5E-2130-4D8E-9C05-A5B3BB86A28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D6D91D9-1673-4870-98E4-9E00F7445721}" type="pres">
      <dgm:prSet presAssocID="{CEBFD9D8-3BD5-4EE1-8A2D-8DC39A6BB5E9}" presName="hierRoot1" presStyleCnt="0"/>
      <dgm:spPr/>
    </dgm:pt>
    <dgm:pt modelId="{8A604A63-E04F-48EB-BDC1-D05530533A84}" type="pres">
      <dgm:prSet presAssocID="{CEBFD9D8-3BD5-4EE1-8A2D-8DC39A6BB5E9}" presName="composite" presStyleCnt="0"/>
      <dgm:spPr/>
    </dgm:pt>
    <dgm:pt modelId="{51EF9A48-F9BC-48C8-B026-23A472F3B909}" type="pres">
      <dgm:prSet presAssocID="{CEBFD9D8-3BD5-4EE1-8A2D-8DC39A6BB5E9}" presName="background" presStyleLbl="node0" presStyleIdx="0" presStyleCnt="1"/>
      <dgm:spPr>
        <a:solidFill>
          <a:srgbClr val="00B050"/>
        </a:solidFill>
      </dgm:spPr>
    </dgm:pt>
    <dgm:pt modelId="{C380BC16-A70A-4B37-92F3-067CA6FC2E58}" type="pres">
      <dgm:prSet presAssocID="{CEBFD9D8-3BD5-4EE1-8A2D-8DC39A6BB5E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5F8D73-F8A1-424C-8CD6-2C6CAEA75EAA}" type="pres">
      <dgm:prSet presAssocID="{CEBFD9D8-3BD5-4EE1-8A2D-8DC39A6BB5E9}" presName="hierChild2" presStyleCnt="0"/>
      <dgm:spPr/>
    </dgm:pt>
    <dgm:pt modelId="{85454637-40F3-4C1C-A3B5-DC7E39187EA0}" type="pres">
      <dgm:prSet presAssocID="{ABDDC5CF-712C-433C-9BB9-ACAAA1D83902}" presName="Name10" presStyleLbl="parChTrans1D2" presStyleIdx="0" presStyleCnt="3"/>
      <dgm:spPr/>
      <dgm:t>
        <a:bodyPr/>
        <a:lstStyle/>
        <a:p>
          <a:endParaRPr lang="en-US"/>
        </a:p>
      </dgm:t>
    </dgm:pt>
    <dgm:pt modelId="{CF6A91CD-2652-4183-9D93-75E0839AE7E6}" type="pres">
      <dgm:prSet presAssocID="{091B8330-2EEB-4A8A-AFFE-BD99797CE117}" presName="hierRoot2" presStyleCnt="0"/>
      <dgm:spPr/>
    </dgm:pt>
    <dgm:pt modelId="{D7294224-31DB-4E23-BF80-D97422744AC3}" type="pres">
      <dgm:prSet presAssocID="{091B8330-2EEB-4A8A-AFFE-BD99797CE117}" presName="composite2" presStyleCnt="0"/>
      <dgm:spPr/>
    </dgm:pt>
    <dgm:pt modelId="{16F46898-8B62-4D47-BCAC-09F49A4518A6}" type="pres">
      <dgm:prSet presAssocID="{091B8330-2EEB-4A8A-AFFE-BD99797CE117}" presName="background2" presStyleLbl="node2" presStyleIdx="0" presStyleCnt="3"/>
      <dgm:spPr/>
    </dgm:pt>
    <dgm:pt modelId="{4A6753FC-4A37-4415-92BA-3A20D92CD5F0}" type="pres">
      <dgm:prSet presAssocID="{091B8330-2EEB-4A8A-AFFE-BD99797CE11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7374F8-35E4-49B4-B7C5-C5727F0E2CA1}" type="pres">
      <dgm:prSet presAssocID="{091B8330-2EEB-4A8A-AFFE-BD99797CE117}" presName="hierChild3" presStyleCnt="0"/>
      <dgm:spPr/>
    </dgm:pt>
    <dgm:pt modelId="{08CE0151-D11E-417F-A46F-FFCA16E6EFE1}" type="pres">
      <dgm:prSet presAssocID="{C7B673BC-6CAF-4A8A-8317-4C811F46FFC6}" presName="Name17" presStyleLbl="parChTrans1D3" presStyleIdx="0" presStyleCnt="6"/>
      <dgm:spPr/>
      <dgm:t>
        <a:bodyPr/>
        <a:lstStyle/>
        <a:p>
          <a:endParaRPr lang="en-US"/>
        </a:p>
      </dgm:t>
    </dgm:pt>
    <dgm:pt modelId="{E2DEC769-CFC5-4327-AFDC-EA939237299F}" type="pres">
      <dgm:prSet presAssocID="{32912F4B-CF33-43AD-B3B7-2AC924E20241}" presName="hierRoot3" presStyleCnt="0"/>
      <dgm:spPr/>
    </dgm:pt>
    <dgm:pt modelId="{8DA0508F-2CD0-4F99-A912-3DC8D41E82DE}" type="pres">
      <dgm:prSet presAssocID="{32912F4B-CF33-43AD-B3B7-2AC924E20241}" presName="composite3" presStyleCnt="0"/>
      <dgm:spPr/>
    </dgm:pt>
    <dgm:pt modelId="{7BF5A9F6-C8BA-4859-90B2-423D1C45573B}" type="pres">
      <dgm:prSet presAssocID="{32912F4B-CF33-43AD-B3B7-2AC924E20241}" presName="background3" presStyleLbl="node3" presStyleIdx="0" presStyleCnt="6"/>
      <dgm:spPr/>
    </dgm:pt>
    <dgm:pt modelId="{32351A12-12DE-4DDB-B81E-A035ACCD9841}" type="pres">
      <dgm:prSet presAssocID="{32912F4B-CF33-43AD-B3B7-2AC924E20241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B8572D-0F10-4DE6-9C9C-0D23F3DC66CD}" type="pres">
      <dgm:prSet presAssocID="{32912F4B-CF33-43AD-B3B7-2AC924E20241}" presName="hierChild4" presStyleCnt="0"/>
      <dgm:spPr/>
    </dgm:pt>
    <dgm:pt modelId="{B3A9BCD8-CBCC-4783-B5A2-B5455A6C377C}" type="pres">
      <dgm:prSet presAssocID="{1359BFC9-AAAD-4D29-9A52-1F0CDBB9E42B}" presName="Name17" presStyleLbl="parChTrans1D3" presStyleIdx="1" presStyleCnt="6"/>
      <dgm:spPr/>
      <dgm:t>
        <a:bodyPr/>
        <a:lstStyle/>
        <a:p>
          <a:endParaRPr lang="en-US"/>
        </a:p>
      </dgm:t>
    </dgm:pt>
    <dgm:pt modelId="{E95E8B84-00A8-4EFA-B154-18A782DA3257}" type="pres">
      <dgm:prSet presAssocID="{A9BE9D8E-CDEC-4286-9591-F3BC070C4058}" presName="hierRoot3" presStyleCnt="0"/>
      <dgm:spPr/>
    </dgm:pt>
    <dgm:pt modelId="{29C0E2A4-F149-455D-B50C-C9C3B27E5CC7}" type="pres">
      <dgm:prSet presAssocID="{A9BE9D8E-CDEC-4286-9591-F3BC070C4058}" presName="composite3" presStyleCnt="0"/>
      <dgm:spPr/>
    </dgm:pt>
    <dgm:pt modelId="{DED81782-FB81-4907-B858-DC0F8CD3AA40}" type="pres">
      <dgm:prSet presAssocID="{A9BE9D8E-CDEC-4286-9591-F3BC070C4058}" presName="background3" presStyleLbl="node3" presStyleIdx="1" presStyleCnt="6"/>
      <dgm:spPr/>
    </dgm:pt>
    <dgm:pt modelId="{84917954-FBDF-486A-8936-015D9922AC62}" type="pres">
      <dgm:prSet presAssocID="{A9BE9D8E-CDEC-4286-9591-F3BC070C4058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B9E4D3-6911-4C09-A7E5-DDF415A6A0FC}" type="pres">
      <dgm:prSet presAssocID="{A9BE9D8E-CDEC-4286-9591-F3BC070C4058}" presName="hierChild4" presStyleCnt="0"/>
      <dgm:spPr/>
    </dgm:pt>
    <dgm:pt modelId="{46A41962-A125-49C1-9C8D-9E73D950AF5F}" type="pres">
      <dgm:prSet presAssocID="{8E78CD31-7930-4F55-B3E7-C2ED5E760EF1}" presName="Name10" presStyleLbl="parChTrans1D2" presStyleIdx="1" presStyleCnt="3"/>
      <dgm:spPr/>
      <dgm:t>
        <a:bodyPr/>
        <a:lstStyle/>
        <a:p>
          <a:endParaRPr lang="en-US"/>
        </a:p>
      </dgm:t>
    </dgm:pt>
    <dgm:pt modelId="{BB488F3C-AFAE-4DB1-822F-CC133F5F8CDE}" type="pres">
      <dgm:prSet presAssocID="{D4646698-E411-4766-85C7-B990D5CD5866}" presName="hierRoot2" presStyleCnt="0"/>
      <dgm:spPr/>
    </dgm:pt>
    <dgm:pt modelId="{9CC09BA3-D3BC-4FCA-A8D0-3E45EF7A1114}" type="pres">
      <dgm:prSet presAssocID="{D4646698-E411-4766-85C7-B990D5CD5866}" presName="composite2" presStyleCnt="0"/>
      <dgm:spPr/>
    </dgm:pt>
    <dgm:pt modelId="{E59E9695-793C-4C68-9965-65FD0831A436}" type="pres">
      <dgm:prSet presAssocID="{D4646698-E411-4766-85C7-B990D5CD5866}" presName="background2" presStyleLbl="node2" presStyleIdx="1" presStyleCnt="3"/>
      <dgm:spPr/>
    </dgm:pt>
    <dgm:pt modelId="{B120AC44-70D6-4CAA-A149-B0C98FC5A7D1}" type="pres">
      <dgm:prSet presAssocID="{D4646698-E411-4766-85C7-B990D5CD586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1921FF-D4AA-4308-8843-5A39C0B5A63A}" type="pres">
      <dgm:prSet presAssocID="{D4646698-E411-4766-85C7-B990D5CD5866}" presName="hierChild3" presStyleCnt="0"/>
      <dgm:spPr/>
    </dgm:pt>
    <dgm:pt modelId="{3887DCC4-A315-4BB8-8199-A58A2CB643EB}" type="pres">
      <dgm:prSet presAssocID="{2184C4C3-B847-49A1-87CF-5732C16EF8A9}" presName="Name17" presStyleLbl="parChTrans1D3" presStyleIdx="2" presStyleCnt="6"/>
      <dgm:spPr/>
      <dgm:t>
        <a:bodyPr/>
        <a:lstStyle/>
        <a:p>
          <a:endParaRPr lang="en-US"/>
        </a:p>
      </dgm:t>
    </dgm:pt>
    <dgm:pt modelId="{24729417-1018-4E16-A3F1-86B11857B35A}" type="pres">
      <dgm:prSet presAssocID="{DC520D07-AC03-44E8-8E55-787BC9127AF7}" presName="hierRoot3" presStyleCnt="0"/>
      <dgm:spPr/>
    </dgm:pt>
    <dgm:pt modelId="{61E0F4B2-9CDB-4274-AA4A-76271E94B548}" type="pres">
      <dgm:prSet presAssocID="{DC520D07-AC03-44E8-8E55-787BC9127AF7}" presName="composite3" presStyleCnt="0"/>
      <dgm:spPr/>
    </dgm:pt>
    <dgm:pt modelId="{D9240695-9F93-47AD-B74D-F4A291D6513F}" type="pres">
      <dgm:prSet presAssocID="{DC520D07-AC03-44E8-8E55-787BC9127AF7}" presName="background3" presStyleLbl="node3" presStyleIdx="2" presStyleCnt="6"/>
      <dgm:spPr/>
    </dgm:pt>
    <dgm:pt modelId="{7F57628F-8B75-4354-8CA6-DD749B85E2E4}" type="pres">
      <dgm:prSet presAssocID="{DC520D07-AC03-44E8-8E55-787BC9127AF7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A78F7-6F66-4BDD-AAF0-D788526DBD1F}" type="pres">
      <dgm:prSet presAssocID="{DC520D07-AC03-44E8-8E55-787BC9127AF7}" presName="hierChild4" presStyleCnt="0"/>
      <dgm:spPr/>
    </dgm:pt>
    <dgm:pt modelId="{1F460AB0-B69A-463D-B83F-B0CE072D9D69}" type="pres">
      <dgm:prSet presAssocID="{5E344339-CA0A-408C-BA58-A07114F1D5B7}" presName="Name17" presStyleLbl="parChTrans1D3" presStyleIdx="3" presStyleCnt="6"/>
      <dgm:spPr/>
      <dgm:t>
        <a:bodyPr/>
        <a:lstStyle/>
        <a:p>
          <a:endParaRPr lang="en-US"/>
        </a:p>
      </dgm:t>
    </dgm:pt>
    <dgm:pt modelId="{A297B835-E52A-4E42-B677-069A9FC2C621}" type="pres">
      <dgm:prSet presAssocID="{B00FB6B5-CC3C-4F45-A45C-CD3B04DA93A4}" presName="hierRoot3" presStyleCnt="0"/>
      <dgm:spPr/>
    </dgm:pt>
    <dgm:pt modelId="{591B94B3-557C-4761-9B9B-A5C96D510BE6}" type="pres">
      <dgm:prSet presAssocID="{B00FB6B5-CC3C-4F45-A45C-CD3B04DA93A4}" presName="composite3" presStyleCnt="0"/>
      <dgm:spPr/>
    </dgm:pt>
    <dgm:pt modelId="{04EE9125-CC3B-49C5-8636-C35CD239AD68}" type="pres">
      <dgm:prSet presAssocID="{B00FB6B5-CC3C-4F45-A45C-CD3B04DA93A4}" presName="background3" presStyleLbl="node3" presStyleIdx="3" presStyleCnt="6"/>
      <dgm:spPr/>
    </dgm:pt>
    <dgm:pt modelId="{E04E409A-36DB-464D-B08C-2EBFF7DE9A1B}" type="pres">
      <dgm:prSet presAssocID="{B00FB6B5-CC3C-4F45-A45C-CD3B04DA93A4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83DEA7-D486-4148-82FF-C3C6A1C6EBFC}" type="pres">
      <dgm:prSet presAssocID="{B00FB6B5-CC3C-4F45-A45C-CD3B04DA93A4}" presName="hierChild4" presStyleCnt="0"/>
      <dgm:spPr/>
    </dgm:pt>
    <dgm:pt modelId="{6C5E8AF4-8429-443B-A745-C551DBE59BB3}" type="pres">
      <dgm:prSet presAssocID="{C767FA29-F599-49EC-A163-EE8778928900}" presName="Name10" presStyleLbl="parChTrans1D2" presStyleIdx="2" presStyleCnt="3"/>
      <dgm:spPr/>
      <dgm:t>
        <a:bodyPr/>
        <a:lstStyle/>
        <a:p>
          <a:endParaRPr lang="en-US"/>
        </a:p>
      </dgm:t>
    </dgm:pt>
    <dgm:pt modelId="{2D0E99DE-73EC-4B1B-BF39-FDD52F35B8B8}" type="pres">
      <dgm:prSet presAssocID="{2F11D687-3481-428C-87F8-305484841CA3}" presName="hierRoot2" presStyleCnt="0"/>
      <dgm:spPr/>
    </dgm:pt>
    <dgm:pt modelId="{6EA92AFA-1B6A-48B6-9237-1AB07C294BB6}" type="pres">
      <dgm:prSet presAssocID="{2F11D687-3481-428C-87F8-305484841CA3}" presName="composite2" presStyleCnt="0"/>
      <dgm:spPr/>
    </dgm:pt>
    <dgm:pt modelId="{CC4FCAF9-0DAF-49E0-81BE-04FCAEC2A271}" type="pres">
      <dgm:prSet presAssocID="{2F11D687-3481-428C-87F8-305484841CA3}" presName="background2" presStyleLbl="node2" presStyleIdx="2" presStyleCnt="3"/>
      <dgm:spPr/>
    </dgm:pt>
    <dgm:pt modelId="{724733A0-9FF9-436A-9563-6753530C832D}" type="pres">
      <dgm:prSet presAssocID="{2F11D687-3481-428C-87F8-305484841CA3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89A281-CE2D-4755-8AAB-0E583361BEF8}" type="pres">
      <dgm:prSet presAssocID="{2F11D687-3481-428C-87F8-305484841CA3}" presName="hierChild3" presStyleCnt="0"/>
      <dgm:spPr/>
    </dgm:pt>
    <dgm:pt modelId="{5FEDEF79-A388-4E40-9CDE-5939523E03DB}" type="pres">
      <dgm:prSet presAssocID="{DBA751C4-EE3D-448E-84CC-D7E5A93C425E}" presName="Name17" presStyleLbl="parChTrans1D3" presStyleIdx="4" presStyleCnt="6"/>
      <dgm:spPr/>
      <dgm:t>
        <a:bodyPr/>
        <a:lstStyle/>
        <a:p>
          <a:endParaRPr lang="en-US"/>
        </a:p>
      </dgm:t>
    </dgm:pt>
    <dgm:pt modelId="{4CA21643-5794-4803-9418-9AABB15679D5}" type="pres">
      <dgm:prSet presAssocID="{46E3BF2F-C429-48A2-8D51-64D0BBBE6C78}" presName="hierRoot3" presStyleCnt="0"/>
      <dgm:spPr/>
    </dgm:pt>
    <dgm:pt modelId="{E97947B6-D54B-4E8C-A323-4F1A205BB65E}" type="pres">
      <dgm:prSet presAssocID="{46E3BF2F-C429-48A2-8D51-64D0BBBE6C78}" presName="composite3" presStyleCnt="0"/>
      <dgm:spPr/>
    </dgm:pt>
    <dgm:pt modelId="{45894C3F-E524-47F2-B700-FDAF03924C03}" type="pres">
      <dgm:prSet presAssocID="{46E3BF2F-C429-48A2-8D51-64D0BBBE6C78}" presName="background3" presStyleLbl="node3" presStyleIdx="4" presStyleCnt="6"/>
      <dgm:spPr/>
    </dgm:pt>
    <dgm:pt modelId="{785F8C09-E6C6-4746-AB30-11DF7A0B0A4F}" type="pres">
      <dgm:prSet presAssocID="{46E3BF2F-C429-48A2-8D51-64D0BBBE6C78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042D2A-8483-44DD-BFA3-6AF5BC0D511A}" type="pres">
      <dgm:prSet presAssocID="{46E3BF2F-C429-48A2-8D51-64D0BBBE6C78}" presName="hierChild4" presStyleCnt="0"/>
      <dgm:spPr/>
    </dgm:pt>
    <dgm:pt modelId="{4A8FC992-C2DE-4C91-9986-F49D9B7737DB}" type="pres">
      <dgm:prSet presAssocID="{58B90475-1BAE-4CC7-AD69-4A09F77F5802}" presName="Name17" presStyleLbl="parChTrans1D3" presStyleIdx="5" presStyleCnt="6"/>
      <dgm:spPr/>
      <dgm:t>
        <a:bodyPr/>
        <a:lstStyle/>
        <a:p>
          <a:endParaRPr lang="en-US"/>
        </a:p>
      </dgm:t>
    </dgm:pt>
    <dgm:pt modelId="{F86A3275-E220-40D1-B056-D04EA735A77B}" type="pres">
      <dgm:prSet presAssocID="{9F767350-A830-4B46-901B-11B6CF1A5DD5}" presName="hierRoot3" presStyleCnt="0"/>
      <dgm:spPr/>
    </dgm:pt>
    <dgm:pt modelId="{BAF0CC95-6FA9-4DA2-BA8E-54E835AFC843}" type="pres">
      <dgm:prSet presAssocID="{9F767350-A830-4B46-901B-11B6CF1A5DD5}" presName="composite3" presStyleCnt="0"/>
      <dgm:spPr/>
    </dgm:pt>
    <dgm:pt modelId="{F99F130E-44D4-48C7-913F-2B132E0A1AD9}" type="pres">
      <dgm:prSet presAssocID="{9F767350-A830-4B46-901B-11B6CF1A5DD5}" presName="background3" presStyleLbl="node3" presStyleIdx="5" presStyleCnt="6"/>
      <dgm:spPr/>
    </dgm:pt>
    <dgm:pt modelId="{F563AFC7-5C52-4C27-A373-79931DBF3F68}" type="pres">
      <dgm:prSet presAssocID="{9F767350-A830-4B46-901B-11B6CF1A5DD5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66E5DF-AA77-4165-B3A0-F2E1F5C72FA2}" type="pres">
      <dgm:prSet presAssocID="{9F767350-A830-4B46-901B-11B6CF1A5DD5}" presName="hierChild4" presStyleCnt="0"/>
      <dgm:spPr/>
    </dgm:pt>
  </dgm:ptLst>
  <dgm:cxnLst>
    <dgm:cxn modelId="{5C8D6C74-7537-430C-9DA1-60D640DFF8F3}" type="presOf" srcId="{2F11D687-3481-428C-87F8-305484841CA3}" destId="{724733A0-9FF9-436A-9563-6753530C832D}" srcOrd="0" destOrd="0" presId="urn:microsoft.com/office/officeart/2005/8/layout/hierarchy1"/>
    <dgm:cxn modelId="{11C4B883-7FC8-45C5-A2BA-C8B50586D3C1}" type="presOf" srcId="{DC520D07-AC03-44E8-8E55-787BC9127AF7}" destId="{7F57628F-8B75-4354-8CA6-DD749B85E2E4}" srcOrd="0" destOrd="0" presId="urn:microsoft.com/office/officeart/2005/8/layout/hierarchy1"/>
    <dgm:cxn modelId="{8162CB5D-73B6-42DA-A073-B23DC196D5D9}" type="presOf" srcId="{46E3BF2F-C429-48A2-8D51-64D0BBBE6C78}" destId="{785F8C09-E6C6-4746-AB30-11DF7A0B0A4F}" srcOrd="0" destOrd="0" presId="urn:microsoft.com/office/officeart/2005/8/layout/hierarchy1"/>
    <dgm:cxn modelId="{D1A611B3-F997-4888-ABD1-0C9485595EF7}" type="presOf" srcId="{C7B673BC-6CAF-4A8A-8317-4C811F46FFC6}" destId="{08CE0151-D11E-417F-A46F-FFCA16E6EFE1}" srcOrd="0" destOrd="0" presId="urn:microsoft.com/office/officeart/2005/8/layout/hierarchy1"/>
    <dgm:cxn modelId="{169A1690-7F18-4741-92B7-8326243963BD}" type="presOf" srcId="{C767FA29-F599-49EC-A163-EE8778928900}" destId="{6C5E8AF4-8429-443B-A745-C551DBE59BB3}" srcOrd="0" destOrd="0" presId="urn:microsoft.com/office/officeart/2005/8/layout/hierarchy1"/>
    <dgm:cxn modelId="{3B17323C-6ED4-4E00-A364-822244939D77}" type="presOf" srcId="{2184C4C3-B847-49A1-87CF-5732C16EF8A9}" destId="{3887DCC4-A315-4BB8-8199-A58A2CB643EB}" srcOrd="0" destOrd="0" presId="urn:microsoft.com/office/officeart/2005/8/layout/hierarchy1"/>
    <dgm:cxn modelId="{6F5FDAC4-2238-4F81-B39D-53E3EBBED7D3}" type="presOf" srcId="{5E344339-CA0A-408C-BA58-A07114F1D5B7}" destId="{1F460AB0-B69A-463D-B83F-B0CE072D9D69}" srcOrd="0" destOrd="0" presId="urn:microsoft.com/office/officeart/2005/8/layout/hierarchy1"/>
    <dgm:cxn modelId="{9DDA6F9B-DF68-46AD-A34E-7D779E464BD3}" srcId="{2F11D687-3481-428C-87F8-305484841CA3}" destId="{46E3BF2F-C429-48A2-8D51-64D0BBBE6C78}" srcOrd="0" destOrd="0" parTransId="{DBA751C4-EE3D-448E-84CC-D7E5A93C425E}" sibTransId="{469EA4D3-A585-472B-83A0-44DF80E6FA1E}"/>
    <dgm:cxn modelId="{A194C0BB-9D88-4C4F-8DFF-EC1EB11C78E6}" srcId="{D4646698-E411-4766-85C7-B990D5CD5866}" destId="{DC520D07-AC03-44E8-8E55-787BC9127AF7}" srcOrd="0" destOrd="0" parTransId="{2184C4C3-B847-49A1-87CF-5732C16EF8A9}" sibTransId="{B6BCE354-89C8-43C3-A329-524D8F218B9F}"/>
    <dgm:cxn modelId="{A36169EB-EEBD-4CA5-91DC-E1AAB5431CB2}" type="presOf" srcId="{A9BE9D8E-CDEC-4286-9591-F3BC070C4058}" destId="{84917954-FBDF-486A-8936-015D9922AC62}" srcOrd="0" destOrd="0" presId="urn:microsoft.com/office/officeart/2005/8/layout/hierarchy1"/>
    <dgm:cxn modelId="{03A988A9-97CC-4985-AE42-416DA83ABEF0}" type="presOf" srcId="{091B8330-2EEB-4A8A-AFFE-BD99797CE117}" destId="{4A6753FC-4A37-4415-92BA-3A20D92CD5F0}" srcOrd="0" destOrd="0" presId="urn:microsoft.com/office/officeart/2005/8/layout/hierarchy1"/>
    <dgm:cxn modelId="{10F39537-51AC-4333-A0B2-4A39573E1D11}" srcId="{CEBFD9D8-3BD5-4EE1-8A2D-8DC39A6BB5E9}" destId="{091B8330-2EEB-4A8A-AFFE-BD99797CE117}" srcOrd="0" destOrd="0" parTransId="{ABDDC5CF-712C-433C-9BB9-ACAAA1D83902}" sibTransId="{35544125-1FCC-427D-97F5-A2F95C4D9E89}"/>
    <dgm:cxn modelId="{19C6E5FA-E477-4C02-A32D-78BBDDC7E98B}" type="presOf" srcId="{32912F4B-CF33-43AD-B3B7-2AC924E20241}" destId="{32351A12-12DE-4DDB-B81E-A035ACCD9841}" srcOrd="0" destOrd="0" presId="urn:microsoft.com/office/officeart/2005/8/layout/hierarchy1"/>
    <dgm:cxn modelId="{68428103-24D2-4DE8-A872-68B58A58D099}" srcId="{CEBFD9D8-3BD5-4EE1-8A2D-8DC39A6BB5E9}" destId="{D4646698-E411-4766-85C7-B990D5CD5866}" srcOrd="1" destOrd="0" parTransId="{8E78CD31-7930-4F55-B3E7-C2ED5E760EF1}" sibTransId="{3F647B32-C77F-47CD-887E-8EDD09C85946}"/>
    <dgm:cxn modelId="{6EDCEC37-5496-433F-819A-BEE28D738A14}" type="presOf" srcId="{1359BFC9-AAAD-4D29-9A52-1F0CDBB9E42B}" destId="{B3A9BCD8-CBCC-4783-B5A2-B5455A6C377C}" srcOrd="0" destOrd="0" presId="urn:microsoft.com/office/officeart/2005/8/layout/hierarchy1"/>
    <dgm:cxn modelId="{0C193BAA-AC2C-45BD-B24D-855D9D8632A5}" srcId="{7348BA5E-2130-4D8E-9C05-A5B3BB86A282}" destId="{CEBFD9D8-3BD5-4EE1-8A2D-8DC39A6BB5E9}" srcOrd="0" destOrd="0" parTransId="{5E31B076-EA22-40BE-9218-A2E59892F875}" sibTransId="{9AD772A0-072C-4947-9196-696896606952}"/>
    <dgm:cxn modelId="{403C0FBB-2502-4775-A474-5DE5AD769A09}" type="presOf" srcId="{ABDDC5CF-712C-433C-9BB9-ACAAA1D83902}" destId="{85454637-40F3-4C1C-A3B5-DC7E39187EA0}" srcOrd="0" destOrd="0" presId="urn:microsoft.com/office/officeart/2005/8/layout/hierarchy1"/>
    <dgm:cxn modelId="{9F51F9F5-951E-49B2-9BB0-D6A87DF9AE55}" srcId="{091B8330-2EEB-4A8A-AFFE-BD99797CE117}" destId="{A9BE9D8E-CDEC-4286-9591-F3BC070C4058}" srcOrd="1" destOrd="0" parTransId="{1359BFC9-AAAD-4D29-9A52-1F0CDBB9E42B}" sibTransId="{1E49F537-339C-436D-9681-BEEF8DFB0065}"/>
    <dgm:cxn modelId="{39349E6F-FF69-44BA-9901-DCA5FEDB7476}" type="presOf" srcId="{D4646698-E411-4766-85C7-B990D5CD5866}" destId="{B120AC44-70D6-4CAA-A149-B0C98FC5A7D1}" srcOrd="0" destOrd="0" presId="urn:microsoft.com/office/officeart/2005/8/layout/hierarchy1"/>
    <dgm:cxn modelId="{4BCF7A1F-EA22-48EB-9133-6643E16F2007}" type="presOf" srcId="{9F767350-A830-4B46-901B-11B6CF1A5DD5}" destId="{F563AFC7-5C52-4C27-A373-79931DBF3F68}" srcOrd="0" destOrd="0" presId="urn:microsoft.com/office/officeart/2005/8/layout/hierarchy1"/>
    <dgm:cxn modelId="{8BEA78C5-81A2-4571-9FE5-9787616090B7}" type="presOf" srcId="{DBA751C4-EE3D-448E-84CC-D7E5A93C425E}" destId="{5FEDEF79-A388-4E40-9CDE-5939523E03DB}" srcOrd="0" destOrd="0" presId="urn:microsoft.com/office/officeart/2005/8/layout/hierarchy1"/>
    <dgm:cxn modelId="{61045679-864E-496E-8281-86B57E317245}" type="presOf" srcId="{B00FB6B5-CC3C-4F45-A45C-CD3B04DA93A4}" destId="{E04E409A-36DB-464D-B08C-2EBFF7DE9A1B}" srcOrd="0" destOrd="0" presId="urn:microsoft.com/office/officeart/2005/8/layout/hierarchy1"/>
    <dgm:cxn modelId="{95F91FB6-3DCB-43BC-9AD0-E7FE599CAE71}" type="presOf" srcId="{CEBFD9D8-3BD5-4EE1-8A2D-8DC39A6BB5E9}" destId="{C380BC16-A70A-4B37-92F3-067CA6FC2E58}" srcOrd="0" destOrd="0" presId="urn:microsoft.com/office/officeart/2005/8/layout/hierarchy1"/>
    <dgm:cxn modelId="{97E19BDE-8B1B-46F4-AF48-7ECEEE2504BC}" srcId="{D4646698-E411-4766-85C7-B990D5CD5866}" destId="{B00FB6B5-CC3C-4F45-A45C-CD3B04DA93A4}" srcOrd="1" destOrd="0" parTransId="{5E344339-CA0A-408C-BA58-A07114F1D5B7}" sibTransId="{68DE9917-320D-4622-A9CC-F0FF544CA4D1}"/>
    <dgm:cxn modelId="{BF76A96C-2BC5-4F6A-960E-1BC96F49DA01}" srcId="{091B8330-2EEB-4A8A-AFFE-BD99797CE117}" destId="{32912F4B-CF33-43AD-B3B7-2AC924E20241}" srcOrd="0" destOrd="0" parTransId="{C7B673BC-6CAF-4A8A-8317-4C811F46FFC6}" sibTransId="{B52E26FC-6397-4EF7-BE60-A578304EFC4D}"/>
    <dgm:cxn modelId="{1FFB5F9F-BA2D-4D01-B1E2-CD60E505C529}" type="presOf" srcId="{8E78CD31-7930-4F55-B3E7-C2ED5E760EF1}" destId="{46A41962-A125-49C1-9C8D-9E73D950AF5F}" srcOrd="0" destOrd="0" presId="urn:microsoft.com/office/officeart/2005/8/layout/hierarchy1"/>
    <dgm:cxn modelId="{7A2F6672-B36E-477A-BEA7-F310FEE72993}" srcId="{CEBFD9D8-3BD5-4EE1-8A2D-8DC39A6BB5E9}" destId="{2F11D687-3481-428C-87F8-305484841CA3}" srcOrd="2" destOrd="0" parTransId="{C767FA29-F599-49EC-A163-EE8778928900}" sibTransId="{7368083E-8819-464B-9E71-F71F0EBCF831}"/>
    <dgm:cxn modelId="{E01FBB1E-C260-4676-B05E-3B0A3409DBFA}" srcId="{2F11D687-3481-428C-87F8-305484841CA3}" destId="{9F767350-A830-4B46-901B-11B6CF1A5DD5}" srcOrd="1" destOrd="0" parTransId="{58B90475-1BAE-4CC7-AD69-4A09F77F5802}" sibTransId="{A8AAF733-8F87-4F0C-AD1D-CA3DEC855C3C}"/>
    <dgm:cxn modelId="{52AB2FB5-D062-471C-BE13-2A2987B07241}" type="presOf" srcId="{58B90475-1BAE-4CC7-AD69-4A09F77F5802}" destId="{4A8FC992-C2DE-4C91-9986-F49D9B7737DB}" srcOrd="0" destOrd="0" presId="urn:microsoft.com/office/officeart/2005/8/layout/hierarchy1"/>
    <dgm:cxn modelId="{886790CB-A3C9-4E10-B6AB-997C1A259CED}" type="presOf" srcId="{7348BA5E-2130-4D8E-9C05-A5B3BB86A282}" destId="{653D8146-FC23-46B5-AD80-B6DC7BDB3AA1}" srcOrd="0" destOrd="0" presId="urn:microsoft.com/office/officeart/2005/8/layout/hierarchy1"/>
    <dgm:cxn modelId="{0393B966-1C4C-490D-824F-C356BDFCC5DD}" type="presParOf" srcId="{653D8146-FC23-46B5-AD80-B6DC7BDB3AA1}" destId="{FD6D91D9-1673-4870-98E4-9E00F7445721}" srcOrd="0" destOrd="0" presId="urn:microsoft.com/office/officeart/2005/8/layout/hierarchy1"/>
    <dgm:cxn modelId="{AC1FACA9-1817-4787-A207-E2615D371D0B}" type="presParOf" srcId="{FD6D91D9-1673-4870-98E4-9E00F7445721}" destId="{8A604A63-E04F-48EB-BDC1-D05530533A84}" srcOrd="0" destOrd="0" presId="urn:microsoft.com/office/officeart/2005/8/layout/hierarchy1"/>
    <dgm:cxn modelId="{B0CBD30F-F401-42F6-8144-F1B7FF910215}" type="presParOf" srcId="{8A604A63-E04F-48EB-BDC1-D05530533A84}" destId="{51EF9A48-F9BC-48C8-B026-23A472F3B909}" srcOrd="0" destOrd="0" presId="urn:microsoft.com/office/officeart/2005/8/layout/hierarchy1"/>
    <dgm:cxn modelId="{18C07623-62E4-4390-9E2D-C703916B77C7}" type="presParOf" srcId="{8A604A63-E04F-48EB-BDC1-D05530533A84}" destId="{C380BC16-A70A-4B37-92F3-067CA6FC2E58}" srcOrd="1" destOrd="0" presId="urn:microsoft.com/office/officeart/2005/8/layout/hierarchy1"/>
    <dgm:cxn modelId="{A2CF8A34-C99F-44DC-B8C8-156234D9126F}" type="presParOf" srcId="{FD6D91D9-1673-4870-98E4-9E00F7445721}" destId="{4B5F8D73-F8A1-424C-8CD6-2C6CAEA75EAA}" srcOrd="1" destOrd="0" presId="urn:microsoft.com/office/officeart/2005/8/layout/hierarchy1"/>
    <dgm:cxn modelId="{0F8D7AA4-5AD4-4265-9243-D8DDD566052B}" type="presParOf" srcId="{4B5F8D73-F8A1-424C-8CD6-2C6CAEA75EAA}" destId="{85454637-40F3-4C1C-A3B5-DC7E39187EA0}" srcOrd="0" destOrd="0" presId="urn:microsoft.com/office/officeart/2005/8/layout/hierarchy1"/>
    <dgm:cxn modelId="{74097527-4B98-4227-8921-F4313C3EC262}" type="presParOf" srcId="{4B5F8D73-F8A1-424C-8CD6-2C6CAEA75EAA}" destId="{CF6A91CD-2652-4183-9D93-75E0839AE7E6}" srcOrd="1" destOrd="0" presId="urn:microsoft.com/office/officeart/2005/8/layout/hierarchy1"/>
    <dgm:cxn modelId="{9F7ED772-79A0-4C6B-8B96-9283872B16A9}" type="presParOf" srcId="{CF6A91CD-2652-4183-9D93-75E0839AE7E6}" destId="{D7294224-31DB-4E23-BF80-D97422744AC3}" srcOrd="0" destOrd="0" presId="urn:microsoft.com/office/officeart/2005/8/layout/hierarchy1"/>
    <dgm:cxn modelId="{B8A8564B-661D-4AE3-9E5F-7045AEE96CBF}" type="presParOf" srcId="{D7294224-31DB-4E23-BF80-D97422744AC3}" destId="{16F46898-8B62-4D47-BCAC-09F49A4518A6}" srcOrd="0" destOrd="0" presId="urn:microsoft.com/office/officeart/2005/8/layout/hierarchy1"/>
    <dgm:cxn modelId="{72906517-076A-4E6C-8624-5A79DB128044}" type="presParOf" srcId="{D7294224-31DB-4E23-BF80-D97422744AC3}" destId="{4A6753FC-4A37-4415-92BA-3A20D92CD5F0}" srcOrd="1" destOrd="0" presId="urn:microsoft.com/office/officeart/2005/8/layout/hierarchy1"/>
    <dgm:cxn modelId="{77C96B6E-39B3-4BB0-9306-ABD166BE1262}" type="presParOf" srcId="{CF6A91CD-2652-4183-9D93-75E0839AE7E6}" destId="{057374F8-35E4-49B4-B7C5-C5727F0E2CA1}" srcOrd="1" destOrd="0" presId="urn:microsoft.com/office/officeart/2005/8/layout/hierarchy1"/>
    <dgm:cxn modelId="{70A71BB1-D615-4AD1-AB7B-A00ACC70AFDC}" type="presParOf" srcId="{057374F8-35E4-49B4-B7C5-C5727F0E2CA1}" destId="{08CE0151-D11E-417F-A46F-FFCA16E6EFE1}" srcOrd="0" destOrd="0" presId="urn:microsoft.com/office/officeart/2005/8/layout/hierarchy1"/>
    <dgm:cxn modelId="{C99A55FF-9E7C-4FD8-BECA-8A4A99B018B5}" type="presParOf" srcId="{057374F8-35E4-49B4-B7C5-C5727F0E2CA1}" destId="{E2DEC769-CFC5-4327-AFDC-EA939237299F}" srcOrd="1" destOrd="0" presId="urn:microsoft.com/office/officeart/2005/8/layout/hierarchy1"/>
    <dgm:cxn modelId="{06F36732-5C0B-4A22-8ED2-DC9E751BE336}" type="presParOf" srcId="{E2DEC769-CFC5-4327-AFDC-EA939237299F}" destId="{8DA0508F-2CD0-4F99-A912-3DC8D41E82DE}" srcOrd="0" destOrd="0" presId="urn:microsoft.com/office/officeart/2005/8/layout/hierarchy1"/>
    <dgm:cxn modelId="{7C4DB9CB-56CD-4D7A-9948-848ADD1E746A}" type="presParOf" srcId="{8DA0508F-2CD0-4F99-A912-3DC8D41E82DE}" destId="{7BF5A9F6-C8BA-4859-90B2-423D1C45573B}" srcOrd="0" destOrd="0" presId="urn:microsoft.com/office/officeart/2005/8/layout/hierarchy1"/>
    <dgm:cxn modelId="{DFA6BF9F-C930-428B-B7E6-937C94D82435}" type="presParOf" srcId="{8DA0508F-2CD0-4F99-A912-3DC8D41E82DE}" destId="{32351A12-12DE-4DDB-B81E-A035ACCD9841}" srcOrd="1" destOrd="0" presId="urn:microsoft.com/office/officeart/2005/8/layout/hierarchy1"/>
    <dgm:cxn modelId="{3CFFE620-A46E-4CEC-B39F-6715214D76CB}" type="presParOf" srcId="{E2DEC769-CFC5-4327-AFDC-EA939237299F}" destId="{65B8572D-0F10-4DE6-9C9C-0D23F3DC66CD}" srcOrd="1" destOrd="0" presId="urn:microsoft.com/office/officeart/2005/8/layout/hierarchy1"/>
    <dgm:cxn modelId="{8E130F41-B790-42C3-981C-DB449624BC01}" type="presParOf" srcId="{057374F8-35E4-49B4-B7C5-C5727F0E2CA1}" destId="{B3A9BCD8-CBCC-4783-B5A2-B5455A6C377C}" srcOrd="2" destOrd="0" presId="urn:microsoft.com/office/officeart/2005/8/layout/hierarchy1"/>
    <dgm:cxn modelId="{25D3115D-047F-49A6-B610-7F3BB2FEB66A}" type="presParOf" srcId="{057374F8-35E4-49B4-B7C5-C5727F0E2CA1}" destId="{E95E8B84-00A8-4EFA-B154-18A782DA3257}" srcOrd="3" destOrd="0" presId="urn:microsoft.com/office/officeart/2005/8/layout/hierarchy1"/>
    <dgm:cxn modelId="{DAF1A036-24D3-4A22-AAD8-820A78B46200}" type="presParOf" srcId="{E95E8B84-00A8-4EFA-B154-18A782DA3257}" destId="{29C0E2A4-F149-455D-B50C-C9C3B27E5CC7}" srcOrd="0" destOrd="0" presId="urn:microsoft.com/office/officeart/2005/8/layout/hierarchy1"/>
    <dgm:cxn modelId="{DA6FD0C8-58A9-406E-B419-2E3D979C60D7}" type="presParOf" srcId="{29C0E2A4-F149-455D-B50C-C9C3B27E5CC7}" destId="{DED81782-FB81-4907-B858-DC0F8CD3AA40}" srcOrd="0" destOrd="0" presId="urn:microsoft.com/office/officeart/2005/8/layout/hierarchy1"/>
    <dgm:cxn modelId="{7ABDE66C-B107-4D1F-8BDA-FDDDACF19AA2}" type="presParOf" srcId="{29C0E2A4-F149-455D-B50C-C9C3B27E5CC7}" destId="{84917954-FBDF-486A-8936-015D9922AC62}" srcOrd="1" destOrd="0" presId="urn:microsoft.com/office/officeart/2005/8/layout/hierarchy1"/>
    <dgm:cxn modelId="{EE55577F-FEB9-4363-8887-6407611FF665}" type="presParOf" srcId="{E95E8B84-00A8-4EFA-B154-18A782DA3257}" destId="{9FB9E4D3-6911-4C09-A7E5-DDF415A6A0FC}" srcOrd="1" destOrd="0" presId="urn:microsoft.com/office/officeart/2005/8/layout/hierarchy1"/>
    <dgm:cxn modelId="{0AADB4F1-EB57-4389-B504-8079F21F5A1C}" type="presParOf" srcId="{4B5F8D73-F8A1-424C-8CD6-2C6CAEA75EAA}" destId="{46A41962-A125-49C1-9C8D-9E73D950AF5F}" srcOrd="2" destOrd="0" presId="urn:microsoft.com/office/officeart/2005/8/layout/hierarchy1"/>
    <dgm:cxn modelId="{308FA479-0B56-43A4-8968-72E845EF6FD2}" type="presParOf" srcId="{4B5F8D73-F8A1-424C-8CD6-2C6CAEA75EAA}" destId="{BB488F3C-AFAE-4DB1-822F-CC133F5F8CDE}" srcOrd="3" destOrd="0" presId="urn:microsoft.com/office/officeart/2005/8/layout/hierarchy1"/>
    <dgm:cxn modelId="{738E4787-AE85-4CF0-A13B-32FFEF888DFC}" type="presParOf" srcId="{BB488F3C-AFAE-4DB1-822F-CC133F5F8CDE}" destId="{9CC09BA3-D3BC-4FCA-A8D0-3E45EF7A1114}" srcOrd="0" destOrd="0" presId="urn:microsoft.com/office/officeart/2005/8/layout/hierarchy1"/>
    <dgm:cxn modelId="{9956C422-8AF1-41FE-A26E-AD3244B0F4ED}" type="presParOf" srcId="{9CC09BA3-D3BC-4FCA-A8D0-3E45EF7A1114}" destId="{E59E9695-793C-4C68-9965-65FD0831A436}" srcOrd="0" destOrd="0" presId="urn:microsoft.com/office/officeart/2005/8/layout/hierarchy1"/>
    <dgm:cxn modelId="{40E37AC3-17ED-43C3-ADFB-88646AE9A8A7}" type="presParOf" srcId="{9CC09BA3-D3BC-4FCA-A8D0-3E45EF7A1114}" destId="{B120AC44-70D6-4CAA-A149-B0C98FC5A7D1}" srcOrd="1" destOrd="0" presId="urn:microsoft.com/office/officeart/2005/8/layout/hierarchy1"/>
    <dgm:cxn modelId="{BBA69734-EF75-463B-962D-F7F3EF3AAAD2}" type="presParOf" srcId="{BB488F3C-AFAE-4DB1-822F-CC133F5F8CDE}" destId="{6D1921FF-D4AA-4308-8843-5A39C0B5A63A}" srcOrd="1" destOrd="0" presId="urn:microsoft.com/office/officeart/2005/8/layout/hierarchy1"/>
    <dgm:cxn modelId="{CF727C44-5592-46A6-AB10-C586D2736497}" type="presParOf" srcId="{6D1921FF-D4AA-4308-8843-5A39C0B5A63A}" destId="{3887DCC4-A315-4BB8-8199-A58A2CB643EB}" srcOrd="0" destOrd="0" presId="urn:microsoft.com/office/officeart/2005/8/layout/hierarchy1"/>
    <dgm:cxn modelId="{77F0F5C7-0688-4375-B864-DFC793863DFB}" type="presParOf" srcId="{6D1921FF-D4AA-4308-8843-5A39C0B5A63A}" destId="{24729417-1018-4E16-A3F1-86B11857B35A}" srcOrd="1" destOrd="0" presId="urn:microsoft.com/office/officeart/2005/8/layout/hierarchy1"/>
    <dgm:cxn modelId="{13097A6B-C885-46CE-A380-7B59ACC1A864}" type="presParOf" srcId="{24729417-1018-4E16-A3F1-86B11857B35A}" destId="{61E0F4B2-9CDB-4274-AA4A-76271E94B548}" srcOrd="0" destOrd="0" presId="urn:microsoft.com/office/officeart/2005/8/layout/hierarchy1"/>
    <dgm:cxn modelId="{AC7D6E91-EE2D-456D-9A0A-97339A4D68E6}" type="presParOf" srcId="{61E0F4B2-9CDB-4274-AA4A-76271E94B548}" destId="{D9240695-9F93-47AD-B74D-F4A291D6513F}" srcOrd="0" destOrd="0" presId="urn:microsoft.com/office/officeart/2005/8/layout/hierarchy1"/>
    <dgm:cxn modelId="{578CEDB8-2E82-4ADB-B24C-02D30AB8B9FE}" type="presParOf" srcId="{61E0F4B2-9CDB-4274-AA4A-76271E94B548}" destId="{7F57628F-8B75-4354-8CA6-DD749B85E2E4}" srcOrd="1" destOrd="0" presId="urn:microsoft.com/office/officeart/2005/8/layout/hierarchy1"/>
    <dgm:cxn modelId="{F4D2C48A-8053-4E7E-B1FF-58554FDAC714}" type="presParOf" srcId="{24729417-1018-4E16-A3F1-86B11857B35A}" destId="{ABAA78F7-6F66-4BDD-AAF0-D788526DBD1F}" srcOrd="1" destOrd="0" presId="urn:microsoft.com/office/officeart/2005/8/layout/hierarchy1"/>
    <dgm:cxn modelId="{B6B4801F-96C9-4A0F-90C7-35BF33DF9B30}" type="presParOf" srcId="{6D1921FF-D4AA-4308-8843-5A39C0B5A63A}" destId="{1F460AB0-B69A-463D-B83F-B0CE072D9D69}" srcOrd="2" destOrd="0" presId="urn:microsoft.com/office/officeart/2005/8/layout/hierarchy1"/>
    <dgm:cxn modelId="{4E767F5C-AA38-469A-9B52-9034009BBEEF}" type="presParOf" srcId="{6D1921FF-D4AA-4308-8843-5A39C0B5A63A}" destId="{A297B835-E52A-4E42-B677-069A9FC2C621}" srcOrd="3" destOrd="0" presId="urn:microsoft.com/office/officeart/2005/8/layout/hierarchy1"/>
    <dgm:cxn modelId="{4A09E938-E46D-43DD-BCFD-3EB3CA9F5948}" type="presParOf" srcId="{A297B835-E52A-4E42-B677-069A9FC2C621}" destId="{591B94B3-557C-4761-9B9B-A5C96D510BE6}" srcOrd="0" destOrd="0" presId="urn:microsoft.com/office/officeart/2005/8/layout/hierarchy1"/>
    <dgm:cxn modelId="{54D26B1B-9C09-4BBE-8CF7-2EAD02ABE73C}" type="presParOf" srcId="{591B94B3-557C-4761-9B9B-A5C96D510BE6}" destId="{04EE9125-CC3B-49C5-8636-C35CD239AD68}" srcOrd="0" destOrd="0" presId="urn:microsoft.com/office/officeart/2005/8/layout/hierarchy1"/>
    <dgm:cxn modelId="{903E7A22-392C-43E1-B7D9-41C08BA9150F}" type="presParOf" srcId="{591B94B3-557C-4761-9B9B-A5C96D510BE6}" destId="{E04E409A-36DB-464D-B08C-2EBFF7DE9A1B}" srcOrd="1" destOrd="0" presId="urn:microsoft.com/office/officeart/2005/8/layout/hierarchy1"/>
    <dgm:cxn modelId="{8EDD9E97-3BC9-4D4F-9499-C776597CE27D}" type="presParOf" srcId="{A297B835-E52A-4E42-B677-069A9FC2C621}" destId="{E583DEA7-D486-4148-82FF-C3C6A1C6EBFC}" srcOrd="1" destOrd="0" presId="urn:microsoft.com/office/officeart/2005/8/layout/hierarchy1"/>
    <dgm:cxn modelId="{3AECCDB0-FEDF-47DA-8CC5-6B8D683282DC}" type="presParOf" srcId="{4B5F8D73-F8A1-424C-8CD6-2C6CAEA75EAA}" destId="{6C5E8AF4-8429-443B-A745-C551DBE59BB3}" srcOrd="4" destOrd="0" presId="urn:microsoft.com/office/officeart/2005/8/layout/hierarchy1"/>
    <dgm:cxn modelId="{55C9EB54-FB42-420F-9840-13CB0B06CB87}" type="presParOf" srcId="{4B5F8D73-F8A1-424C-8CD6-2C6CAEA75EAA}" destId="{2D0E99DE-73EC-4B1B-BF39-FDD52F35B8B8}" srcOrd="5" destOrd="0" presId="urn:microsoft.com/office/officeart/2005/8/layout/hierarchy1"/>
    <dgm:cxn modelId="{8ED847C0-6C8A-43B7-8E84-2125C03C8E5E}" type="presParOf" srcId="{2D0E99DE-73EC-4B1B-BF39-FDD52F35B8B8}" destId="{6EA92AFA-1B6A-48B6-9237-1AB07C294BB6}" srcOrd="0" destOrd="0" presId="urn:microsoft.com/office/officeart/2005/8/layout/hierarchy1"/>
    <dgm:cxn modelId="{61943285-5E14-4529-B6C1-A7C2F4BB0822}" type="presParOf" srcId="{6EA92AFA-1B6A-48B6-9237-1AB07C294BB6}" destId="{CC4FCAF9-0DAF-49E0-81BE-04FCAEC2A271}" srcOrd="0" destOrd="0" presId="urn:microsoft.com/office/officeart/2005/8/layout/hierarchy1"/>
    <dgm:cxn modelId="{A13FACDA-B72C-47C9-B21C-6952705C4891}" type="presParOf" srcId="{6EA92AFA-1B6A-48B6-9237-1AB07C294BB6}" destId="{724733A0-9FF9-436A-9563-6753530C832D}" srcOrd="1" destOrd="0" presId="urn:microsoft.com/office/officeart/2005/8/layout/hierarchy1"/>
    <dgm:cxn modelId="{2613B7A2-0090-45A0-A927-133570EDB5B0}" type="presParOf" srcId="{2D0E99DE-73EC-4B1B-BF39-FDD52F35B8B8}" destId="{C189A281-CE2D-4755-8AAB-0E583361BEF8}" srcOrd="1" destOrd="0" presId="urn:microsoft.com/office/officeart/2005/8/layout/hierarchy1"/>
    <dgm:cxn modelId="{71B5F20E-57F4-440A-9406-497B1F479737}" type="presParOf" srcId="{C189A281-CE2D-4755-8AAB-0E583361BEF8}" destId="{5FEDEF79-A388-4E40-9CDE-5939523E03DB}" srcOrd="0" destOrd="0" presId="urn:microsoft.com/office/officeart/2005/8/layout/hierarchy1"/>
    <dgm:cxn modelId="{04AF9B4C-7827-4848-81E1-18332B8431CD}" type="presParOf" srcId="{C189A281-CE2D-4755-8AAB-0E583361BEF8}" destId="{4CA21643-5794-4803-9418-9AABB15679D5}" srcOrd="1" destOrd="0" presId="urn:microsoft.com/office/officeart/2005/8/layout/hierarchy1"/>
    <dgm:cxn modelId="{BA0E64C5-181C-4712-9A58-F94333F45D1B}" type="presParOf" srcId="{4CA21643-5794-4803-9418-9AABB15679D5}" destId="{E97947B6-D54B-4E8C-A323-4F1A205BB65E}" srcOrd="0" destOrd="0" presId="urn:microsoft.com/office/officeart/2005/8/layout/hierarchy1"/>
    <dgm:cxn modelId="{449192C5-45F0-488C-B914-ED8DF14C3B3E}" type="presParOf" srcId="{E97947B6-D54B-4E8C-A323-4F1A205BB65E}" destId="{45894C3F-E524-47F2-B700-FDAF03924C03}" srcOrd="0" destOrd="0" presId="urn:microsoft.com/office/officeart/2005/8/layout/hierarchy1"/>
    <dgm:cxn modelId="{65813867-2B3C-46B2-A974-56C7E5F6631B}" type="presParOf" srcId="{E97947B6-D54B-4E8C-A323-4F1A205BB65E}" destId="{785F8C09-E6C6-4746-AB30-11DF7A0B0A4F}" srcOrd="1" destOrd="0" presId="urn:microsoft.com/office/officeart/2005/8/layout/hierarchy1"/>
    <dgm:cxn modelId="{4049F986-F18F-4D12-B290-7D0C6D8AB597}" type="presParOf" srcId="{4CA21643-5794-4803-9418-9AABB15679D5}" destId="{2C042D2A-8483-44DD-BFA3-6AF5BC0D511A}" srcOrd="1" destOrd="0" presId="urn:microsoft.com/office/officeart/2005/8/layout/hierarchy1"/>
    <dgm:cxn modelId="{A4DA78A5-0D64-4C2A-8A50-316C10ADEFF1}" type="presParOf" srcId="{C189A281-CE2D-4755-8AAB-0E583361BEF8}" destId="{4A8FC992-C2DE-4C91-9986-F49D9B7737DB}" srcOrd="2" destOrd="0" presId="urn:microsoft.com/office/officeart/2005/8/layout/hierarchy1"/>
    <dgm:cxn modelId="{113833E5-6456-4ECC-BD43-AA269BAEF451}" type="presParOf" srcId="{C189A281-CE2D-4755-8AAB-0E583361BEF8}" destId="{F86A3275-E220-40D1-B056-D04EA735A77B}" srcOrd="3" destOrd="0" presId="urn:microsoft.com/office/officeart/2005/8/layout/hierarchy1"/>
    <dgm:cxn modelId="{D7340D4A-2064-4FEB-843A-769C8422B298}" type="presParOf" srcId="{F86A3275-E220-40D1-B056-D04EA735A77B}" destId="{BAF0CC95-6FA9-4DA2-BA8E-54E835AFC843}" srcOrd="0" destOrd="0" presId="urn:microsoft.com/office/officeart/2005/8/layout/hierarchy1"/>
    <dgm:cxn modelId="{25E64171-3C10-450B-96A1-AC6035A904D2}" type="presParOf" srcId="{BAF0CC95-6FA9-4DA2-BA8E-54E835AFC843}" destId="{F99F130E-44D4-48C7-913F-2B132E0A1AD9}" srcOrd="0" destOrd="0" presId="urn:microsoft.com/office/officeart/2005/8/layout/hierarchy1"/>
    <dgm:cxn modelId="{39C36C10-ECC6-4AFD-A6B4-AD2FB6B4A5E9}" type="presParOf" srcId="{BAF0CC95-6FA9-4DA2-BA8E-54E835AFC843}" destId="{F563AFC7-5C52-4C27-A373-79931DBF3F68}" srcOrd="1" destOrd="0" presId="urn:microsoft.com/office/officeart/2005/8/layout/hierarchy1"/>
    <dgm:cxn modelId="{937CD5F6-4E95-4A8D-A805-C4C9C78960F9}" type="presParOf" srcId="{F86A3275-E220-40D1-B056-D04EA735A77B}" destId="{ED66E5DF-AA77-4165-B3A0-F2E1F5C72F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C1A5E3A-DD45-4EF7-B0CE-E1CBD23699BF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6A255443-CBBD-4418-B45F-4400ED20966F}" type="parTrans" cxnId="{19D2952C-851B-4F76-A7E3-FFFA648A2248}">
      <dgm:prSet/>
      <dgm:spPr/>
      <dgm:t>
        <a:bodyPr/>
        <a:lstStyle/>
        <a:p>
          <a:endParaRPr lang="en-US" sz="1200"/>
        </a:p>
      </dgm:t>
    </dgm:pt>
    <dgm:pt modelId="{D735DC89-A43E-4BEB-AAC8-88920A51972B}" type="sibTrans" cxnId="{19D2952C-851B-4F76-A7E3-FFFA648A2248}">
      <dgm:prSet/>
      <dgm:spPr/>
      <dgm:t>
        <a:bodyPr/>
        <a:lstStyle/>
        <a:p>
          <a:endParaRPr lang="en-US" sz="1200"/>
        </a:p>
      </dgm:t>
    </dgm:pt>
    <dgm:pt modelId="{AEE8409A-5AE8-4F90-8EB5-6B9F64D84A1C}">
      <dgm:prSet phldrT="[Text]" custT="1"/>
      <dgm:spPr>
        <a:solidFill>
          <a:schemeClr val="accent6">
            <a:alpha val="76667"/>
          </a:schemeClr>
        </a:solidFill>
      </dgm:spPr>
      <dgm:t>
        <a:bodyPr/>
        <a:lstStyle/>
        <a:p>
          <a:r>
            <a:rPr lang="en-US" sz="1200" b="1"/>
            <a:t>Schedule</a:t>
          </a:r>
        </a:p>
      </dgm:t>
    </dgm:pt>
    <dgm:pt modelId="{3E996DD8-8FC7-4D7D-B380-B193CCB5DB09}" type="parTrans" cxnId="{2394E71F-976F-42E7-930D-CDA889343D07}">
      <dgm:prSet/>
      <dgm:spPr/>
      <dgm:t>
        <a:bodyPr/>
        <a:lstStyle/>
        <a:p>
          <a:endParaRPr lang="en-US" sz="1200"/>
        </a:p>
      </dgm:t>
    </dgm:pt>
    <dgm:pt modelId="{E102A0E8-B215-42FE-97DE-F7A2D8E59A33}" type="sibTrans" cxnId="{2394E71F-976F-42E7-930D-CDA889343D07}">
      <dgm:prSet/>
      <dgm:spPr/>
      <dgm:t>
        <a:bodyPr/>
        <a:lstStyle/>
        <a:p>
          <a:endParaRPr lang="en-US" sz="1200"/>
        </a:p>
      </dgm:t>
    </dgm:pt>
    <dgm:pt modelId="{68974FFC-D7AB-4677-86E0-35FE8468D544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AACBBD93-9E14-429B-8A56-90417E9283ED}" type="parTrans" cxnId="{585B8C46-00A8-445D-B258-BAE9EA29DE6C}">
      <dgm:prSet/>
      <dgm:spPr/>
      <dgm:t>
        <a:bodyPr/>
        <a:lstStyle/>
        <a:p>
          <a:endParaRPr lang="en-US" sz="1200"/>
        </a:p>
      </dgm:t>
    </dgm:pt>
    <dgm:pt modelId="{BD7B5BA0-5890-40A4-A1C6-8ECAA9F4A2DF}" type="sibTrans" cxnId="{585B8C46-00A8-445D-B258-BAE9EA29DE6C}">
      <dgm:prSet/>
      <dgm:spPr/>
      <dgm:t>
        <a:bodyPr/>
        <a:lstStyle/>
        <a:p>
          <a:endParaRPr lang="en-US" sz="1200"/>
        </a:p>
      </dgm:t>
    </dgm:pt>
    <dgm:pt modelId="{E224DAAF-2AC3-4A75-8FF0-4E09668EA6DF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6AE3CCCC-7BB0-4ADB-9383-E304DE841134}" type="parTrans" cxnId="{695BE4B9-5BEB-448B-B9BF-9D74C602F9C3}">
      <dgm:prSet/>
      <dgm:spPr/>
      <dgm:t>
        <a:bodyPr/>
        <a:lstStyle/>
        <a:p>
          <a:endParaRPr lang="en-US" sz="1200"/>
        </a:p>
      </dgm:t>
    </dgm:pt>
    <dgm:pt modelId="{4619764D-886C-4728-AF23-6164CC87DDBB}" type="sibTrans" cxnId="{695BE4B9-5BEB-448B-B9BF-9D74C602F9C3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3B1CAF-99E5-4C7A-B9D4-9911A218D38C}" type="pres">
      <dgm:prSet presAssocID="{DC1A5E3A-DD45-4EF7-B0CE-E1CBD23699B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A4A0E-AB46-430E-9A7A-41B7DE4A927F}" type="pres">
      <dgm:prSet presAssocID="{D735DC89-A43E-4BEB-AAC8-88920A51972B}" presName="parSpace" presStyleCnt="0"/>
      <dgm:spPr/>
    </dgm:pt>
    <dgm:pt modelId="{F755ADB1-9AF9-4FFA-A8CA-218B7341894C}" type="pres">
      <dgm:prSet presAssocID="{AEE8409A-5AE8-4F90-8EB5-6B9F64D84A1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CC54DF-B829-411D-9207-0A6D0B495E40}" type="pres">
      <dgm:prSet presAssocID="{E102A0E8-B215-42FE-97DE-F7A2D8E59A33}" presName="parSpace" presStyleCnt="0"/>
      <dgm:spPr/>
    </dgm:pt>
    <dgm:pt modelId="{47043730-6E61-4099-B2DA-109D7811CC3B}" type="pres">
      <dgm:prSet presAssocID="{68974FFC-D7AB-4677-86E0-35FE8468D54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C5914-A249-4152-B9C2-550DC6568BD6}" type="pres">
      <dgm:prSet presAssocID="{BD7B5BA0-5890-40A4-A1C6-8ECAA9F4A2DF}" presName="parSpace" presStyleCnt="0"/>
      <dgm:spPr/>
    </dgm:pt>
    <dgm:pt modelId="{6A59DA68-F5EC-411C-980B-6FF983480B4F}" type="pres">
      <dgm:prSet presAssocID="{E224DAAF-2AC3-4A75-8FF0-4E09668EA6D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D2952C-851B-4F76-A7E3-FFFA648A2248}" srcId="{17539DD2-070F-480C-A41D-3D2CB6FA0A8F}" destId="{DC1A5E3A-DD45-4EF7-B0CE-E1CBD23699BF}" srcOrd="0" destOrd="0" parTransId="{6A255443-CBBD-4418-B45F-4400ED20966F}" sibTransId="{D735DC89-A43E-4BEB-AAC8-88920A51972B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585B8C46-00A8-445D-B258-BAE9EA29DE6C}" srcId="{17539DD2-070F-480C-A41D-3D2CB6FA0A8F}" destId="{68974FFC-D7AB-4677-86E0-35FE8468D544}" srcOrd="2" destOrd="0" parTransId="{AACBBD93-9E14-429B-8A56-90417E9283ED}" sibTransId="{BD7B5BA0-5890-40A4-A1C6-8ECAA9F4A2DF}"/>
    <dgm:cxn modelId="{273693F2-36C8-4430-A7D7-A201B4ACB294}" type="presOf" srcId="{E224DAAF-2AC3-4A75-8FF0-4E09668EA6DF}" destId="{6A59DA68-F5EC-411C-980B-6FF983480B4F}" srcOrd="0" destOrd="0" presId="urn:microsoft.com/office/officeart/2005/8/layout/hChevron3"/>
    <dgm:cxn modelId="{F8C26674-4E68-4E39-A5B4-96290C253C2E}" type="presOf" srcId="{DC1A5E3A-DD45-4EF7-B0CE-E1CBD23699BF}" destId="{893B1CAF-99E5-4C7A-B9D4-9911A218D38C}" srcOrd="0" destOrd="0" presId="urn:microsoft.com/office/officeart/2005/8/layout/hChevron3"/>
    <dgm:cxn modelId="{15E4210F-094D-462F-ABC8-7CC00C427A1B}" type="presOf" srcId="{68974FFC-D7AB-4677-86E0-35FE8468D544}" destId="{47043730-6E61-4099-B2DA-109D7811CC3B}" srcOrd="0" destOrd="0" presId="urn:microsoft.com/office/officeart/2005/8/layout/hChevron3"/>
    <dgm:cxn modelId="{6ED14FBD-9B87-47AE-9872-B82DA77BE73F}" type="presOf" srcId="{AEE8409A-5AE8-4F90-8EB5-6B9F64D84A1C}" destId="{F755ADB1-9AF9-4FFA-A8CA-218B7341894C}" srcOrd="0" destOrd="0" presId="urn:microsoft.com/office/officeart/2005/8/layout/hChevron3"/>
    <dgm:cxn modelId="{695BE4B9-5BEB-448B-B9BF-9D74C602F9C3}" srcId="{17539DD2-070F-480C-A41D-3D2CB6FA0A8F}" destId="{E224DAAF-2AC3-4A75-8FF0-4E09668EA6DF}" srcOrd="3" destOrd="0" parTransId="{6AE3CCCC-7BB0-4ADB-9383-E304DE841134}" sibTransId="{4619764D-886C-4728-AF23-6164CC87DDBB}"/>
    <dgm:cxn modelId="{2394E71F-976F-42E7-930D-CDA889343D07}" srcId="{17539DD2-070F-480C-A41D-3D2CB6FA0A8F}" destId="{AEE8409A-5AE8-4F90-8EB5-6B9F64D84A1C}" srcOrd="1" destOrd="0" parTransId="{3E996DD8-8FC7-4D7D-B380-B193CCB5DB09}" sibTransId="{E102A0E8-B215-42FE-97DE-F7A2D8E59A33}"/>
    <dgm:cxn modelId="{D0C36604-B00C-4E2F-9836-33BA66030894}" type="presParOf" srcId="{ECBC756F-9D39-40E4-A10A-802520FC64ED}" destId="{893B1CAF-99E5-4C7A-B9D4-9911A218D38C}" srcOrd="0" destOrd="0" presId="urn:microsoft.com/office/officeart/2005/8/layout/hChevron3"/>
    <dgm:cxn modelId="{30181AE4-4398-4C62-814C-54E65D92FCFB}" type="presParOf" srcId="{ECBC756F-9D39-40E4-A10A-802520FC64ED}" destId="{F3DA4A0E-AB46-430E-9A7A-41B7DE4A927F}" srcOrd="1" destOrd="0" presId="urn:microsoft.com/office/officeart/2005/8/layout/hChevron3"/>
    <dgm:cxn modelId="{E4D2B314-6DD0-47E5-BFA3-52C53B4C84FA}" type="presParOf" srcId="{ECBC756F-9D39-40E4-A10A-802520FC64ED}" destId="{F755ADB1-9AF9-4FFA-A8CA-218B7341894C}" srcOrd="2" destOrd="0" presId="urn:microsoft.com/office/officeart/2005/8/layout/hChevron3"/>
    <dgm:cxn modelId="{5C4031F3-AE56-41C2-9587-DECF95A52BCB}" type="presParOf" srcId="{ECBC756F-9D39-40E4-A10A-802520FC64ED}" destId="{ADCC54DF-B829-411D-9207-0A6D0B495E40}" srcOrd="3" destOrd="0" presId="urn:microsoft.com/office/officeart/2005/8/layout/hChevron3"/>
    <dgm:cxn modelId="{8F3DABC5-3F04-44D0-866D-C36A680D942C}" type="presParOf" srcId="{ECBC756F-9D39-40E4-A10A-802520FC64ED}" destId="{47043730-6E61-4099-B2DA-109D7811CC3B}" srcOrd="4" destOrd="0" presId="urn:microsoft.com/office/officeart/2005/8/layout/hChevron3"/>
    <dgm:cxn modelId="{407D0DCD-5352-427F-9C11-1A84E95DFF75}" type="presParOf" srcId="{ECBC756F-9D39-40E4-A10A-802520FC64ED}" destId="{2CBC5914-A249-4152-B9C2-550DC6568BD6}" srcOrd="5" destOrd="0" presId="urn:microsoft.com/office/officeart/2005/8/layout/hChevron3"/>
    <dgm:cxn modelId="{F4729D96-5765-46C0-B18D-CAD76A8B27E4}" type="presParOf" srcId="{ECBC756F-9D39-40E4-A10A-802520FC64ED}" destId="{6A59DA68-F5EC-411C-980B-6FF983480B4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</dgm:pt>
    <dgm:pt modelId="{DC7E1AC7-2474-44B6-819C-BC1BEDF5CC56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1200" b="1"/>
            <a:t>Overview</a:t>
          </a:r>
        </a:p>
      </dgm:t>
    </dgm:pt>
    <dgm:pt modelId="{C9FF0D6D-F777-433B-BF56-F62C75C35E93}" type="parTrans" cxnId="{9A1FEB26-EBE8-4A23-9350-9DE8977D57AF}">
      <dgm:prSet/>
      <dgm:spPr/>
      <dgm:t>
        <a:bodyPr/>
        <a:lstStyle/>
        <a:p>
          <a:endParaRPr lang="en-US" sz="1200"/>
        </a:p>
      </dgm:t>
    </dgm:pt>
    <dgm:pt modelId="{D4F1C43B-61AD-47B8-87E3-A56B015CD953}" type="sibTrans" cxnId="{9A1FEB26-EBE8-4A23-9350-9DE8977D57AF}">
      <dgm:prSet/>
      <dgm:spPr/>
      <dgm:t>
        <a:bodyPr/>
        <a:lstStyle/>
        <a:p>
          <a:endParaRPr lang="en-US" sz="1200"/>
        </a:p>
      </dgm:t>
    </dgm:pt>
    <dgm:pt modelId="{8C9F01CB-91D0-4B83-A9DA-06951918E422}">
      <dgm:prSet phldrT="[Text]" custT="1"/>
      <dgm:spPr>
        <a:solidFill>
          <a:schemeClr val="accent6">
            <a:alpha val="76667"/>
          </a:schemeClr>
        </a:solidFill>
      </dgm:spPr>
      <dgm:t>
        <a:bodyPr/>
        <a:lstStyle/>
        <a:p>
          <a:r>
            <a:rPr lang="en-US" sz="1200" b="1"/>
            <a:t>Schedule</a:t>
          </a:r>
        </a:p>
      </dgm:t>
    </dgm:pt>
    <dgm:pt modelId="{9FC0A95D-FF35-4A03-A75F-97C728AA941F}" type="parTrans" cxnId="{CBB13E34-5EE2-4669-BF8B-5DF111F705A0}">
      <dgm:prSet/>
      <dgm:spPr/>
      <dgm:t>
        <a:bodyPr/>
        <a:lstStyle/>
        <a:p>
          <a:endParaRPr lang="en-US" sz="1200"/>
        </a:p>
      </dgm:t>
    </dgm:pt>
    <dgm:pt modelId="{1CFD1FC3-0282-4A6A-87A4-E43B5737A089}" type="sibTrans" cxnId="{CBB13E34-5EE2-4669-BF8B-5DF111F705A0}">
      <dgm:prSet/>
      <dgm:spPr/>
      <dgm:t>
        <a:bodyPr/>
        <a:lstStyle/>
        <a:p>
          <a:endParaRPr lang="en-US" sz="1200"/>
        </a:p>
      </dgm:t>
    </dgm:pt>
    <dgm:pt modelId="{F9665A4F-FEC0-43CA-98ED-0891505CE33A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8ECA8414-95BD-400A-8CE0-615FEB653939}" type="parTrans" cxnId="{6ED46CC2-CF56-437D-A416-4E35F700D018}">
      <dgm:prSet/>
      <dgm:spPr/>
      <dgm:t>
        <a:bodyPr/>
        <a:lstStyle/>
        <a:p>
          <a:endParaRPr lang="en-US" sz="1200"/>
        </a:p>
      </dgm:t>
    </dgm:pt>
    <dgm:pt modelId="{F5B043EE-E1A8-46F3-91A5-2087D834BE1C}" type="sibTrans" cxnId="{6ED46CC2-CF56-437D-A416-4E35F700D018}">
      <dgm:prSet/>
      <dgm:spPr/>
      <dgm:t>
        <a:bodyPr/>
        <a:lstStyle/>
        <a:p>
          <a:endParaRPr lang="en-US" sz="1200"/>
        </a:p>
      </dgm:t>
    </dgm:pt>
    <dgm:pt modelId="{2068AE16-FF40-47C0-ACCE-71F57E3F83B2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84D2DBD6-CAFE-4169-B4A0-E8F9D29D3219}" type="parTrans" cxnId="{6174B72D-0931-4F40-87C7-E156E81902A2}">
      <dgm:prSet/>
      <dgm:spPr/>
      <dgm:t>
        <a:bodyPr/>
        <a:lstStyle/>
        <a:p>
          <a:endParaRPr lang="en-US" sz="1200"/>
        </a:p>
      </dgm:t>
    </dgm:pt>
    <dgm:pt modelId="{E5ED9AC0-2F90-4B79-A0E1-18D0B6A82353}" type="sibTrans" cxnId="{6174B72D-0931-4F40-87C7-E156E81902A2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</dgm:pt>
    <dgm:pt modelId="{A3343C5E-7DDA-4126-9A3D-838B5F35DCB3}" type="pres">
      <dgm:prSet presAssocID="{DC7E1AC7-2474-44B6-819C-BC1BEDF5CC56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15645-121F-41EB-9C8D-1EBA573DBC6D}" type="pres">
      <dgm:prSet presAssocID="{D4F1C43B-61AD-47B8-87E3-A56B015CD953}" presName="parSpace" presStyleCnt="0"/>
      <dgm:spPr/>
    </dgm:pt>
    <dgm:pt modelId="{0F074A73-2021-484B-AC6A-BE590A533CDE}" type="pres">
      <dgm:prSet presAssocID="{8C9F01CB-91D0-4B83-A9DA-06951918E422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E2733-ED27-460A-B3A3-56457944B966}" type="pres">
      <dgm:prSet presAssocID="{1CFD1FC3-0282-4A6A-87A4-E43B5737A089}" presName="parSpace" presStyleCnt="0"/>
      <dgm:spPr/>
    </dgm:pt>
    <dgm:pt modelId="{EA3EC467-92B7-43F6-ABD4-804D7BC9A6DE}" type="pres">
      <dgm:prSet presAssocID="{F9665A4F-FEC0-43CA-98ED-0891505CE33A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4A7AC8-20F8-4AB3-8A04-075AE109FFFF}" type="pres">
      <dgm:prSet presAssocID="{F5B043EE-E1A8-46F3-91A5-2087D834BE1C}" presName="parSpace" presStyleCnt="0"/>
      <dgm:spPr/>
    </dgm:pt>
    <dgm:pt modelId="{E6AFD4F9-F3B4-4947-A90F-F33F946DA475}" type="pres">
      <dgm:prSet presAssocID="{2068AE16-FF40-47C0-ACCE-71F57E3F83B2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67ED36-F292-4ECF-9A1D-4286F81067B3}" type="presOf" srcId="{2068AE16-FF40-47C0-ACCE-71F57E3F83B2}" destId="{E6AFD4F9-F3B4-4947-A90F-F33F946DA475}" srcOrd="0" destOrd="0" presId="urn:microsoft.com/office/officeart/2005/8/layout/hChevron3"/>
    <dgm:cxn modelId="{E47ACD1E-38DB-4879-8343-50A36F66E145}" type="presOf" srcId="{DC7E1AC7-2474-44B6-819C-BC1BEDF5CC56}" destId="{A3343C5E-7DDA-4126-9A3D-838B5F35DCB3}" srcOrd="0" destOrd="0" presId="urn:microsoft.com/office/officeart/2005/8/layout/hChevron3"/>
    <dgm:cxn modelId="{DFF472A4-4C67-4EE9-842F-B4AEF6139F1D}" type="presOf" srcId="{8C9F01CB-91D0-4B83-A9DA-06951918E422}" destId="{0F074A73-2021-484B-AC6A-BE590A533CDE}" srcOrd="0" destOrd="0" presId="urn:microsoft.com/office/officeart/2005/8/layout/hChevron3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6ED46CC2-CF56-437D-A416-4E35F700D018}" srcId="{17539DD2-070F-480C-A41D-3D2CB6FA0A8F}" destId="{F9665A4F-FEC0-43CA-98ED-0891505CE33A}" srcOrd="2" destOrd="0" parTransId="{8ECA8414-95BD-400A-8CE0-615FEB653939}" sibTransId="{F5B043EE-E1A8-46F3-91A5-2087D834BE1C}"/>
    <dgm:cxn modelId="{CBB13E34-5EE2-4669-BF8B-5DF111F705A0}" srcId="{17539DD2-070F-480C-A41D-3D2CB6FA0A8F}" destId="{8C9F01CB-91D0-4B83-A9DA-06951918E422}" srcOrd="1" destOrd="0" parTransId="{9FC0A95D-FF35-4A03-A75F-97C728AA941F}" sibTransId="{1CFD1FC3-0282-4A6A-87A4-E43B5737A089}"/>
    <dgm:cxn modelId="{8BB5BDBA-9BCB-45D0-BF9F-C100213C6013}" type="presOf" srcId="{F9665A4F-FEC0-43CA-98ED-0891505CE33A}" destId="{EA3EC467-92B7-43F6-ABD4-804D7BC9A6DE}" srcOrd="0" destOrd="0" presId="urn:microsoft.com/office/officeart/2005/8/layout/hChevron3"/>
    <dgm:cxn modelId="{9A1FEB26-EBE8-4A23-9350-9DE8977D57AF}" srcId="{17539DD2-070F-480C-A41D-3D2CB6FA0A8F}" destId="{DC7E1AC7-2474-44B6-819C-BC1BEDF5CC56}" srcOrd="0" destOrd="0" parTransId="{C9FF0D6D-F777-433B-BF56-F62C75C35E93}" sibTransId="{D4F1C43B-61AD-47B8-87E3-A56B015CD953}"/>
    <dgm:cxn modelId="{6174B72D-0931-4F40-87C7-E156E81902A2}" srcId="{17539DD2-070F-480C-A41D-3D2CB6FA0A8F}" destId="{2068AE16-FF40-47C0-ACCE-71F57E3F83B2}" srcOrd="3" destOrd="0" parTransId="{84D2DBD6-CAFE-4169-B4A0-E8F9D29D3219}" sibTransId="{E5ED9AC0-2F90-4B79-A0E1-18D0B6A82353}"/>
    <dgm:cxn modelId="{3A2C3FCA-A220-4097-91C5-2B9BB5632C85}" type="presParOf" srcId="{ECBC756F-9D39-40E4-A10A-802520FC64ED}" destId="{A3343C5E-7DDA-4126-9A3D-838B5F35DCB3}" srcOrd="0" destOrd="0" presId="urn:microsoft.com/office/officeart/2005/8/layout/hChevron3"/>
    <dgm:cxn modelId="{E649C472-AF66-4250-ACF0-7C271D80381B}" type="presParOf" srcId="{ECBC756F-9D39-40E4-A10A-802520FC64ED}" destId="{67D15645-121F-41EB-9C8D-1EBA573DBC6D}" srcOrd="1" destOrd="0" presId="urn:microsoft.com/office/officeart/2005/8/layout/hChevron3"/>
    <dgm:cxn modelId="{FAEBA43C-4AAB-472B-A846-A197E163C203}" type="presParOf" srcId="{ECBC756F-9D39-40E4-A10A-802520FC64ED}" destId="{0F074A73-2021-484B-AC6A-BE590A533CDE}" srcOrd="2" destOrd="0" presId="urn:microsoft.com/office/officeart/2005/8/layout/hChevron3"/>
    <dgm:cxn modelId="{9C3D93F2-5EC6-4DBD-9806-7120C7CB7D57}" type="presParOf" srcId="{ECBC756F-9D39-40E4-A10A-802520FC64ED}" destId="{CABE2733-ED27-460A-B3A3-56457944B966}" srcOrd="3" destOrd="0" presId="urn:microsoft.com/office/officeart/2005/8/layout/hChevron3"/>
    <dgm:cxn modelId="{F36708F3-ADE1-4487-8684-1A2EA8E31F5B}" type="presParOf" srcId="{ECBC756F-9D39-40E4-A10A-802520FC64ED}" destId="{EA3EC467-92B7-43F6-ABD4-804D7BC9A6DE}" srcOrd="4" destOrd="0" presId="urn:microsoft.com/office/officeart/2005/8/layout/hChevron3"/>
    <dgm:cxn modelId="{4463BDEE-D220-45FB-ABC4-5F3DF46CEA86}" type="presParOf" srcId="{ECBC756F-9D39-40E4-A10A-802520FC64ED}" destId="{F24A7AC8-20F8-4AB3-8A04-075AE109FFFF}" srcOrd="5" destOrd="0" presId="urn:microsoft.com/office/officeart/2005/8/layout/hChevron3"/>
    <dgm:cxn modelId="{091063E9-0A38-4EF3-860F-81206E7893C9}" type="presParOf" srcId="{ECBC756F-9D39-40E4-A10A-802520FC64ED}" destId="{E6AFD4F9-F3B4-4947-A90F-F33F946DA475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DC1A5E3A-DD45-4EF7-B0CE-E1CBD23699BF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6A255443-CBBD-4418-B45F-4400ED20966F}" type="parTrans" cxnId="{19D2952C-851B-4F76-A7E3-FFFA648A2248}">
      <dgm:prSet/>
      <dgm:spPr/>
      <dgm:t>
        <a:bodyPr/>
        <a:lstStyle/>
        <a:p>
          <a:endParaRPr lang="en-US" sz="1200"/>
        </a:p>
      </dgm:t>
    </dgm:pt>
    <dgm:pt modelId="{D735DC89-A43E-4BEB-AAC8-88920A51972B}" type="sibTrans" cxnId="{19D2952C-851B-4F76-A7E3-FFFA648A2248}">
      <dgm:prSet/>
      <dgm:spPr/>
      <dgm:t>
        <a:bodyPr/>
        <a:lstStyle/>
        <a:p>
          <a:endParaRPr lang="en-US" sz="1200"/>
        </a:p>
      </dgm:t>
    </dgm:pt>
    <dgm:pt modelId="{AEE8409A-5AE8-4F90-8EB5-6B9F64D84A1C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3E996DD8-8FC7-4D7D-B380-B193CCB5DB09}" type="parTrans" cxnId="{2394E71F-976F-42E7-930D-CDA889343D07}">
      <dgm:prSet/>
      <dgm:spPr/>
      <dgm:t>
        <a:bodyPr/>
        <a:lstStyle/>
        <a:p>
          <a:endParaRPr lang="en-US" sz="1200"/>
        </a:p>
      </dgm:t>
    </dgm:pt>
    <dgm:pt modelId="{E102A0E8-B215-42FE-97DE-F7A2D8E59A33}" type="sibTrans" cxnId="{2394E71F-976F-42E7-930D-CDA889343D07}">
      <dgm:prSet/>
      <dgm:spPr/>
      <dgm:t>
        <a:bodyPr/>
        <a:lstStyle/>
        <a:p>
          <a:endParaRPr lang="en-US" sz="1200"/>
        </a:p>
      </dgm:t>
    </dgm:pt>
    <dgm:pt modelId="{68974FFC-D7AB-4677-86E0-35FE8468D544}">
      <dgm:prSet phldrT="[Text]" custT="1"/>
      <dgm:spPr>
        <a:solidFill>
          <a:schemeClr val="accent6">
            <a:alpha val="63333"/>
          </a:schemeClr>
        </a:solidFill>
      </dgm:spPr>
      <dgm:t>
        <a:bodyPr/>
        <a:lstStyle/>
        <a:p>
          <a:r>
            <a:rPr lang="en-US" sz="1200" b="1"/>
            <a:t>Test Readiness</a:t>
          </a:r>
        </a:p>
      </dgm:t>
    </dgm:pt>
    <dgm:pt modelId="{AACBBD93-9E14-429B-8A56-90417E9283ED}" type="parTrans" cxnId="{585B8C46-00A8-445D-B258-BAE9EA29DE6C}">
      <dgm:prSet/>
      <dgm:spPr/>
      <dgm:t>
        <a:bodyPr/>
        <a:lstStyle/>
        <a:p>
          <a:endParaRPr lang="en-US" sz="1200"/>
        </a:p>
      </dgm:t>
    </dgm:pt>
    <dgm:pt modelId="{BD7B5BA0-5890-40A4-A1C6-8ECAA9F4A2DF}" type="sibTrans" cxnId="{585B8C46-00A8-445D-B258-BAE9EA29DE6C}">
      <dgm:prSet/>
      <dgm:spPr/>
      <dgm:t>
        <a:bodyPr/>
        <a:lstStyle/>
        <a:p>
          <a:endParaRPr lang="en-US" sz="1200"/>
        </a:p>
      </dgm:t>
    </dgm:pt>
    <dgm:pt modelId="{E224DAAF-2AC3-4A75-8FF0-4E09668EA6DF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6AE3CCCC-7BB0-4ADB-9383-E304DE841134}" type="parTrans" cxnId="{695BE4B9-5BEB-448B-B9BF-9D74C602F9C3}">
      <dgm:prSet/>
      <dgm:spPr/>
      <dgm:t>
        <a:bodyPr/>
        <a:lstStyle/>
        <a:p>
          <a:endParaRPr lang="en-US" sz="1200"/>
        </a:p>
      </dgm:t>
    </dgm:pt>
    <dgm:pt modelId="{4619764D-886C-4728-AF23-6164CC87DDBB}" type="sibTrans" cxnId="{695BE4B9-5BEB-448B-B9BF-9D74C602F9C3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3B1CAF-99E5-4C7A-B9D4-9911A218D38C}" type="pres">
      <dgm:prSet presAssocID="{DC1A5E3A-DD45-4EF7-B0CE-E1CBD23699BF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DA4A0E-AB46-430E-9A7A-41B7DE4A927F}" type="pres">
      <dgm:prSet presAssocID="{D735DC89-A43E-4BEB-AAC8-88920A51972B}" presName="parSpace" presStyleCnt="0"/>
      <dgm:spPr/>
    </dgm:pt>
    <dgm:pt modelId="{F755ADB1-9AF9-4FFA-A8CA-218B7341894C}" type="pres">
      <dgm:prSet presAssocID="{AEE8409A-5AE8-4F90-8EB5-6B9F64D84A1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CC54DF-B829-411D-9207-0A6D0B495E40}" type="pres">
      <dgm:prSet presAssocID="{E102A0E8-B215-42FE-97DE-F7A2D8E59A33}" presName="parSpace" presStyleCnt="0"/>
      <dgm:spPr/>
    </dgm:pt>
    <dgm:pt modelId="{47043730-6E61-4099-B2DA-109D7811CC3B}" type="pres">
      <dgm:prSet presAssocID="{68974FFC-D7AB-4677-86E0-35FE8468D54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C5914-A249-4152-B9C2-550DC6568BD6}" type="pres">
      <dgm:prSet presAssocID="{BD7B5BA0-5890-40A4-A1C6-8ECAA9F4A2DF}" presName="parSpace" presStyleCnt="0"/>
      <dgm:spPr/>
    </dgm:pt>
    <dgm:pt modelId="{6A59DA68-F5EC-411C-980B-6FF983480B4F}" type="pres">
      <dgm:prSet presAssocID="{E224DAAF-2AC3-4A75-8FF0-4E09668EA6DF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D2952C-851B-4F76-A7E3-FFFA648A2248}" srcId="{17539DD2-070F-480C-A41D-3D2CB6FA0A8F}" destId="{DC1A5E3A-DD45-4EF7-B0CE-E1CBD23699BF}" srcOrd="0" destOrd="0" parTransId="{6A255443-CBBD-4418-B45F-4400ED20966F}" sibTransId="{D735DC89-A43E-4BEB-AAC8-88920A51972B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585B8C46-00A8-445D-B258-BAE9EA29DE6C}" srcId="{17539DD2-070F-480C-A41D-3D2CB6FA0A8F}" destId="{68974FFC-D7AB-4677-86E0-35FE8468D544}" srcOrd="2" destOrd="0" parTransId="{AACBBD93-9E14-429B-8A56-90417E9283ED}" sibTransId="{BD7B5BA0-5890-40A4-A1C6-8ECAA9F4A2DF}"/>
    <dgm:cxn modelId="{273693F2-36C8-4430-A7D7-A201B4ACB294}" type="presOf" srcId="{E224DAAF-2AC3-4A75-8FF0-4E09668EA6DF}" destId="{6A59DA68-F5EC-411C-980B-6FF983480B4F}" srcOrd="0" destOrd="0" presId="urn:microsoft.com/office/officeart/2005/8/layout/hChevron3"/>
    <dgm:cxn modelId="{F8C26674-4E68-4E39-A5B4-96290C253C2E}" type="presOf" srcId="{DC1A5E3A-DD45-4EF7-B0CE-E1CBD23699BF}" destId="{893B1CAF-99E5-4C7A-B9D4-9911A218D38C}" srcOrd="0" destOrd="0" presId="urn:microsoft.com/office/officeart/2005/8/layout/hChevron3"/>
    <dgm:cxn modelId="{15E4210F-094D-462F-ABC8-7CC00C427A1B}" type="presOf" srcId="{68974FFC-D7AB-4677-86E0-35FE8468D544}" destId="{47043730-6E61-4099-B2DA-109D7811CC3B}" srcOrd="0" destOrd="0" presId="urn:microsoft.com/office/officeart/2005/8/layout/hChevron3"/>
    <dgm:cxn modelId="{6ED14FBD-9B87-47AE-9872-B82DA77BE73F}" type="presOf" srcId="{AEE8409A-5AE8-4F90-8EB5-6B9F64D84A1C}" destId="{F755ADB1-9AF9-4FFA-A8CA-218B7341894C}" srcOrd="0" destOrd="0" presId="urn:microsoft.com/office/officeart/2005/8/layout/hChevron3"/>
    <dgm:cxn modelId="{695BE4B9-5BEB-448B-B9BF-9D74C602F9C3}" srcId="{17539DD2-070F-480C-A41D-3D2CB6FA0A8F}" destId="{E224DAAF-2AC3-4A75-8FF0-4E09668EA6DF}" srcOrd="3" destOrd="0" parTransId="{6AE3CCCC-7BB0-4ADB-9383-E304DE841134}" sibTransId="{4619764D-886C-4728-AF23-6164CC87DDBB}"/>
    <dgm:cxn modelId="{2394E71F-976F-42E7-930D-CDA889343D07}" srcId="{17539DD2-070F-480C-A41D-3D2CB6FA0A8F}" destId="{AEE8409A-5AE8-4F90-8EB5-6B9F64D84A1C}" srcOrd="1" destOrd="0" parTransId="{3E996DD8-8FC7-4D7D-B380-B193CCB5DB09}" sibTransId="{E102A0E8-B215-42FE-97DE-F7A2D8E59A33}"/>
    <dgm:cxn modelId="{D0C36604-B00C-4E2F-9836-33BA66030894}" type="presParOf" srcId="{ECBC756F-9D39-40E4-A10A-802520FC64ED}" destId="{893B1CAF-99E5-4C7A-B9D4-9911A218D38C}" srcOrd="0" destOrd="0" presId="urn:microsoft.com/office/officeart/2005/8/layout/hChevron3"/>
    <dgm:cxn modelId="{30181AE4-4398-4C62-814C-54E65D92FCFB}" type="presParOf" srcId="{ECBC756F-9D39-40E4-A10A-802520FC64ED}" destId="{F3DA4A0E-AB46-430E-9A7A-41B7DE4A927F}" srcOrd="1" destOrd="0" presId="urn:microsoft.com/office/officeart/2005/8/layout/hChevron3"/>
    <dgm:cxn modelId="{E4D2B314-6DD0-47E5-BFA3-52C53B4C84FA}" type="presParOf" srcId="{ECBC756F-9D39-40E4-A10A-802520FC64ED}" destId="{F755ADB1-9AF9-4FFA-A8CA-218B7341894C}" srcOrd="2" destOrd="0" presId="urn:microsoft.com/office/officeart/2005/8/layout/hChevron3"/>
    <dgm:cxn modelId="{5C4031F3-AE56-41C2-9587-DECF95A52BCB}" type="presParOf" srcId="{ECBC756F-9D39-40E4-A10A-802520FC64ED}" destId="{ADCC54DF-B829-411D-9207-0A6D0B495E40}" srcOrd="3" destOrd="0" presId="urn:microsoft.com/office/officeart/2005/8/layout/hChevron3"/>
    <dgm:cxn modelId="{8F3DABC5-3F04-44D0-866D-C36A680D942C}" type="presParOf" srcId="{ECBC756F-9D39-40E4-A10A-802520FC64ED}" destId="{47043730-6E61-4099-B2DA-109D7811CC3B}" srcOrd="4" destOrd="0" presId="urn:microsoft.com/office/officeart/2005/8/layout/hChevron3"/>
    <dgm:cxn modelId="{407D0DCD-5352-427F-9C11-1A84E95DFF75}" type="presParOf" srcId="{ECBC756F-9D39-40E4-A10A-802520FC64ED}" destId="{2CBC5914-A249-4152-B9C2-550DC6568BD6}" srcOrd="5" destOrd="0" presId="urn:microsoft.com/office/officeart/2005/8/layout/hChevron3"/>
    <dgm:cxn modelId="{F4729D96-5765-46C0-B18D-CAD76A8B27E4}" type="presParOf" srcId="{ECBC756F-9D39-40E4-A10A-802520FC64ED}" destId="{6A59DA68-F5EC-411C-980B-6FF983480B4F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64D7BA0-7989-491B-B3F7-C06F38FB8785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570AC4DA-52BB-4E88-AEBD-B6E51C535D75}" type="parTrans" cxnId="{A759A8ED-9FE5-4D60-A2CD-8600DF7667AC}">
      <dgm:prSet/>
      <dgm:spPr/>
      <dgm:t>
        <a:bodyPr/>
        <a:lstStyle/>
        <a:p>
          <a:endParaRPr lang="en-US" sz="1200"/>
        </a:p>
      </dgm:t>
    </dgm:pt>
    <dgm:pt modelId="{DB312AF8-2295-487F-A235-2820F73370D5}" type="sibTrans" cxnId="{A759A8ED-9FE5-4D60-A2CD-8600DF7667AC}">
      <dgm:prSet/>
      <dgm:spPr/>
      <dgm:t>
        <a:bodyPr/>
        <a:lstStyle/>
        <a:p>
          <a:endParaRPr lang="en-US" sz="1200"/>
        </a:p>
      </dgm:t>
    </dgm:pt>
    <dgm:pt modelId="{CBFEECA6-6CA6-4C8D-9722-AAB024713B63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F717B86B-136C-48C8-8724-7BBE39322497}" type="parTrans" cxnId="{616C0280-8B16-4341-8538-9E3465557B8C}">
      <dgm:prSet/>
      <dgm:spPr/>
      <dgm:t>
        <a:bodyPr/>
        <a:lstStyle/>
        <a:p>
          <a:endParaRPr lang="en-US" sz="1200"/>
        </a:p>
      </dgm:t>
    </dgm:pt>
    <dgm:pt modelId="{57A8F67F-F19B-490B-A4BB-DA20D7311947}" type="sibTrans" cxnId="{616C0280-8B16-4341-8538-9E3465557B8C}">
      <dgm:prSet/>
      <dgm:spPr/>
      <dgm:t>
        <a:bodyPr/>
        <a:lstStyle/>
        <a:p>
          <a:endParaRPr lang="en-US" sz="1200"/>
        </a:p>
      </dgm:t>
    </dgm:pt>
    <dgm:pt modelId="{9C0210FA-BA35-4EC8-BAAD-5F7D4CC9443D}">
      <dgm:prSet phldrT="[Text]" custT="1"/>
      <dgm:spPr>
        <a:solidFill>
          <a:schemeClr val="accent6">
            <a:alpha val="63333"/>
          </a:schemeClr>
        </a:solidFill>
      </dgm:spPr>
      <dgm:t>
        <a:bodyPr/>
        <a:lstStyle/>
        <a:p>
          <a:r>
            <a:rPr lang="en-US" sz="1200" b="1"/>
            <a:t>Test Readiness</a:t>
          </a:r>
        </a:p>
      </dgm:t>
    </dgm:pt>
    <dgm:pt modelId="{3D21AD0E-7B7E-40A1-9659-AB0DF688F411}" type="parTrans" cxnId="{A7C10303-DAC0-411B-B81B-49F88F180913}">
      <dgm:prSet/>
      <dgm:spPr/>
      <dgm:t>
        <a:bodyPr/>
        <a:lstStyle/>
        <a:p>
          <a:endParaRPr lang="en-US" sz="1200"/>
        </a:p>
      </dgm:t>
    </dgm:pt>
    <dgm:pt modelId="{9054E253-15FA-4F55-B348-322E45B0163B}" type="sibTrans" cxnId="{A7C10303-DAC0-411B-B81B-49F88F180913}">
      <dgm:prSet/>
      <dgm:spPr/>
      <dgm:t>
        <a:bodyPr/>
        <a:lstStyle/>
        <a:p>
          <a:endParaRPr lang="en-US" sz="1200"/>
        </a:p>
      </dgm:t>
    </dgm:pt>
    <dgm:pt modelId="{6249E4EA-D83C-4698-B176-B869B987FE4C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1149E52A-3D36-4766-B4A9-733BB22D3817}" type="parTrans" cxnId="{AD3651FF-AB0D-424A-AB86-A3F6B0D536CB}">
      <dgm:prSet/>
      <dgm:spPr/>
      <dgm:t>
        <a:bodyPr/>
        <a:lstStyle/>
        <a:p>
          <a:endParaRPr lang="en-US" sz="1200"/>
        </a:p>
      </dgm:t>
    </dgm:pt>
    <dgm:pt modelId="{2E98A6C6-28FD-4077-8743-8B4D3C9AAAAD}" type="sibTrans" cxnId="{AD3651FF-AB0D-424A-AB86-A3F6B0D536CB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50C192-0F1F-4684-9626-CA3B648A8A58}" type="pres">
      <dgm:prSet presAssocID="{564D7BA0-7989-491B-B3F7-C06F38FB8785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851F0-9D52-4A26-A07F-6D05D2E1F40C}" type="pres">
      <dgm:prSet presAssocID="{DB312AF8-2295-487F-A235-2820F73370D5}" presName="parSpace" presStyleCnt="0"/>
      <dgm:spPr/>
    </dgm:pt>
    <dgm:pt modelId="{3A5B1998-717A-45C9-A84C-61132B8201B0}" type="pres">
      <dgm:prSet presAssocID="{CBFEECA6-6CA6-4C8D-9722-AAB024713B63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68A3C5-7449-45BA-B554-AB1F3901414B}" type="pres">
      <dgm:prSet presAssocID="{57A8F67F-F19B-490B-A4BB-DA20D7311947}" presName="parSpace" presStyleCnt="0"/>
      <dgm:spPr/>
    </dgm:pt>
    <dgm:pt modelId="{76850A4D-522B-4240-A2F0-F68121E2F4B8}" type="pres">
      <dgm:prSet presAssocID="{9C0210FA-BA35-4EC8-BAAD-5F7D4CC9443D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C03DAA-E1CF-4CA7-AC3A-A4247D7BADAE}" type="pres">
      <dgm:prSet presAssocID="{9054E253-15FA-4F55-B348-322E45B0163B}" presName="parSpace" presStyleCnt="0"/>
      <dgm:spPr/>
    </dgm:pt>
    <dgm:pt modelId="{8339D74B-E761-40EB-8291-DFC45FFFCB1B}" type="pres">
      <dgm:prSet presAssocID="{6249E4EA-D83C-4698-B176-B869B987FE4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6C0280-8B16-4341-8538-9E3465557B8C}" srcId="{17539DD2-070F-480C-A41D-3D2CB6FA0A8F}" destId="{CBFEECA6-6CA6-4C8D-9722-AAB024713B63}" srcOrd="1" destOrd="0" parTransId="{F717B86B-136C-48C8-8724-7BBE39322497}" sibTransId="{57A8F67F-F19B-490B-A4BB-DA20D7311947}"/>
    <dgm:cxn modelId="{A759A8ED-9FE5-4D60-A2CD-8600DF7667AC}" srcId="{17539DD2-070F-480C-A41D-3D2CB6FA0A8F}" destId="{564D7BA0-7989-491B-B3F7-C06F38FB8785}" srcOrd="0" destOrd="0" parTransId="{570AC4DA-52BB-4E88-AEBD-B6E51C535D75}" sibTransId="{DB312AF8-2295-487F-A235-2820F73370D5}"/>
    <dgm:cxn modelId="{A7C10303-DAC0-411B-B81B-49F88F180913}" srcId="{17539DD2-070F-480C-A41D-3D2CB6FA0A8F}" destId="{9C0210FA-BA35-4EC8-BAAD-5F7D4CC9443D}" srcOrd="2" destOrd="0" parTransId="{3D21AD0E-7B7E-40A1-9659-AB0DF688F411}" sibTransId="{9054E253-15FA-4F55-B348-322E45B0163B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4A7DD3EE-139D-499A-A227-5600F1C2A7D1}" type="presOf" srcId="{6249E4EA-D83C-4698-B176-B869B987FE4C}" destId="{8339D74B-E761-40EB-8291-DFC45FFFCB1B}" srcOrd="0" destOrd="0" presId="urn:microsoft.com/office/officeart/2005/8/layout/hChevron3"/>
    <dgm:cxn modelId="{7578A987-DAD4-4C0E-88B8-E4BC71E329FC}" type="presOf" srcId="{564D7BA0-7989-491B-B3F7-C06F38FB8785}" destId="{6D50C192-0F1F-4684-9626-CA3B648A8A58}" srcOrd="0" destOrd="0" presId="urn:microsoft.com/office/officeart/2005/8/layout/hChevron3"/>
    <dgm:cxn modelId="{6DE84838-3927-43B8-92EF-648714124529}" type="presOf" srcId="{CBFEECA6-6CA6-4C8D-9722-AAB024713B63}" destId="{3A5B1998-717A-45C9-A84C-61132B8201B0}" srcOrd="0" destOrd="0" presId="urn:microsoft.com/office/officeart/2005/8/layout/hChevron3"/>
    <dgm:cxn modelId="{AD3651FF-AB0D-424A-AB86-A3F6B0D536CB}" srcId="{17539DD2-070F-480C-A41D-3D2CB6FA0A8F}" destId="{6249E4EA-D83C-4698-B176-B869B987FE4C}" srcOrd="3" destOrd="0" parTransId="{1149E52A-3D36-4766-B4A9-733BB22D3817}" sibTransId="{2E98A6C6-28FD-4077-8743-8B4D3C9AAAAD}"/>
    <dgm:cxn modelId="{081AFC7C-52BE-461D-B8C7-D301A2951D5C}" type="presOf" srcId="{9C0210FA-BA35-4EC8-BAAD-5F7D4CC9443D}" destId="{76850A4D-522B-4240-A2F0-F68121E2F4B8}" srcOrd="0" destOrd="0" presId="urn:microsoft.com/office/officeart/2005/8/layout/hChevron3"/>
    <dgm:cxn modelId="{698CF5DD-7976-4700-B38A-43F5351F2F6F}" type="presParOf" srcId="{ECBC756F-9D39-40E4-A10A-802520FC64ED}" destId="{6D50C192-0F1F-4684-9626-CA3B648A8A58}" srcOrd="0" destOrd="0" presId="urn:microsoft.com/office/officeart/2005/8/layout/hChevron3"/>
    <dgm:cxn modelId="{CF60CF0C-2BB0-4DC8-BF4A-E1922C369153}" type="presParOf" srcId="{ECBC756F-9D39-40E4-A10A-802520FC64ED}" destId="{3B4851F0-9D52-4A26-A07F-6D05D2E1F40C}" srcOrd="1" destOrd="0" presId="urn:microsoft.com/office/officeart/2005/8/layout/hChevron3"/>
    <dgm:cxn modelId="{B33F3A59-A1B0-4BD0-B0DA-9659D6C97767}" type="presParOf" srcId="{ECBC756F-9D39-40E4-A10A-802520FC64ED}" destId="{3A5B1998-717A-45C9-A84C-61132B8201B0}" srcOrd="2" destOrd="0" presId="urn:microsoft.com/office/officeart/2005/8/layout/hChevron3"/>
    <dgm:cxn modelId="{656AFDBA-953B-4327-845B-90482C332951}" type="presParOf" srcId="{ECBC756F-9D39-40E4-A10A-802520FC64ED}" destId="{7968A3C5-7449-45BA-B554-AB1F3901414B}" srcOrd="3" destOrd="0" presId="urn:microsoft.com/office/officeart/2005/8/layout/hChevron3"/>
    <dgm:cxn modelId="{B2789144-B49B-471E-BF77-373773C64546}" type="presParOf" srcId="{ECBC756F-9D39-40E4-A10A-802520FC64ED}" destId="{76850A4D-522B-4240-A2F0-F68121E2F4B8}" srcOrd="4" destOrd="0" presId="urn:microsoft.com/office/officeart/2005/8/layout/hChevron3"/>
    <dgm:cxn modelId="{ED0CBEAB-8258-4DE2-B369-1863D0A0D825}" type="presParOf" srcId="{ECBC756F-9D39-40E4-A10A-802520FC64ED}" destId="{3AC03DAA-E1CF-4CA7-AC3A-A4247D7BADAE}" srcOrd="5" destOrd="0" presId="urn:microsoft.com/office/officeart/2005/8/layout/hChevron3"/>
    <dgm:cxn modelId="{35E1BB1F-FFE6-4074-9202-7B57AE759EE3}" type="presParOf" srcId="{ECBC756F-9D39-40E4-A10A-802520FC64ED}" destId="{8339D74B-E761-40EB-8291-DFC45FFFCB1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C13056A-4627-4481-B2C0-C6231F4CC3C5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8D6E37F0-CDB7-457F-9BCC-4A5822922214}" type="parTrans" cxnId="{4DD73EAB-0293-4D91-918F-3373742FB9FF}">
      <dgm:prSet/>
      <dgm:spPr/>
      <dgm:t>
        <a:bodyPr/>
        <a:lstStyle/>
        <a:p>
          <a:endParaRPr lang="en-US" sz="1200"/>
        </a:p>
      </dgm:t>
    </dgm:pt>
    <dgm:pt modelId="{53C63008-C5A0-49CE-A6D1-3BAF68C21464}" type="sibTrans" cxnId="{4DD73EAB-0293-4D91-918F-3373742FB9FF}">
      <dgm:prSet/>
      <dgm:spPr/>
      <dgm:t>
        <a:bodyPr/>
        <a:lstStyle/>
        <a:p>
          <a:endParaRPr lang="en-US" sz="1200"/>
        </a:p>
      </dgm:t>
    </dgm:pt>
    <dgm:pt modelId="{9D838671-0AB9-43CC-8B7F-2D54978B2423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B056D729-AEFD-4317-B470-C594B2181442}" type="parTrans" cxnId="{D525B39D-8D31-472F-8E51-5E9387E51948}">
      <dgm:prSet/>
      <dgm:spPr/>
      <dgm:t>
        <a:bodyPr/>
        <a:lstStyle/>
        <a:p>
          <a:endParaRPr lang="en-US" sz="1200"/>
        </a:p>
      </dgm:t>
    </dgm:pt>
    <dgm:pt modelId="{9EF18707-2885-439A-8C14-AE6BCB3A8C6E}" type="sibTrans" cxnId="{D525B39D-8D31-472F-8E51-5E9387E51948}">
      <dgm:prSet/>
      <dgm:spPr/>
      <dgm:t>
        <a:bodyPr/>
        <a:lstStyle/>
        <a:p>
          <a:endParaRPr lang="en-US" sz="1200"/>
        </a:p>
      </dgm:t>
    </dgm:pt>
    <dgm:pt modelId="{9E0EE7ED-808A-4D2D-ACDA-953CE0B1A99D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69AC2D8A-E077-43FF-BBC3-3BD37203C4F0}" type="parTrans" cxnId="{661F55CD-549A-429D-94F4-49F82EB8DBC4}">
      <dgm:prSet/>
      <dgm:spPr/>
      <dgm:t>
        <a:bodyPr/>
        <a:lstStyle/>
        <a:p>
          <a:endParaRPr lang="en-US" sz="1200"/>
        </a:p>
      </dgm:t>
    </dgm:pt>
    <dgm:pt modelId="{7566F7E1-2457-4691-AECC-317E414B396B}" type="sibTrans" cxnId="{661F55CD-549A-429D-94F4-49F82EB8DBC4}">
      <dgm:prSet/>
      <dgm:spPr/>
      <dgm:t>
        <a:bodyPr/>
        <a:lstStyle/>
        <a:p>
          <a:endParaRPr lang="en-US" sz="1200"/>
        </a:p>
      </dgm:t>
    </dgm:pt>
    <dgm:pt modelId="{ADB6DF98-69D3-4253-AD11-33F84C8B104E}">
      <dgm:prSet phldrT="[Text]" custT="1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sz="1200" b="1"/>
            <a:t>Budget</a:t>
          </a:r>
        </a:p>
      </dgm:t>
    </dgm:pt>
    <dgm:pt modelId="{6C461D70-7541-4C23-82CC-5D105173B12E}" type="parTrans" cxnId="{5976D230-DD4C-4D97-BAE7-29778E386E18}">
      <dgm:prSet/>
      <dgm:spPr/>
      <dgm:t>
        <a:bodyPr/>
        <a:lstStyle/>
        <a:p>
          <a:endParaRPr lang="en-US" sz="1200"/>
        </a:p>
      </dgm:t>
    </dgm:pt>
    <dgm:pt modelId="{76BADDD8-E85C-4FBF-A9B4-A907684CC748}" type="sibTrans" cxnId="{5976D230-DD4C-4D97-BAE7-29778E386E18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B2D7BB-6A02-4955-9131-EC1B269B0F2D}" type="pres">
      <dgm:prSet presAssocID="{6C13056A-4627-4481-B2C0-C6231F4CC3C5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40D0DB-4A9D-4230-A08B-BF614422B936}" type="pres">
      <dgm:prSet presAssocID="{53C63008-C5A0-49CE-A6D1-3BAF68C21464}" presName="parSpace" presStyleCnt="0"/>
      <dgm:spPr/>
    </dgm:pt>
    <dgm:pt modelId="{2C7E0E6B-7004-4C92-AF04-A93FE68839A0}" type="pres">
      <dgm:prSet presAssocID="{9D838671-0AB9-43CC-8B7F-2D54978B2423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9BABA-3F86-4A97-8021-4E7E67588F61}" type="pres">
      <dgm:prSet presAssocID="{9EF18707-2885-439A-8C14-AE6BCB3A8C6E}" presName="parSpace" presStyleCnt="0"/>
      <dgm:spPr/>
    </dgm:pt>
    <dgm:pt modelId="{C04E9EF1-6B4D-46E1-858E-9F3DB8A34C76}" type="pres">
      <dgm:prSet presAssocID="{9E0EE7ED-808A-4D2D-ACDA-953CE0B1A99D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783929-5612-4FA8-80B5-9F85A92164B8}" type="pres">
      <dgm:prSet presAssocID="{7566F7E1-2457-4691-AECC-317E414B396B}" presName="parSpace" presStyleCnt="0"/>
      <dgm:spPr/>
    </dgm:pt>
    <dgm:pt modelId="{68A983C3-BA06-49FE-8F66-C37976327EC4}" type="pres">
      <dgm:prSet presAssocID="{ADB6DF98-69D3-4253-AD11-33F84C8B104E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C133D6-12E2-4E0E-B782-8F8D0993C5FE}" type="presOf" srcId="{9D838671-0AB9-43CC-8B7F-2D54978B2423}" destId="{2C7E0E6B-7004-4C92-AF04-A93FE68839A0}" srcOrd="0" destOrd="0" presId="urn:microsoft.com/office/officeart/2005/8/layout/hChevron3"/>
    <dgm:cxn modelId="{D525B39D-8D31-472F-8E51-5E9387E51948}" srcId="{17539DD2-070F-480C-A41D-3D2CB6FA0A8F}" destId="{9D838671-0AB9-43CC-8B7F-2D54978B2423}" srcOrd="1" destOrd="0" parTransId="{B056D729-AEFD-4317-B470-C594B2181442}" sibTransId="{9EF18707-2885-439A-8C14-AE6BCB3A8C6E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FADCD19C-A0E7-4302-A0B7-BFF0C755935D}" type="presOf" srcId="{ADB6DF98-69D3-4253-AD11-33F84C8B104E}" destId="{68A983C3-BA06-49FE-8F66-C37976327EC4}" srcOrd="0" destOrd="0" presId="urn:microsoft.com/office/officeart/2005/8/layout/hChevron3"/>
    <dgm:cxn modelId="{661F55CD-549A-429D-94F4-49F82EB8DBC4}" srcId="{17539DD2-070F-480C-A41D-3D2CB6FA0A8F}" destId="{9E0EE7ED-808A-4D2D-ACDA-953CE0B1A99D}" srcOrd="2" destOrd="0" parTransId="{69AC2D8A-E077-43FF-BBC3-3BD37203C4F0}" sibTransId="{7566F7E1-2457-4691-AECC-317E414B396B}"/>
    <dgm:cxn modelId="{15AFB750-350B-4521-AC02-98B3DC5943AD}" type="presOf" srcId="{6C13056A-4627-4481-B2C0-C6231F4CC3C5}" destId="{D3B2D7BB-6A02-4955-9131-EC1B269B0F2D}" srcOrd="0" destOrd="0" presId="urn:microsoft.com/office/officeart/2005/8/layout/hChevron3"/>
    <dgm:cxn modelId="{5976D230-DD4C-4D97-BAE7-29778E386E18}" srcId="{17539DD2-070F-480C-A41D-3D2CB6FA0A8F}" destId="{ADB6DF98-69D3-4253-AD11-33F84C8B104E}" srcOrd="3" destOrd="0" parTransId="{6C461D70-7541-4C23-82CC-5D105173B12E}" sibTransId="{76BADDD8-E85C-4FBF-A9B4-A907684CC748}"/>
    <dgm:cxn modelId="{4DD73EAB-0293-4D91-918F-3373742FB9FF}" srcId="{17539DD2-070F-480C-A41D-3D2CB6FA0A8F}" destId="{6C13056A-4627-4481-B2C0-C6231F4CC3C5}" srcOrd="0" destOrd="0" parTransId="{8D6E37F0-CDB7-457F-9BCC-4A5822922214}" sibTransId="{53C63008-C5A0-49CE-A6D1-3BAF68C21464}"/>
    <dgm:cxn modelId="{B6DC8D56-E5F9-4A13-8899-3D1F6E5BAD43}" type="presOf" srcId="{9E0EE7ED-808A-4D2D-ACDA-953CE0B1A99D}" destId="{C04E9EF1-6B4D-46E1-858E-9F3DB8A34C76}" srcOrd="0" destOrd="0" presId="urn:microsoft.com/office/officeart/2005/8/layout/hChevron3"/>
    <dgm:cxn modelId="{B4FB434A-306E-4236-AEDB-D20BAB1F300F}" type="presParOf" srcId="{ECBC756F-9D39-40E4-A10A-802520FC64ED}" destId="{D3B2D7BB-6A02-4955-9131-EC1B269B0F2D}" srcOrd="0" destOrd="0" presId="urn:microsoft.com/office/officeart/2005/8/layout/hChevron3"/>
    <dgm:cxn modelId="{73C0F5E9-D6C7-420B-B560-C6BDE9E12151}" type="presParOf" srcId="{ECBC756F-9D39-40E4-A10A-802520FC64ED}" destId="{A940D0DB-4A9D-4230-A08B-BF614422B936}" srcOrd="1" destOrd="0" presId="urn:microsoft.com/office/officeart/2005/8/layout/hChevron3"/>
    <dgm:cxn modelId="{B9F2043D-C0BA-49E4-82A2-E1C5804AC611}" type="presParOf" srcId="{ECBC756F-9D39-40E4-A10A-802520FC64ED}" destId="{2C7E0E6B-7004-4C92-AF04-A93FE68839A0}" srcOrd="2" destOrd="0" presId="urn:microsoft.com/office/officeart/2005/8/layout/hChevron3"/>
    <dgm:cxn modelId="{9D2D0ED7-0D20-46EA-8423-8A3DA1C4215C}" type="presParOf" srcId="{ECBC756F-9D39-40E4-A10A-802520FC64ED}" destId="{1279BABA-3F86-4A97-8021-4E7E67588F61}" srcOrd="3" destOrd="0" presId="urn:microsoft.com/office/officeart/2005/8/layout/hChevron3"/>
    <dgm:cxn modelId="{11922997-A4B9-4BC5-9D50-BC57A4996CC5}" type="presParOf" srcId="{ECBC756F-9D39-40E4-A10A-802520FC64ED}" destId="{C04E9EF1-6B4D-46E1-858E-9F3DB8A34C76}" srcOrd="4" destOrd="0" presId="urn:microsoft.com/office/officeart/2005/8/layout/hChevron3"/>
    <dgm:cxn modelId="{15A3A89A-A5B4-4FF6-AEB9-7E92F3261022}" type="presParOf" srcId="{ECBC756F-9D39-40E4-A10A-802520FC64ED}" destId="{61783929-5612-4FA8-80B5-9F85A92164B8}" srcOrd="5" destOrd="0" presId="urn:microsoft.com/office/officeart/2005/8/layout/hChevron3"/>
    <dgm:cxn modelId="{ED7BE75F-FC76-4FD4-A9E9-F876A4FAFCE9}" type="presParOf" srcId="{ECBC756F-9D39-40E4-A10A-802520FC64ED}" destId="{68A983C3-BA06-49FE-8F66-C37976327EC4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B49CDD07-E60A-40E4-BEA2-2FDB61F3EAD5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0925887F-6C3B-48AE-9864-4BD9983AAB3D}" type="parTrans" cxnId="{2A7F81B1-DE38-429B-9AD0-75F72CF2CBEB}">
      <dgm:prSet/>
      <dgm:spPr/>
      <dgm:t>
        <a:bodyPr/>
        <a:lstStyle/>
        <a:p>
          <a:endParaRPr lang="en-US" sz="1200"/>
        </a:p>
      </dgm:t>
    </dgm:pt>
    <dgm:pt modelId="{34DA142B-6A82-4F46-A087-FDA93203D63E}" type="sibTrans" cxnId="{2A7F81B1-DE38-429B-9AD0-75F72CF2CBEB}">
      <dgm:prSet/>
      <dgm:spPr/>
      <dgm:t>
        <a:bodyPr/>
        <a:lstStyle/>
        <a:p>
          <a:endParaRPr lang="en-US" sz="1200"/>
        </a:p>
      </dgm:t>
    </dgm:pt>
    <dgm:pt modelId="{3A0D08A0-6958-4AE5-93CD-89E4D3C3169A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32FE84CD-1766-4A06-B227-509AB4135BDE}" type="parTrans" cxnId="{C7FB0E04-226F-480E-9095-A366B5818A8B}">
      <dgm:prSet/>
      <dgm:spPr/>
      <dgm:t>
        <a:bodyPr/>
        <a:lstStyle/>
        <a:p>
          <a:endParaRPr lang="en-US" sz="1200"/>
        </a:p>
      </dgm:t>
    </dgm:pt>
    <dgm:pt modelId="{9A5F7FA4-9965-4B87-B365-D3A697856609}" type="sibTrans" cxnId="{C7FB0E04-226F-480E-9095-A366B5818A8B}">
      <dgm:prSet/>
      <dgm:spPr/>
      <dgm:t>
        <a:bodyPr/>
        <a:lstStyle/>
        <a:p>
          <a:endParaRPr lang="en-US" sz="1200"/>
        </a:p>
      </dgm:t>
    </dgm:pt>
    <dgm:pt modelId="{9A00CC70-5ED3-4956-ABC9-2F6DB76410D6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DF1A6709-85EE-4C73-B983-0056E2661CB3}" type="parTrans" cxnId="{0CCA9392-6F8C-4786-8CEB-9A44AF04E7B3}">
      <dgm:prSet/>
      <dgm:spPr/>
      <dgm:t>
        <a:bodyPr/>
        <a:lstStyle/>
        <a:p>
          <a:endParaRPr lang="en-US" sz="1200"/>
        </a:p>
      </dgm:t>
    </dgm:pt>
    <dgm:pt modelId="{4A686152-6CBB-4D52-8D0B-F570CA2B81BB}" type="sibTrans" cxnId="{0CCA9392-6F8C-4786-8CEB-9A44AF04E7B3}">
      <dgm:prSet/>
      <dgm:spPr/>
      <dgm:t>
        <a:bodyPr/>
        <a:lstStyle/>
        <a:p>
          <a:endParaRPr lang="en-US" sz="1200"/>
        </a:p>
      </dgm:t>
    </dgm:pt>
    <dgm:pt modelId="{A360740B-1A64-442D-BD87-8B340E950F69}">
      <dgm:prSet phldrT="[Text]" custT="1"/>
      <dgm:spPr>
        <a:solidFill>
          <a:schemeClr val="accent6">
            <a:alpha val="50000"/>
          </a:schemeClr>
        </a:solidFill>
      </dgm:spPr>
      <dgm:t>
        <a:bodyPr/>
        <a:lstStyle/>
        <a:p>
          <a:r>
            <a:rPr lang="en-US" sz="1200" b="1"/>
            <a:t>Budget</a:t>
          </a:r>
        </a:p>
      </dgm:t>
    </dgm:pt>
    <dgm:pt modelId="{82BF4488-D224-4D14-917B-612709DF867C}" type="parTrans" cxnId="{0195E9E7-A5A9-4B73-A2E4-81F87A5668A9}">
      <dgm:prSet/>
      <dgm:spPr/>
      <dgm:t>
        <a:bodyPr/>
        <a:lstStyle/>
        <a:p>
          <a:endParaRPr lang="en-US" sz="1200"/>
        </a:p>
      </dgm:t>
    </dgm:pt>
    <dgm:pt modelId="{E6DF6D38-B4A6-4553-AA61-1B9AFC561E47}" type="sibTrans" cxnId="{0195E9E7-A5A9-4B73-A2E4-81F87A5668A9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C3CB76-AF14-4781-81AE-FC2C717C5D7B}" type="pres">
      <dgm:prSet presAssocID="{B49CDD07-E60A-40E4-BEA2-2FDB61F3EAD5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21A083-6094-4E37-9747-7D25B4A4D608}" type="pres">
      <dgm:prSet presAssocID="{34DA142B-6A82-4F46-A087-FDA93203D63E}" presName="parSpace" presStyleCnt="0"/>
      <dgm:spPr/>
    </dgm:pt>
    <dgm:pt modelId="{40291D39-B89D-43BE-ACE8-79BD2DECA38B}" type="pres">
      <dgm:prSet presAssocID="{3A0D08A0-6958-4AE5-93CD-89E4D3C3169A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E6C3B8-5196-457E-B938-3A4DD2AD7891}" type="pres">
      <dgm:prSet presAssocID="{9A5F7FA4-9965-4B87-B365-D3A697856609}" presName="parSpace" presStyleCnt="0"/>
      <dgm:spPr/>
    </dgm:pt>
    <dgm:pt modelId="{737C7B4E-C2F2-43FF-952E-36904C9D82C1}" type="pres">
      <dgm:prSet presAssocID="{9A00CC70-5ED3-4956-ABC9-2F6DB76410D6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64343B-0000-4BA6-AC01-874044AA2379}" type="pres">
      <dgm:prSet presAssocID="{4A686152-6CBB-4D52-8D0B-F570CA2B81BB}" presName="parSpace" presStyleCnt="0"/>
      <dgm:spPr/>
    </dgm:pt>
    <dgm:pt modelId="{A2410B08-109C-4CA5-A46F-0809C3502BBA}" type="pres">
      <dgm:prSet presAssocID="{A360740B-1A64-442D-BD87-8B340E950F69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CA9392-6F8C-4786-8CEB-9A44AF04E7B3}" srcId="{17539DD2-070F-480C-A41D-3D2CB6FA0A8F}" destId="{9A00CC70-5ED3-4956-ABC9-2F6DB76410D6}" srcOrd="2" destOrd="0" parTransId="{DF1A6709-85EE-4C73-B983-0056E2661CB3}" sibTransId="{4A686152-6CBB-4D52-8D0B-F570CA2B81BB}"/>
    <dgm:cxn modelId="{2A7F81B1-DE38-429B-9AD0-75F72CF2CBEB}" srcId="{17539DD2-070F-480C-A41D-3D2CB6FA0A8F}" destId="{B49CDD07-E60A-40E4-BEA2-2FDB61F3EAD5}" srcOrd="0" destOrd="0" parTransId="{0925887F-6C3B-48AE-9864-4BD9983AAB3D}" sibTransId="{34DA142B-6A82-4F46-A087-FDA93203D63E}"/>
    <dgm:cxn modelId="{C7FB0E04-226F-480E-9095-A366B5818A8B}" srcId="{17539DD2-070F-480C-A41D-3D2CB6FA0A8F}" destId="{3A0D08A0-6958-4AE5-93CD-89E4D3C3169A}" srcOrd="1" destOrd="0" parTransId="{32FE84CD-1766-4A06-B227-509AB4135BDE}" sibTransId="{9A5F7FA4-9965-4B87-B365-D3A697856609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F7D9E1AE-4064-4400-B410-CEEF38040A5C}" type="presOf" srcId="{9A00CC70-5ED3-4956-ABC9-2F6DB76410D6}" destId="{737C7B4E-C2F2-43FF-952E-36904C9D82C1}" srcOrd="0" destOrd="0" presId="urn:microsoft.com/office/officeart/2005/8/layout/hChevron3"/>
    <dgm:cxn modelId="{8CF75179-692F-4BEB-B644-5EEEFF44CEDA}" type="presOf" srcId="{3A0D08A0-6958-4AE5-93CD-89E4D3C3169A}" destId="{40291D39-B89D-43BE-ACE8-79BD2DECA38B}" srcOrd="0" destOrd="0" presId="urn:microsoft.com/office/officeart/2005/8/layout/hChevron3"/>
    <dgm:cxn modelId="{0847DD41-4E46-4E71-8D77-80B4FE59A049}" type="presOf" srcId="{A360740B-1A64-442D-BD87-8B340E950F69}" destId="{A2410B08-109C-4CA5-A46F-0809C3502BBA}" srcOrd="0" destOrd="0" presId="urn:microsoft.com/office/officeart/2005/8/layout/hChevron3"/>
    <dgm:cxn modelId="{B0E524B7-C890-4FFF-8886-F1B0CB69C290}" type="presOf" srcId="{B49CDD07-E60A-40E4-BEA2-2FDB61F3EAD5}" destId="{D1C3CB76-AF14-4781-81AE-FC2C717C5D7B}" srcOrd="0" destOrd="0" presId="urn:microsoft.com/office/officeart/2005/8/layout/hChevron3"/>
    <dgm:cxn modelId="{0195E9E7-A5A9-4B73-A2E4-81F87A5668A9}" srcId="{17539DD2-070F-480C-A41D-3D2CB6FA0A8F}" destId="{A360740B-1A64-442D-BD87-8B340E950F69}" srcOrd="3" destOrd="0" parTransId="{82BF4488-D224-4D14-917B-612709DF867C}" sibTransId="{E6DF6D38-B4A6-4553-AA61-1B9AFC561E47}"/>
    <dgm:cxn modelId="{3AFDF67C-D001-4A3B-87B1-3DE092F5CB3A}" type="presParOf" srcId="{ECBC756F-9D39-40E4-A10A-802520FC64ED}" destId="{D1C3CB76-AF14-4781-81AE-FC2C717C5D7B}" srcOrd="0" destOrd="0" presId="urn:microsoft.com/office/officeart/2005/8/layout/hChevron3"/>
    <dgm:cxn modelId="{248738B1-BB9C-4D1E-80AD-9FFA7737D728}" type="presParOf" srcId="{ECBC756F-9D39-40E4-A10A-802520FC64ED}" destId="{0021A083-6094-4E37-9747-7D25B4A4D608}" srcOrd="1" destOrd="0" presId="urn:microsoft.com/office/officeart/2005/8/layout/hChevron3"/>
    <dgm:cxn modelId="{ED349D03-3FD8-4BE6-B7A1-086DC2A9D310}" type="presParOf" srcId="{ECBC756F-9D39-40E4-A10A-802520FC64ED}" destId="{40291D39-B89D-43BE-ACE8-79BD2DECA38B}" srcOrd="2" destOrd="0" presId="urn:microsoft.com/office/officeart/2005/8/layout/hChevron3"/>
    <dgm:cxn modelId="{2CAA9A0E-C6B3-4525-A1EC-A647FEB09E88}" type="presParOf" srcId="{ECBC756F-9D39-40E4-A10A-802520FC64ED}" destId="{9DE6C3B8-5196-457E-B938-3A4DD2AD7891}" srcOrd="3" destOrd="0" presId="urn:microsoft.com/office/officeart/2005/8/layout/hChevron3"/>
    <dgm:cxn modelId="{7E4CD34B-99A1-44FC-AC01-57164005D53A}" type="presParOf" srcId="{ECBC756F-9D39-40E4-A10A-802520FC64ED}" destId="{737C7B4E-C2F2-43FF-952E-36904C9D82C1}" srcOrd="4" destOrd="0" presId="urn:microsoft.com/office/officeart/2005/8/layout/hChevron3"/>
    <dgm:cxn modelId="{BC4C02B5-DC77-422D-B031-2A7996208E3A}" type="presParOf" srcId="{ECBC756F-9D39-40E4-A10A-802520FC64ED}" destId="{7A64343B-0000-4BA6-AC01-874044AA2379}" srcOrd="5" destOrd="0" presId="urn:microsoft.com/office/officeart/2005/8/layout/hChevron3"/>
    <dgm:cxn modelId="{14D6EEC6-B1E3-408F-8C03-5B9FFBB8A933}" type="presParOf" srcId="{ECBC756F-9D39-40E4-A10A-802520FC64ED}" destId="{A2410B08-109C-4CA5-A46F-0809C3502BBA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AB87FF3-4D91-4389-9A27-F86D7EC4DDA4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048E5539-F4A3-47EC-AEBE-DBD928B7A381}" type="parTrans" cxnId="{B9DA0933-76A2-440A-8A87-B8B7E04A4B3D}">
      <dgm:prSet/>
      <dgm:spPr/>
      <dgm:t>
        <a:bodyPr/>
        <a:lstStyle/>
        <a:p>
          <a:endParaRPr lang="en-US" sz="1200"/>
        </a:p>
      </dgm:t>
    </dgm:pt>
    <dgm:pt modelId="{FDFE7E29-6BF5-46CA-AACD-6C564346F38D}" type="sibTrans" cxnId="{B9DA0933-76A2-440A-8A87-B8B7E04A4B3D}">
      <dgm:prSet/>
      <dgm:spPr/>
      <dgm:t>
        <a:bodyPr/>
        <a:lstStyle/>
        <a:p>
          <a:endParaRPr lang="en-US" sz="1200"/>
        </a:p>
      </dgm:t>
    </dgm:pt>
    <dgm:pt modelId="{076E10C5-A750-4C1A-B0D9-5A3322053FEC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332CC465-50C3-4158-A82F-624B914530DE}" type="parTrans" cxnId="{6D4A360C-79D8-4793-94F3-0E7DD9FA238F}">
      <dgm:prSet/>
      <dgm:spPr/>
      <dgm:t>
        <a:bodyPr/>
        <a:lstStyle/>
        <a:p>
          <a:endParaRPr lang="en-US" sz="1200"/>
        </a:p>
      </dgm:t>
    </dgm:pt>
    <dgm:pt modelId="{77AC2BD2-DE4B-42AD-B5AA-0E3D84D07BF7}" type="sibTrans" cxnId="{6D4A360C-79D8-4793-94F3-0E7DD9FA238F}">
      <dgm:prSet/>
      <dgm:spPr/>
      <dgm:t>
        <a:bodyPr/>
        <a:lstStyle/>
        <a:p>
          <a:endParaRPr lang="en-US" sz="1200"/>
        </a:p>
      </dgm:t>
    </dgm:pt>
    <dgm:pt modelId="{CFE42F22-251B-4BA2-B2F2-29231735D809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19323978-A98A-4B37-AAF6-896BBEB1CD8C}" type="parTrans" cxnId="{4FD1A685-D2B1-4F39-99AB-783735058DDD}">
      <dgm:prSet/>
      <dgm:spPr/>
      <dgm:t>
        <a:bodyPr/>
        <a:lstStyle/>
        <a:p>
          <a:endParaRPr lang="en-US" sz="1200"/>
        </a:p>
      </dgm:t>
    </dgm:pt>
    <dgm:pt modelId="{7C8BD709-EADF-4C7B-9DBE-397D51B81F7C}" type="sibTrans" cxnId="{4FD1A685-D2B1-4F39-99AB-783735058DDD}">
      <dgm:prSet/>
      <dgm:spPr/>
      <dgm:t>
        <a:bodyPr/>
        <a:lstStyle/>
        <a:p>
          <a:endParaRPr lang="en-US" sz="1200"/>
        </a:p>
      </dgm:t>
    </dgm:pt>
    <dgm:pt modelId="{0A9D8DC6-0059-4597-A029-0DA1A6CB6468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61994F47-1041-47B7-AECE-6063774F3E8F}" type="parTrans" cxnId="{B2B90A6A-8B1D-4444-BEE2-DEA445EFB89A}">
      <dgm:prSet/>
      <dgm:spPr/>
      <dgm:t>
        <a:bodyPr/>
        <a:lstStyle/>
        <a:p>
          <a:endParaRPr lang="en-US" sz="1200"/>
        </a:p>
      </dgm:t>
    </dgm:pt>
    <dgm:pt modelId="{5568620F-0326-4F7C-8BC0-C979EF4C2C0D}" type="sibTrans" cxnId="{B2B90A6A-8B1D-4444-BEE2-DEA445EFB89A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66604E-0537-4D5D-857F-DDB379F694D2}" type="pres">
      <dgm:prSet presAssocID="{1AB87FF3-4D91-4389-9A27-F86D7EC4DDA4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FF1308-89CF-4EBC-B170-33184B71F3F8}" type="pres">
      <dgm:prSet presAssocID="{FDFE7E29-6BF5-46CA-AACD-6C564346F38D}" presName="parSpace" presStyleCnt="0"/>
      <dgm:spPr/>
    </dgm:pt>
    <dgm:pt modelId="{00511BF9-7256-4227-9384-4CDE640DED92}" type="pres">
      <dgm:prSet presAssocID="{076E10C5-A750-4C1A-B0D9-5A3322053FEC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778EDB-3B70-4DAB-83C0-FC688F3B5723}" type="pres">
      <dgm:prSet presAssocID="{77AC2BD2-DE4B-42AD-B5AA-0E3D84D07BF7}" presName="parSpace" presStyleCnt="0"/>
      <dgm:spPr/>
    </dgm:pt>
    <dgm:pt modelId="{626A823A-D2CD-45B1-A8CF-38E0BD0333BB}" type="pres">
      <dgm:prSet presAssocID="{CFE42F22-251B-4BA2-B2F2-29231735D809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94F4E4-9615-4A3E-ABF7-174EEB0F63A6}" type="pres">
      <dgm:prSet presAssocID="{7C8BD709-EADF-4C7B-9DBE-397D51B81F7C}" presName="parSpace" presStyleCnt="0"/>
      <dgm:spPr/>
    </dgm:pt>
    <dgm:pt modelId="{E2E98B38-24D2-4986-930B-CDDB012DA187}" type="pres">
      <dgm:prSet presAssocID="{0A9D8DC6-0059-4597-A029-0DA1A6CB6468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4997A5-1D28-46C4-8509-BB4CAF6166DF}" type="presOf" srcId="{076E10C5-A750-4C1A-B0D9-5A3322053FEC}" destId="{00511BF9-7256-4227-9384-4CDE640DED92}" srcOrd="0" destOrd="0" presId="urn:microsoft.com/office/officeart/2005/8/layout/hChevron3"/>
    <dgm:cxn modelId="{6D4A360C-79D8-4793-94F3-0E7DD9FA238F}" srcId="{17539DD2-070F-480C-A41D-3D2CB6FA0A8F}" destId="{076E10C5-A750-4C1A-B0D9-5A3322053FEC}" srcOrd="1" destOrd="0" parTransId="{332CC465-50C3-4158-A82F-624B914530DE}" sibTransId="{77AC2BD2-DE4B-42AD-B5AA-0E3D84D07BF7}"/>
    <dgm:cxn modelId="{9CC1599F-3BE1-4B57-9EFB-66BAD9E2F3CA}" type="presOf" srcId="{1AB87FF3-4D91-4389-9A27-F86D7EC4DDA4}" destId="{D166604E-0537-4D5D-857F-DDB379F694D2}" srcOrd="0" destOrd="0" presId="urn:microsoft.com/office/officeart/2005/8/layout/hChevron3"/>
    <dgm:cxn modelId="{B2B90A6A-8B1D-4444-BEE2-DEA445EFB89A}" srcId="{17539DD2-070F-480C-A41D-3D2CB6FA0A8F}" destId="{0A9D8DC6-0059-4597-A029-0DA1A6CB6468}" srcOrd="3" destOrd="0" parTransId="{61994F47-1041-47B7-AECE-6063774F3E8F}" sibTransId="{5568620F-0326-4F7C-8BC0-C979EF4C2C0D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4FD1A685-D2B1-4F39-99AB-783735058DDD}" srcId="{17539DD2-070F-480C-A41D-3D2CB6FA0A8F}" destId="{CFE42F22-251B-4BA2-B2F2-29231735D809}" srcOrd="2" destOrd="0" parTransId="{19323978-A98A-4B37-AAF6-896BBEB1CD8C}" sibTransId="{7C8BD709-EADF-4C7B-9DBE-397D51B81F7C}"/>
    <dgm:cxn modelId="{29E98ECB-A213-450D-B69B-D99DAB521563}" type="presOf" srcId="{0A9D8DC6-0059-4597-A029-0DA1A6CB6468}" destId="{E2E98B38-24D2-4986-930B-CDDB012DA187}" srcOrd="0" destOrd="0" presId="urn:microsoft.com/office/officeart/2005/8/layout/hChevron3"/>
    <dgm:cxn modelId="{B9DA0933-76A2-440A-8A87-B8B7E04A4B3D}" srcId="{17539DD2-070F-480C-A41D-3D2CB6FA0A8F}" destId="{1AB87FF3-4D91-4389-9A27-F86D7EC4DDA4}" srcOrd="0" destOrd="0" parTransId="{048E5539-F4A3-47EC-AEBE-DBD928B7A381}" sibTransId="{FDFE7E29-6BF5-46CA-AACD-6C564346F38D}"/>
    <dgm:cxn modelId="{F50FF09A-11B3-4A16-B7D4-957FF7F9793C}" type="presOf" srcId="{CFE42F22-251B-4BA2-B2F2-29231735D809}" destId="{626A823A-D2CD-45B1-A8CF-38E0BD0333BB}" srcOrd="0" destOrd="0" presId="urn:microsoft.com/office/officeart/2005/8/layout/hChevron3"/>
    <dgm:cxn modelId="{9AB0D9CA-9A1A-467C-8E9A-970F9CCA7139}" type="presParOf" srcId="{ECBC756F-9D39-40E4-A10A-802520FC64ED}" destId="{D166604E-0537-4D5D-857F-DDB379F694D2}" srcOrd="0" destOrd="0" presId="urn:microsoft.com/office/officeart/2005/8/layout/hChevron3"/>
    <dgm:cxn modelId="{1F345202-FCD2-4D0E-AE71-5E6B807A4FD5}" type="presParOf" srcId="{ECBC756F-9D39-40E4-A10A-802520FC64ED}" destId="{7BFF1308-89CF-4EBC-B170-33184B71F3F8}" srcOrd="1" destOrd="0" presId="urn:microsoft.com/office/officeart/2005/8/layout/hChevron3"/>
    <dgm:cxn modelId="{E7093EF8-E10E-40A5-9FC3-EE6F71AF2810}" type="presParOf" srcId="{ECBC756F-9D39-40E4-A10A-802520FC64ED}" destId="{00511BF9-7256-4227-9384-4CDE640DED92}" srcOrd="2" destOrd="0" presId="urn:microsoft.com/office/officeart/2005/8/layout/hChevron3"/>
    <dgm:cxn modelId="{F4E5E4D1-3D72-4395-9D18-34806C1DE54D}" type="presParOf" srcId="{ECBC756F-9D39-40E4-A10A-802520FC64ED}" destId="{EF778EDB-3B70-4DAB-83C0-FC688F3B5723}" srcOrd="3" destOrd="0" presId="urn:microsoft.com/office/officeart/2005/8/layout/hChevron3"/>
    <dgm:cxn modelId="{C378490A-43F7-4AC1-A0D9-504D73FDBA62}" type="presParOf" srcId="{ECBC756F-9D39-40E4-A10A-802520FC64ED}" destId="{626A823A-D2CD-45B1-A8CF-38E0BD0333BB}" srcOrd="4" destOrd="0" presId="urn:microsoft.com/office/officeart/2005/8/layout/hChevron3"/>
    <dgm:cxn modelId="{618FF4EE-34C9-4ACA-AB36-52710F9AC5CC}" type="presParOf" srcId="{ECBC756F-9D39-40E4-A10A-802520FC64ED}" destId="{3294F4E4-9615-4A3E-ABF7-174EEB0F63A6}" srcOrd="5" destOrd="0" presId="urn:microsoft.com/office/officeart/2005/8/layout/hChevron3"/>
    <dgm:cxn modelId="{6AE66447-2270-4E68-9F7B-1019D48BE137}" type="presParOf" srcId="{ECBC756F-9D39-40E4-A10A-802520FC64ED}" destId="{E2E98B38-24D2-4986-930B-CDDB012DA187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539DD2-070F-480C-A41D-3D2CB6FA0A8F}" type="doc">
      <dgm:prSet loTypeId="urn:microsoft.com/office/officeart/2005/8/layout/hChevron3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C74FEB5-7685-4232-AF01-10D12A419CCA}">
      <dgm:prSet phldrT="[Text]" custT="1"/>
      <dgm:spPr/>
      <dgm:t>
        <a:bodyPr/>
        <a:lstStyle/>
        <a:p>
          <a:r>
            <a:rPr lang="en-US" sz="1200" b="1"/>
            <a:t>Overview</a:t>
          </a:r>
        </a:p>
      </dgm:t>
    </dgm:pt>
    <dgm:pt modelId="{7DC00D51-60D4-4D80-B722-76F258F70E4B}" type="parTrans" cxnId="{892F5C33-04D2-4B69-B763-606088854ACF}">
      <dgm:prSet/>
      <dgm:spPr/>
      <dgm:t>
        <a:bodyPr/>
        <a:lstStyle/>
        <a:p>
          <a:endParaRPr lang="en-US" sz="1200"/>
        </a:p>
      </dgm:t>
    </dgm:pt>
    <dgm:pt modelId="{A5ADF001-CE35-4044-BE00-1DF811A85A59}" type="sibTrans" cxnId="{892F5C33-04D2-4B69-B763-606088854ACF}">
      <dgm:prSet/>
      <dgm:spPr/>
      <dgm:t>
        <a:bodyPr/>
        <a:lstStyle/>
        <a:p>
          <a:endParaRPr lang="en-US" sz="1200"/>
        </a:p>
      </dgm:t>
    </dgm:pt>
    <dgm:pt modelId="{49D7EB2A-0746-4BB3-8010-620EFF7D0878}">
      <dgm:prSet phldrT="[Text]" custT="1"/>
      <dgm:spPr/>
      <dgm:t>
        <a:bodyPr/>
        <a:lstStyle/>
        <a:p>
          <a:r>
            <a:rPr lang="en-US" sz="1200" b="1"/>
            <a:t>Schedule</a:t>
          </a:r>
        </a:p>
      </dgm:t>
    </dgm:pt>
    <dgm:pt modelId="{44BF5DB3-C9F6-4371-9F56-FCE026126DF3}" type="parTrans" cxnId="{785BF204-8E54-4500-AE42-3D33B34C7455}">
      <dgm:prSet/>
      <dgm:spPr/>
      <dgm:t>
        <a:bodyPr/>
        <a:lstStyle/>
        <a:p>
          <a:endParaRPr lang="en-US" sz="1200"/>
        </a:p>
      </dgm:t>
    </dgm:pt>
    <dgm:pt modelId="{223F3634-B4F6-49C5-83BD-DCB0009DF676}" type="sibTrans" cxnId="{785BF204-8E54-4500-AE42-3D33B34C7455}">
      <dgm:prSet/>
      <dgm:spPr/>
      <dgm:t>
        <a:bodyPr/>
        <a:lstStyle/>
        <a:p>
          <a:endParaRPr lang="en-US" sz="1200"/>
        </a:p>
      </dgm:t>
    </dgm:pt>
    <dgm:pt modelId="{FF621583-63BD-46A9-AB1A-DFC1F3D70F47}">
      <dgm:prSet phldrT="[Text]" custT="1"/>
      <dgm:spPr/>
      <dgm:t>
        <a:bodyPr/>
        <a:lstStyle/>
        <a:p>
          <a:r>
            <a:rPr lang="en-US" sz="1200" b="1"/>
            <a:t>Test Readiness</a:t>
          </a:r>
        </a:p>
      </dgm:t>
    </dgm:pt>
    <dgm:pt modelId="{C210D901-3F88-4FDC-9530-FA47EA36D5CA}" type="parTrans" cxnId="{96C19F36-2D61-472D-A5CF-285CF7095EDA}">
      <dgm:prSet/>
      <dgm:spPr/>
      <dgm:t>
        <a:bodyPr/>
        <a:lstStyle/>
        <a:p>
          <a:endParaRPr lang="en-US" sz="1200"/>
        </a:p>
      </dgm:t>
    </dgm:pt>
    <dgm:pt modelId="{C1A46278-8014-4571-B4AE-54AB1D594F44}" type="sibTrans" cxnId="{96C19F36-2D61-472D-A5CF-285CF7095EDA}">
      <dgm:prSet/>
      <dgm:spPr/>
      <dgm:t>
        <a:bodyPr/>
        <a:lstStyle/>
        <a:p>
          <a:endParaRPr lang="en-US" sz="1200"/>
        </a:p>
      </dgm:t>
    </dgm:pt>
    <dgm:pt modelId="{1790C304-A726-4BBC-96A1-00D7DB576072}">
      <dgm:prSet phldrT="[Text]" custT="1"/>
      <dgm:spPr/>
      <dgm:t>
        <a:bodyPr/>
        <a:lstStyle/>
        <a:p>
          <a:r>
            <a:rPr lang="en-US" sz="1200" b="1"/>
            <a:t>Budget</a:t>
          </a:r>
        </a:p>
      </dgm:t>
    </dgm:pt>
    <dgm:pt modelId="{43542052-0AB7-4EBF-AD4D-61DBA48486E1}" type="parTrans" cxnId="{82CB34F2-348C-42E8-A877-52F5441BDDF8}">
      <dgm:prSet/>
      <dgm:spPr/>
      <dgm:t>
        <a:bodyPr/>
        <a:lstStyle/>
        <a:p>
          <a:endParaRPr lang="en-US" sz="1200"/>
        </a:p>
      </dgm:t>
    </dgm:pt>
    <dgm:pt modelId="{28F7145E-AC7E-4DEC-82AC-90A6680D72A9}" type="sibTrans" cxnId="{82CB34F2-348C-42E8-A877-52F5441BDDF8}">
      <dgm:prSet/>
      <dgm:spPr/>
      <dgm:t>
        <a:bodyPr/>
        <a:lstStyle/>
        <a:p>
          <a:endParaRPr lang="en-US" sz="1200"/>
        </a:p>
      </dgm:t>
    </dgm:pt>
    <dgm:pt modelId="{ECBC756F-9D39-40E4-A10A-802520FC64ED}" type="pres">
      <dgm:prSet presAssocID="{17539DD2-070F-480C-A41D-3D2CB6FA0A8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BF3717-FA0D-401D-9CE8-80C4D73CEF4E}" type="pres">
      <dgm:prSet presAssocID="{9C74FEB5-7685-4232-AF01-10D12A419CCA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DC7D16-0BB1-404D-9967-F8CBCC6AB923}" type="pres">
      <dgm:prSet presAssocID="{A5ADF001-CE35-4044-BE00-1DF811A85A59}" presName="parSpace" presStyleCnt="0"/>
      <dgm:spPr/>
    </dgm:pt>
    <dgm:pt modelId="{813702EC-9376-48AD-B4F8-BF2F26E2DED6}" type="pres">
      <dgm:prSet presAssocID="{49D7EB2A-0746-4BB3-8010-620EFF7D0878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A73838-EFB9-48BA-B964-1C56BFDCBE30}" type="pres">
      <dgm:prSet presAssocID="{223F3634-B4F6-49C5-83BD-DCB0009DF676}" presName="parSpace" presStyleCnt="0"/>
      <dgm:spPr/>
    </dgm:pt>
    <dgm:pt modelId="{3CE1EB61-A7BD-454D-AD7B-86C641AD2C6F}" type="pres">
      <dgm:prSet presAssocID="{FF621583-63BD-46A9-AB1A-DFC1F3D70F47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67D41-5D48-463E-94F4-D77A4743B4C3}" type="pres">
      <dgm:prSet presAssocID="{C1A46278-8014-4571-B4AE-54AB1D594F44}" presName="parSpace" presStyleCnt="0"/>
      <dgm:spPr/>
    </dgm:pt>
    <dgm:pt modelId="{6478EAF6-3CE8-4DED-A4B3-DBAA9B16159B}" type="pres">
      <dgm:prSet presAssocID="{1790C304-A726-4BBC-96A1-00D7DB576072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CB34F2-348C-42E8-A877-52F5441BDDF8}" srcId="{17539DD2-070F-480C-A41D-3D2CB6FA0A8F}" destId="{1790C304-A726-4BBC-96A1-00D7DB576072}" srcOrd="3" destOrd="0" parTransId="{43542052-0AB7-4EBF-AD4D-61DBA48486E1}" sibTransId="{28F7145E-AC7E-4DEC-82AC-90A6680D72A9}"/>
    <dgm:cxn modelId="{C57272F9-A636-4712-AFBD-A51745626FE4}" type="presOf" srcId="{9C74FEB5-7685-4232-AF01-10D12A419CCA}" destId="{C9BF3717-FA0D-401D-9CE8-80C4D73CEF4E}" srcOrd="0" destOrd="0" presId="urn:microsoft.com/office/officeart/2005/8/layout/hChevron3"/>
    <dgm:cxn modelId="{96C19F36-2D61-472D-A5CF-285CF7095EDA}" srcId="{17539DD2-070F-480C-A41D-3D2CB6FA0A8F}" destId="{FF621583-63BD-46A9-AB1A-DFC1F3D70F47}" srcOrd="2" destOrd="0" parTransId="{C210D901-3F88-4FDC-9530-FA47EA36D5CA}" sibTransId="{C1A46278-8014-4571-B4AE-54AB1D594F44}"/>
    <dgm:cxn modelId="{5CFC9562-565D-4BA8-BEBF-0EE1767F9562}" type="presOf" srcId="{17539DD2-070F-480C-A41D-3D2CB6FA0A8F}" destId="{ECBC756F-9D39-40E4-A10A-802520FC64ED}" srcOrd="0" destOrd="0" presId="urn:microsoft.com/office/officeart/2005/8/layout/hChevron3"/>
    <dgm:cxn modelId="{D4842E45-1A48-4543-8DFF-451BA12A6B0C}" type="presOf" srcId="{1790C304-A726-4BBC-96A1-00D7DB576072}" destId="{6478EAF6-3CE8-4DED-A4B3-DBAA9B16159B}" srcOrd="0" destOrd="0" presId="urn:microsoft.com/office/officeart/2005/8/layout/hChevron3"/>
    <dgm:cxn modelId="{785BF204-8E54-4500-AE42-3D33B34C7455}" srcId="{17539DD2-070F-480C-A41D-3D2CB6FA0A8F}" destId="{49D7EB2A-0746-4BB3-8010-620EFF7D0878}" srcOrd="1" destOrd="0" parTransId="{44BF5DB3-C9F6-4371-9F56-FCE026126DF3}" sibTransId="{223F3634-B4F6-49C5-83BD-DCB0009DF676}"/>
    <dgm:cxn modelId="{386F65A6-25E0-49B4-A882-86E50CEDE280}" type="presOf" srcId="{49D7EB2A-0746-4BB3-8010-620EFF7D0878}" destId="{813702EC-9376-48AD-B4F8-BF2F26E2DED6}" srcOrd="0" destOrd="0" presId="urn:microsoft.com/office/officeart/2005/8/layout/hChevron3"/>
    <dgm:cxn modelId="{892F5C33-04D2-4B69-B763-606088854ACF}" srcId="{17539DD2-070F-480C-A41D-3D2CB6FA0A8F}" destId="{9C74FEB5-7685-4232-AF01-10D12A419CCA}" srcOrd="0" destOrd="0" parTransId="{7DC00D51-60D4-4D80-B722-76F258F70E4B}" sibTransId="{A5ADF001-CE35-4044-BE00-1DF811A85A59}"/>
    <dgm:cxn modelId="{1EDB0DA5-144B-4678-BE1F-C7AB5B4225B0}" type="presOf" srcId="{FF621583-63BD-46A9-AB1A-DFC1F3D70F47}" destId="{3CE1EB61-A7BD-454D-AD7B-86C641AD2C6F}" srcOrd="0" destOrd="0" presId="urn:microsoft.com/office/officeart/2005/8/layout/hChevron3"/>
    <dgm:cxn modelId="{AC391083-C60A-4D55-B0AD-B40B200EF7AB}" type="presParOf" srcId="{ECBC756F-9D39-40E4-A10A-802520FC64ED}" destId="{C9BF3717-FA0D-401D-9CE8-80C4D73CEF4E}" srcOrd="0" destOrd="0" presId="urn:microsoft.com/office/officeart/2005/8/layout/hChevron3"/>
    <dgm:cxn modelId="{4C0E91E2-E006-407D-9667-DCEA566E6141}" type="presParOf" srcId="{ECBC756F-9D39-40E4-A10A-802520FC64ED}" destId="{C3DC7D16-0BB1-404D-9967-F8CBCC6AB923}" srcOrd="1" destOrd="0" presId="urn:microsoft.com/office/officeart/2005/8/layout/hChevron3"/>
    <dgm:cxn modelId="{A415F3F7-8BCC-48DD-B38B-F758668E011E}" type="presParOf" srcId="{ECBC756F-9D39-40E4-A10A-802520FC64ED}" destId="{813702EC-9376-48AD-B4F8-BF2F26E2DED6}" srcOrd="2" destOrd="0" presId="urn:microsoft.com/office/officeart/2005/8/layout/hChevron3"/>
    <dgm:cxn modelId="{EB1589BA-366F-41DB-B2D1-EB5F0D484782}" type="presParOf" srcId="{ECBC756F-9D39-40E4-A10A-802520FC64ED}" destId="{76A73838-EFB9-48BA-B964-1C56BFDCBE30}" srcOrd="3" destOrd="0" presId="urn:microsoft.com/office/officeart/2005/8/layout/hChevron3"/>
    <dgm:cxn modelId="{07569B4C-DBAA-4540-A536-A55C379841E0}" type="presParOf" srcId="{ECBC756F-9D39-40E4-A10A-802520FC64ED}" destId="{3CE1EB61-A7BD-454D-AD7B-86C641AD2C6F}" srcOrd="4" destOrd="0" presId="urn:microsoft.com/office/officeart/2005/8/layout/hChevron3"/>
    <dgm:cxn modelId="{8CE23A18-2A15-4D5D-BF22-54D2264A5F65}" type="presParOf" srcId="{ECBC756F-9D39-40E4-A10A-802520FC64ED}" destId="{B5767D41-5D48-463E-94F4-D77A4743B4C3}" srcOrd="5" destOrd="0" presId="urn:microsoft.com/office/officeart/2005/8/layout/hChevron3"/>
    <dgm:cxn modelId="{070C79C8-5D9C-41DA-817A-548DF9BF8A11}" type="presParOf" srcId="{ECBC756F-9D39-40E4-A10A-802520FC64ED}" destId="{6478EAF6-3CE8-4DED-A4B3-DBAA9B16159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B1CAF-99E5-4C7A-B9D4-9911A218D38C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6"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F755ADB1-9AF9-4FFA-A8CA-218B7341894C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47043730-6E61-4099-B2DA-109D7811CC3B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6A59DA68-F5EC-411C-980B-6FF983480B4F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54A3A-C5DF-4C86-8020-F8996CF65392}">
      <dsp:nvSpPr>
        <dsp:cNvPr id="0" name=""/>
        <dsp:cNvSpPr/>
      </dsp:nvSpPr>
      <dsp:spPr>
        <a:xfrm>
          <a:off x="7292881" y="1622398"/>
          <a:ext cx="1137442" cy="27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446"/>
              </a:lnTo>
              <a:lnTo>
                <a:pt x="1137442" y="184446"/>
              </a:lnTo>
              <a:lnTo>
                <a:pt x="1137442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C6F96A-9DC3-4E8A-8B43-5460F15849A0}">
      <dsp:nvSpPr>
        <dsp:cNvPr id="0" name=""/>
        <dsp:cNvSpPr/>
      </dsp:nvSpPr>
      <dsp:spPr>
        <a:xfrm>
          <a:off x="7247161" y="1622398"/>
          <a:ext cx="91440" cy="270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C43E1-0A4C-4747-BCB3-174A72293148}">
      <dsp:nvSpPr>
        <dsp:cNvPr id="0" name=""/>
        <dsp:cNvSpPr/>
      </dsp:nvSpPr>
      <dsp:spPr>
        <a:xfrm>
          <a:off x="6155439" y="1622398"/>
          <a:ext cx="1137442" cy="270659"/>
        </a:xfrm>
        <a:custGeom>
          <a:avLst/>
          <a:gdLst/>
          <a:ahLst/>
          <a:cxnLst/>
          <a:rect l="0" t="0" r="0" b="0"/>
          <a:pathLst>
            <a:path>
              <a:moveTo>
                <a:pt x="1137442" y="0"/>
              </a:moveTo>
              <a:lnTo>
                <a:pt x="1137442" y="184446"/>
              </a:lnTo>
              <a:lnTo>
                <a:pt x="0" y="184446"/>
              </a:lnTo>
              <a:lnTo>
                <a:pt x="0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31469-5EEB-4F63-BCAE-71F058E0E18D}">
      <dsp:nvSpPr>
        <dsp:cNvPr id="0" name=""/>
        <dsp:cNvSpPr/>
      </dsp:nvSpPr>
      <dsp:spPr>
        <a:xfrm>
          <a:off x="4164916" y="760785"/>
          <a:ext cx="3127965" cy="27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446"/>
              </a:lnTo>
              <a:lnTo>
                <a:pt x="3127965" y="184446"/>
              </a:lnTo>
              <a:lnTo>
                <a:pt x="3127965" y="270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9CFC3-1E23-49F3-ADB7-93AF5E073D87}">
      <dsp:nvSpPr>
        <dsp:cNvPr id="0" name=""/>
        <dsp:cNvSpPr/>
      </dsp:nvSpPr>
      <dsp:spPr>
        <a:xfrm>
          <a:off x="3880555" y="1622398"/>
          <a:ext cx="1137442" cy="27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446"/>
              </a:lnTo>
              <a:lnTo>
                <a:pt x="1137442" y="184446"/>
              </a:lnTo>
              <a:lnTo>
                <a:pt x="1137442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E07985-F15B-4C58-ABA9-6EE22F0E1783}">
      <dsp:nvSpPr>
        <dsp:cNvPr id="0" name=""/>
        <dsp:cNvSpPr/>
      </dsp:nvSpPr>
      <dsp:spPr>
        <a:xfrm>
          <a:off x="3834835" y="1622398"/>
          <a:ext cx="91440" cy="270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90D73-3906-4F56-9574-C246F9931469}">
      <dsp:nvSpPr>
        <dsp:cNvPr id="0" name=""/>
        <dsp:cNvSpPr/>
      </dsp:nvSpPr>
      <dsp:spPr>
        <a:xfrm>
          <a:off x="2743113" y="1622398"/>
          <a:ext cx="1137442" cy="270659"/>
        </a:xfrm>
        <a:custGeom>
          <a:avLst/>
          <a:gdLst/>
          <a:ahLst/>
          <a:cxnLst/>
          <a:rect l="0" t="0" r="0" b="0"/>
          <a:pathLst>
            <a:path>
              <a:moveTo>
                <a:pt x="1137442" y="0"/>
              </a:moveTo>
              <a:lnTo>
                <a:pt x="1137442" y="184446"/>
              </a:lnTo>
              <a:lnTo>
                <a:pt x="0" y="184446"/>
              </a:lnTo>
              <a:lnTo>
                <a:pt x="0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03D83-4070-4A7B-BAF4-FB3701EEC548}">
      <dsp:nvSpPr>
        <dsp:cNvPr id="0" name=""/>
        <dsp:cNvSpPr/>
      </dsp:nvSpPr>
      <dsp:spPr>
        <a:xfrm>
          <a:off x="3880555" y="760785"/>
          <a:ext cx="284360" cy="270659"/>
        </a:xfrm>
        <a:custGeom>
          <a:avLst/>
          <a:gdLst/>
          <a:ahLst/>
          <a:cxnLst/>
          <a:rect l="0" t="0" r="0" b="0"/>
          <a:pathLst>
            <a:path>
              <a:moveTo>
                <a:pt x="284360" y="0"/>
              </a:moveTo>
              <a:lnTo>
                <a:pt x="284360" y="184446"/>
              </a:lnTo>
              <a:lnTo>
                <a:pt x="0" y="184446"/>
              </a:lnTo>
              <a:lnTo>
                <a:pt x="0" y="270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85B2A-6966-46DF-80AD-133404A07E7E}">
      <dsp:nvSpPr>
        <dsp:cNvPr id="0" name=""/>
        <dsp:cNvSpPr/>
      </dsp:nvSpPr>
      <dsp:spPr>
        <a:xfrm>
          <a:off x="1036950" y="1622398"/>
          <a:ext cx="568721" cy="27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446"/>
              </a:lnTo>
              <a:lnTo>
                <a:pt x="568721" y="184446"/>
              </a:lnTo>
              <a:lnTo>
                <a:pt x="568721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AA0E9-DBB2-45A2-AD19-B3537BFEA4CD}">
      <dsp:nvSpPr>
        <dsp:cNvPr id="0" name=""/>
        <dsp:cNvSpPr/>
      </dsp:nvSpPr>
      <dsp:spPr>
        <a:xfrm>
          <a:off x="468229" y="1622398"/>
          <a:ext cx="568721" cy="270659"/>
        </a:xfrm>
        <a:custGeom>
          <a:avLst/>
          <a:gdLst/>
          <a:ahLst/>
          <a:cxnLst/>
          <a:rect l="0" t="0" r="0" b="0"/>
          <a:pathLst>
            <a:path>
              <a:moveTo>
                <a:pt x="568721" y="0"/>
              </a:moveTo>
              <a:lnTo>
                <a:pt x="568721" y="184446"/>
              </a:lnTo>
              <a:lnTo>
                <a:pt x="0" y="184446"/>
              </a:lnTo>
              <a:lnTo>
                <a:pt x="0" y="2706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1084C-7C6E-4B06-A75E-E9DDA8A40A94}">
      <dsp:nvSpPr>
        <dsp:cNvPr id="0" name=""/>
        <dsp:cNvSpPr/>
      </dsp:nvSpPr>
      <dsp:spPr>
        <a:xfrm>
          <a:off x="1036950" y="760785"/>
          <a:ext cx="3127965" cy="270659"/>
        </a:xfrm>
        <a:custGeom>
          <a:avLst/>
          <a:gdLst/>
          <a:ahLst/>
          <a:cxnLst/>
          <a:rect l="0" t="0" r="0" b="0"/>
          <a:pathLst>
            <a:path>
              <a:moveTo>
                <a:pt x="3127965" y="0"/>
              </a:moveTo>
              <a:lnTo>
                <a:pt x="3127965" y="184446"/>
              </a:lnTo>
              <a:lnTo>
                <a:pt x="0" y="184446"/>
              </a:lnTo>
              <a:lnTo>
                <a:pt x="0" y="2706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9A48-F9BC-48C8-B026-23A472F3B909}">
      <dsp:nvSpPr>
        <dsp:cNvPr id="0" name=""/>
        <dsp:cNvSpPr/>
      </dsp:nvSpPr>
      <dsp:spPr>
        <a:xfrm>
          <a:off x="3699598" y="169832"/>
          <a:ext cx="930634" cy="59095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0BC16-A70A-4B37-92F3-067CA6FC2E58}">
      <dsp:nvSpPr>
        <dsp:cNvPr id="0" name=""/>
        <dsp:cNvSpPr/>
      </dsp:nvSpPr>
      <dsp:spPr>
        <a:xfrm>
          <a:off x="3803002" y="268066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/>
            <a:t>Component Tests</a:t>
          </a:r>
        </a:p>
      </dsp:txBody>
      <dsp:txXfrm>
        <a:off x="3820310" y="285374"/>
        <a:ext cx="896018" cy="556336"/>
      </dsp:txXfrm>
    </dsp:sp>
    <dsp:sp modelId="{8CB2EB05-2B4F-46A4-98FB-0BE5AACB921A}">
      <dsp:nvSpPr>
        <dsp:cNvPr id="0" name=""/>
        <dsp:cNvSpPr/>
      </dsp:nvSpPr>
      <dsp:spPr>
        <a:xfrm>
          <a:off x="571633" y="1031445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1FFE7-95DC-490E-ACD1-A000BA4001F0}">
      <dsp:nvSpPr>
        <dsp:cNvPr id="0" name=""/>
        <dsp:cNvSpPr/>
      </dsp:nvSpPr>
      <dsp:spPr>
        <a:xfrm>
          <a:off x="675036" y="1129678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Hardware Component Tests</a:t>
          </a:r>
        </a:p>
      </dsp:txBody>
      <dsp:txXfrm>
        <a:off x="692344" y="1146986"/>
        <a:ext cx="896018" cy="556336"/>
      </dsp:txXfrm>
    </dsp:sp>
    <dsp:sp modelId="{B6A976F1-F268-487B-AEE8-68BD81216084}">
      <dsp:nvSpPr>
        <dsp:cNvPr id="0" name=""/>
        <dsp:cNvSpPr/>
      </dsp:nvSpPr>
      <dsp:spPr>
        <a:xfrm>
          <a:off x="2912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CBBC2-4EE1-492C-93E1-A37B10A3F732}">
      <dsp:nvSpPr>
        <dsp:cNvPr id="0" name=""/>
        <dsp:cNvSpPr/>
      </dsp:nvSpPr>
      <dsp:spPr>
        <a:xfrm>
          <a:off x="106315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Actuation Mount</a:t>
          </a:r>
        </a:p>
      </dsp:txBody>
      <dsp:txXfrm>
        <a:off x="123623" y="2008599"/>
        <a:ext cx="896018" cy="556336"/>
      </dsp:txXfrm>
    </dsp:sp>
    <dsp:sp modelId="{FF3B46E1-C909-483A-A425-13814D348963}">
      <dsp:nvSpPr>
        <dsp:cNvPr id="0" name=""/>
        <dsp:cNvSpPr/>
      </dsp:nvSpPr>
      <dsp:spPr>
        <a:xfrm>
          <a:off x="1140354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CA89A-48A1-4C73-A3C4-4AD770B26559}">
      <dsp:nvSpPr>
        <dsp:cNvPr id="0" name=""/>
        <dsp:cNvSpPr/>
      </dsp:nvSpPr>
      <dsp:spPr>
        <a:xfrm>
          <a:off x="1243757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Imaging System</a:t>
          </a:r>
        </a:p>
      </dsp:txBody>
      <dsp:txXfrm>
        <a:off x="1261065" y="2008599"/>
        <a:ext cx="896018" cy="556336"/>
      </dsp:txXfrm>
    </dsp:sp>
    <dsp:sp modelId="{985A73BE-5C94-4BD9-9C15-788FCCB74EB4}">
      <dsp:nvSpPr>
        <dsp:cNvPr id="0" name=""/>
        <dsp:cNvSpPr/>
      </dsp:nvSpPr>
      <dsp:spPr>
        <a:xfrm>
          <a:off x="3415238" y="1031445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87570-9052-4841-94B1-EE4062447318}">
      <dsp:nvSpPr>
        <dsp:cNvPr id="0" name=""/>
        <dsp:cNvSpPr/>
      </dsp:nvSpPr>
      <dsp:spPr>
        <a:xfrm>
          <a:off x="3518642" y="1129678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Software Component Tests</a:t>
          </a:r>
        </a:p>
      </dsp:txBody>
      <dsp:txXfrm>
        <a:off x="3535950" y="1146986"/>
        <a:ext cx="896018" cy="556336"/>
      </dsp:txXfrm>
    </dsp:sp>
    <dsp:sp modelId="{4CC42867-174A-4AA2-830A-DF7630AC2309}">
      <dsp:nvSpPr>
        <dsp:cNvPr id="0" name=""/>
        <dsp:cNvSpPr/>
      </dsp:nvSpPr>
      <dsp:spPr>
        <a:xfrm>
          <a:off x="2277796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5F23A-6558-4BE1-AD2A-BF79350C3093}">
      <dsp:nvSpPr>
        <dsp:cNvPr id="0" name=""/>
        <dsp:cNvSpPr/>
      </dsp:nvSpPr>
      <dsp:spPr>
        <a:xfrm>
          <a:off x="2381200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Scheduler</a:t>
          </a:r>
        </a:p>
      </dsp:txBody>
      <dsp:txXfrm>
        <a:off x="2398508" y="2008599"/>
        <a:ext cx="896018" cy="556336"/>
      </dsp:txXfrm>
    </dsp:sp>
    <dsp:sp modelId="{2CFC183E-6635-46E1-AC2D-7848625ECDE4}">
      <dsp:nvSpPr>
        <dsp:cNvPr id="0" name=""/>
        <dsp:cNvSpPr/>
      </dsp:nvSpPr>
      <dsp:spPr>
        <a:xfrm>
          <a:off x="3415238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4B622-BF01-4559-8925-4F6A9BFD304B}">
      <dsp:nvSpPr>
        <dsp:cNvPr id="0" name=""/>
        <dsp:cNvSpPr/>
      </dsp:nvSpPr>
      <dsp:spPr>
        <a:xfrm>
          <a:off x="3518642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Image Processing</a:t>
          </a:r>
        </a:p>
      </dsp:txBody>
      <dsp:txXfrm>
        <a:off x="3535950" y="2008599"/>
        <a:ext cx="896018" cy="556336"/>
      </dsp:txXfrm>
    </dsp:sp>
    <dsp:sp modelId="{EE378185-2CF7-4051-99E2-8182965FD18D}">
      <dsp:nvSpPr>
        <dsp:cNvPr id="0" name=""/>
        <dsp:cNvSpPr/>
      </dsp:nvSpPr>
      <dsp:spPr>
        <a:xfrm>
          <a:off x="4552680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F8EB0-1CAD-47A7-B204-5148F9DC29FA}">
      <dsp:nvSpPr>
        <dsp:cNvPr id="0" name=""/>
        <dsp:cNvSpPr/>
      </dsp:nvSpPr>
      <dsp:spPr>
        <a:xfrm>
          <a:off x="4656084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Orbit Determination</a:t>
          </a:r>
        </a:p>
      </dsp:txBody>
      <dsp:txXfrm>
        <a:off x="4673392" y="2008599"/>
        <a:ext cx="896018" cy="556336"/>
      </dsp:txXfrm>
    </dsp:sp>
    <dsp:sp modelId="{7A137F76-40E5-4775-A522-144BBA4B139B}">
      <dsp:nvSpPr>
        <dsp:cNvPr id="0" name=""/>
        <dsp:cNvSpPr/>
      </dsp:nvSpPr>
      <dsp:spPr>
        <a:xfrm>
          <a:off x="6827564" y="1031445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EB786-362D-4570-A0B1-82BD6528B4CE}">
      <dsp:nvSpPr>
        <dsp:cNvPr id="0" name=""/>
        <dsp:cNvSpPr/>
      </dsp:nvSpPr>
      <dsp:spPr>
        <a:xfrm>
          <a:off x="6930968" y="1129678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kern="1200"/>
            <a:t>Electronics Component Tests</a:t>
          </a:r>
        </a:p>
      </dsp:txBody>
      <dsp:txXfrm>
        <a:off x="6948276" y="1146986"/>
        <a:ext cx="896018" cy="556336"/>
      </dsp:txXfrm>
    </dsp:sp>
    <dsp:sp modelId="{13077E7A-9B9C-4B4B-83F2-4F7BFFB41189}">
      <dsp:nvSpPr>
        <dsp:cNvPr id="0" name=""/>
        <dsp:cNvSpPr/>
      </dsp:nvSpPr>
      <dsp:spPr>
        <a:xfrm>
          <a:off x="5690122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C212C-971A-4832-9ED3-9CF29890E841}">
      <dsp:nvSpPr>
        <dsp:cNvPr id="0" name=""/>
        <dsp:cNvSpPr/>
      </dsp:nvSpPr>
      <dsp:spPr>
        <a:xfrm>
          <a:off x="5793526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Power Supply</a:t>
          </a:r>
        </a:p>
      </dsp:txBody>
      <dsp:txXfrm>
        <a:off x="5810834" y="2008599"/>
        <a:ext cx="896018" cy="556336"/>
      </dsp:txXfrm>
    </dsp:sp>
    <dsp:sp modelId="{B57C0B95-FEA9-436A-BF1B-226222F9E1EC}">
      <dsp:nvSpPr>
        <dsp:cNvPr id="0" name=""/>
        <dsp:cNvSpPr/>
      </dsp:nvSpPr>
      <dsp:spPr>
        <a:xfrm>
          <a:off x="6827564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8FBC86-A9CA-45E6-A536-6AD631E1FABF}">
      <dsp:nvSpPr>
        <dsp:cNvPr id="0" name=""/>
        <dsp:cNvSpPr/>
      </dsp:nvSpPr>
      <dsp:spPr>
        <a:xfrm>
          <a:off x="6930968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Processor</a:t>
          </a:r>
        </a:p>
      </dsp:txBody>
      <dsp:txXfrm>
        <a:off x="6948276" y="2008599"/>
        <a:ext cx="896018" cy="556336"/>
      </dsp:txXfrm>
    </dsp:sp>
    <dsp:sp modelId="{55CEF038-BDE5-4E32-9268-55868198EF9D}">
      <dsp:nvSpPr>
        <dsp:cNvPr id="0" name=""/>
        <dsp:cNvSpPr/>
      </dsp:nvSpPr>
      <dsp:spPr>
        <a:xfrm>
          <a:off x="7965006" y="1893057"/>
          <a:ext cx="930634" cy="5909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32587-9269-4C38-A7B5-10F31351B546}">
      <dsp:nvSpPr>
        <dsp:cNvPr id="0" name=""/>
        <dsp:cNvSpPr/>
      </dsp:nvSpPr>
      <dsp:spPr>
        <a:xfrm>
          <a:off x="8068410" y="1991291"/>
          <a:ext cx="930634" cy="590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Battery</a:t>
          </a:r>
        </a:p>
      </dsp:txBody>
      <dsp:txXfrm>
        <a:off x="8085718" y="2008599"/>
        <a:ext cx="896018" cy="5563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FC992-C2DE-4C91-9986-F49D9B7737DB}">
      <dsp:nvSpPr>
        <dsp:cNvPr id="0" name=""/>
        <dsp:cNvSpPr/>
      </dsp:nvSpPr>
      <dsp:spPr>
        <a:xfrm>
          <a:off x="6580043" y="1359534"/>
          <a:ext cx="531853" cy="253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489"/>
              </a:lnTo>
              <a:lnTo>
                <a:pt x="531853" y="172489"/>
              </a:lnTo>
              <a:lnTo>
                <a:pt x="531853" y="253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DEF79-A388-4E40-9CDE-5939523E03DB}">
      <dsp:nvSpPr>
        <dsp:cNvPr id="0" name=""/>
        <dsp:cNvSpPr/>
      </dsp:nvSpPr>
      <dsp:spPr>
        <a:xfrm>
          <a:off x="6048189" y="1359534"/>
          <a:ext cx="531853" cy="253114"/>
        </a:xfrm>
        <a:custGeom>
          <a:avLst/>
          <a:gdLst/>
          <a:ahLst/>
          <a:cxnLst/>
          <a:rect l="0" t="0" r="0" b="0"/>
          <a:pathLst>
            <a:path>
              <a:moveTo>
                <a:pt x="531853" y="0"/>
              </a:moveTo>
              <a:lnTo>
                <a:pt x="531853" y="172489"/>
              </a:lnTo>
              <a:lnTo>
                <a:pt x="0" y="172489"/>
              </a:lnTo>
              <a:lnTo>
                <a:pt x="0" y="253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E8AF4-8429-443B-A745-C551DBE59BB3}">
      <dsp:nvSpPr>
        <dsp:cNvPr id="0" name=""/>
        <dsp:cNvSpPr/>
      </dsp:nvSpPr>
      <dsp:spPr>
        <a:xfrm>
          <a:off x="4452628" y="553776"/>
          <a:ext cx="2127415" cy="253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489"/>
              </a:lnTo>
              <a:lnTo>
                <a:pt x="2127415" y="172489"/>
              </a:lnTo>
              <a:lnTo>
                <a:pt x="2127415" y="2531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60AB0-B69A-463D-B83F-B0CE072D9D69}">
      <dsp:nvSpPr>
        <dsp:cNvPr id="0" name=""/>
        <dsp:cNvSpPr/>
      </dsp:nvSpPr>
      <dsp:spPr>
        <a:xfrm>
          <a:off x="4452628" y="1359534"/>
          <a:ext cx="531853" cy="253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489"/>
              </a:lnTo>
              <a:lnTo>
                <a:pt x="531853" y="172489"/>
              </a:lnTo>
              <a:lnTo>
                <a:pt x="531853" y="253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7DCC4-A315-4BB8-8199-A58A2CB643EB}">
      <dsp:nvSpPr>
        <dsp:cNvPr id="0" name=""/>
        <dsp:cNvSpPr/>
      </dsp:nvSpPr>
      <dsp:spPr>
        <a:xfrm>
          <a:off x="3920774" y="1359534"/>
          <a:ext cx="531853" cy="253114"/>
        </a:xfrm>
        <a:custGeom>
          <a:avLst/>
          <a:gdLst/>
          <a:ahLst/>
          <a:cxnLst/>
          <a:rect l="0" t="0" r="0" b="0"/>
          <a:pathLst>
            <a:path>
              <a:moveTo>
                <a:pt x="531853" y="0"/>
              </a:moveTo>
              <a:lnTo>
                <a:pt x="531853" y="172489"/>
              </a:lnTo>
              <a:lnTo>
                <a:pt x="0" y="172489"/>
              </a:lnTo>
              <a:lnTo>
                <a:pt x="0" y="253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A41962-A125-49C1-9C8D-9E73D950AF5F}">
      <dsp:nvSpPr>
        <dsp:cNvPr id="0" name=""/>
        <dsp:cNvSpPr/>
      </dsp:nvSpPr>
      <dsp:spPr>
        <a:xfrm>
          <a:off x="4406908" y="553776"/>
          <a:ext cx="91440" cy="25311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1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9BCD8-CBCC-4783-B5A2-B5455A6C377C}">
      <dsp:nvSpPr>
        <dsp:cNvPr id="0" name=""/>
        <dsp:cNvSpPr/>
      </dsp:nvSpPr>
      <dsp:spPr>
        <a:xfrm>
          <a:off x="2325212" y="1359534"/>
          <a:ext cx="531853" cy="253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489"/>
              </a:lnTo>
              <a:lnTo>
                <a:pt x="531853" y="172489"/>
              </a:lnTo>
              <a:lnTo>
                <a:pt x="531853" y="253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E0151-D11E-417F-A46F-FFCA16E6EFE1}">
      <dsp:nvSpPr>
        <dsp:cNvPr id="0" name=""/>
        <dsp:cNvSpPr/>
      </dsp:nvSpPr>
      <dsp:spPr>
        <a:xfrm>
          <a:off x="1793358" y="1359534"/>
          <a:ext cx="531853" cy="253114"/>
        </a:xfrm>
        <a:custGeom>
          <a:avLst/>
          <a:gdLst/>
          <a:ahLst/>
          <a:cxnLst/>
          <a:rect l="0" t="0" r="0" b="0"/>
          <a:pathLst>
            <a:path>
              <a:moveTo>
                <a:pt x="531853" y="0"/>
              </a:moveTo>
              <a:lnTo>
                <a:pt x="531853" y="172489"/>
              </a:lnTo>
              <a:lnTo>
                <a:pt x="0" y="172489"/>
              </a:lnTo>
              <a:lnTo>
                <a:pt x="0" y="2531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54637-40F3-4C1C-A3B5-DC7E39187EA0}">
      <dsp:nvSpPr>
        <dsp:cNvPr id="0" name=""/>
        <dsp:cNvSpPr/>
      </dsp:nvSpPr>
      <dsp:spPr>
        <a:xfrm>
          <a:off x="2325212" y="553776"/>
          <a:ext cx="2127415" cy="253114"/>
        </a:xfrm>
        <a:custGeom>
          <a:avLst/>
          <a:gdLst/>
          <a:ahLst/>
          <a:cxnLst/>
          <a:rect l="0" t="0" r="0" b="0"/>
          <a:pathLst>
            <a:path>
              <a:moveTo>
                <a:pt x="2127415" y="0"/>
              </a:moveTo>
              <a:lnTo>
                <a:pt x="2127415" y="172489"/>
              </a:lnTo>
              <a:lnTo>
                <a:pt x="0" y="172489"/>
              </a:lnTo>
              <a:lnTo>
                <a:pt x="0" y="2531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9A48-F9BC-48C8-B026-23A472F3B909}">
      <dsp:nvSpPr>
        <dsp:cNvPr id="0" name=""/>
        <dsp:cNvSpPr/>
      </dsp:nvSpPr>
      <dsp:spPr>
        <a:xfrm>
          <a:off x="4017474" y="1131"/>
          <a:ext cx="870306" cy="552644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0BC16-A70A-4B37-92F3-067CA6FC2E58}">
      <dsp:nvSpPr>
        <dsp:cNvPr id="0" name=""/>
        <dsp:cNvSpPr/>
      </dsp:nvSpPr>
      <dsp:spPr>
        <a:xfrm>
          <a:off x="4114175" y="92997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/>
            <a:t>Integrated Tests</a:t>
          </a:r>
        </a:p>
      </dsp:txBody>
      <dsp:txXfrm>
        <a:off x="4130361" y="109183"/>
        <a:ext cx="837934" cy="520272"/>
      </dsp:txXfrm>
    </dsp:sp>
    <dsp:sp modelId="{16F46898-8B62-4D47-BCAC-09F49A4518A6}">
      <dsp:nvSpPr>
        <dsp:cNvPr id="0" name=""/>
        <dsp:cNvSpPr/>
      </dsp:nvSpPr>
      <dsp:spPr>
        <a:xfrm>
          <a:off x="1890059" y="806890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753FC-4A37-4415-92BA-3A20D92CD5F0}">
      <dsp:nvSpPr>
        <dsp:cNvPr id="0" name=""/>
        <dsp:cNvSpPr/>
      </dsp:nvSpPr>
      <dsp:spPr>
        <a:xfrm>
          <a:off x="1986760" y="898756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Indoor System Test</a:t>
          </a:r>
        </a:p>
      </dsp:txBody>
      <dsp:txXfrm>
        <a:off x="2002946" y="914942"/>
        <a:ext cx="837934" cy="520272"/>
      </dsp:txXfrm>
    </dsp:sp>
    <dsp:sp modelId="{7BF5A9F6-C8BA-4859-90B2-423D1C45573B}">
      <dsp:nvSpPr>
        <dsp:cNvPr id="0" name=""/>
        <dsp:cNvSpPr/>
      </dsp:nvSpPr>
      <dsp:spPr>
        <a:xfrm>
          <a:off x="1358205" y="1612649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51A12-12DE-4DDB-B81E-A035ACCD9841}">
      <dsp:nvSpPr>
        <dsp:cNvPr id="0" name=""/>
        <dsp:cNvSpPr/>
      </dsp:nvSpPr>
      <dsp:spPr>
        <a:xfrm>
          <a:off x="1454906" y="1704514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Commanding of Camera</a:t>
          </a:r>
        </a:p>
      </dsp:txBody>
      <dsp:txXfrm>
        <a:off x="1471092" y="1720700"/>
        <a:ext cx="837934" cy="520272"/>
      </dsp:txXfrm>
    </dsp:sp>
    <dsp:sp modelId="{DED81782-FB81-4907-B858-DC0F8CD3AA40}">
      <dsp:nvSpPr>
        <dsp:cNvPr id="0" name=""/>
        <dsp:cNvSpPr/>
      </dsp:nvSpPr>
      <dsp:spPr>
        <a:xfrm>
          <a:off x="2421913" y="1612649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17954-FBDF-486A-8936-015D9922AC62}">
      <dsp:nvSpPr>
        <dsp:cNvPr id="0" name=""/>
        <dsp:cNvSpPr/>
      </dsp:nvSpPr>
      <dsp:spPr>
        <a:xfrm>
          <a:off x="2518613" y="1704514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Commanding of Mount</a:t>
          </a:r>
        </a:p>
      </dsp:txBody>
      <dsp:txXfrm>
        <a:off x="2534799" y="1720700"/>
        <a:ext cx="837934" cy="520272"/>
      </dsp:txXfrm>
    </dsp:sp>
    <dsp:sp modelId="{E59E9695-793C-4C68-9965-65FD0831A436}">
      <dsp:nvSpPr>
        <dsp:cNvPr id="0" name=""/>
        <dsp:cNvSpPr/>
      </dsp:nvSpPr>
      <dsp:spPr>
        <a:xfrm>
          <a:off x="4017474" y="806890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0AC44-70D6-4CAA-A149-B0C98FC5A7D1}">
      <dsp:nvSpPr>
        <dsp:cNvPr id="0" name=""/>
        <dsp:cNvSpPr/>
      </dsp:nvSpPr>
      <dsp:spPr>
        <a:xfrm>
          <a:off x="4114175" y="898756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Outdoor Sidereal Tracking Test</a:t>
          </a:r>
        </a:p>
      </dsp:txBody>
      <dsp:txXfrm>
        <a:off x="4130361" y="914942"/>
        <a:ext cx="837934" cy="520272"/>
      </dsp:txXfrm>
    </dsp:sp>
    <dsp:sp modelId="{D9240695-9F93-47AD-B74D-F4A291D6513F}">
      <dsp:nvSpPr>
        <dsp:cNvPr id="0" name=""/>
        <dsp:cNvSpPr/>
      </dsp:nvSpPr>
      <dsp:spPr>
        <a:xfrm>
          <a:off x="3485621" y="1612649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57628F-8B75-4354-8CA6-DD749B85E2E4}">
      <dsp:nvSpPr>
        <dsp:cNvPr id="0" name=""/>
        <dsp:cNvSpPr/>
      </dsp:nvSpPr>
      <dsp:spPr>
        <a:xfrm>
          <a:off x="3582321" y="1704514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Accuracy of Mount Pointing</a:t>
          </a:r>
        </a:p>
      </dsp:txBody>
      <dsp:txXfrm>
        <a:off x="3598507" y="1720700"/>
        <a:ext cx="837934" cy="520272"/>
      </dsp:txXfrm>
    </dsp:sp>
    <dsp:sp modelId="{04EE9125-CC3B-49C5-8636-C35CD239AD68}">
      <dsp:nvSpPr>
        <dsp:cNvPr id="0" name=""/>
        <dsp:cNvSpPr/>
      </dsp:nvSpPr>
      <dsp:spPr>
        <a:xfrm>
          <a:off x="4549328" y="1612649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E409A-36DB-464D-B08C-2EBFF7DE9A1B}">
      <dsp:nvSpPr>
        <dsp:cNvPr id="0" name=""/>
        <dsp:cNvSpPr/>
      </dsp:nvSpPr>
      <dsp:spPr>
        <a:xfrm>
          <a:off x="4646029" y="1704514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Visual Magnitude Capability</a:t>
          </a:r>
        </a:p>
      </dsp:txBody>
      <dsp:txXfrm>
        <a:off x="4662215" y="1720700"/>
        <a:ext cx="837934" cy="520272"/>
      </dsp:txXfrm>
    </dsp:sp>
    <dsp:sp modelId="{CC4FCAF9-0DAF-49E0-81BE-04FCAEC2A271}">
      <dsp:nvSpPr>
        <dsp:cNvPr id="0" name=""/>
        <dsp:cNvSpPr/>
      </dsp:nvSpPr>
      <dsp:spPr>
        <a:xfrm>
          <a:off x="6144890" y="806890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733A0-9FF9-436A-9563-6753530C832D}">
      <dsp:nvSpPr>
        <dsp:cNvPr id="0" name=""/>
        <dsp:cNvSpPr/>
      </dsp:nvSpPr>
      <dsp:spPr>
        <a:xfrm>
          <a:off x="6241591" y="898756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Outdoor System Test</a:t>
          </a:r>
        </a:p>
      </dsp:txBody>
      <dsp:txXfrm>
        <a:off x="6257777" y="914942"/>
        <a:ext cx="837934" cy="520272"/>
      </dsp:txXfrm>
    </dsp:sp>
    <dsp:sp modelId="{45894C3F-E524-47F2-B700-FDAF03924C03}">
      <dsp:nvSpPr>
        <dsp:cNvPr id="0" name=""/>
        <dsp:cNvSpPr/>
      </dsp:nvSpPr>
      <dsp:spPr>
        <a:xfrm>
          <a:off x="5613036" y="1612649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F8C09-E6C6-4746-AB30-11DF7A0B0A4F}">
      <dsp:nvSpPr>
        <dsp:cNvPr id="0" name=""/>
        <dsp:cNvSpPr/>
      </dsp:nvSpPr>
      <dsp:spPr>
        <a:xfrm>
          <a:off x="5709737" y="1704514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Multiple Observations per Pass</a:t>
          </a:r>
        </a:p>
      </dsp:txBody>
      <dsp:txXfrm>
        <a:off x="5725923" y="1720700"/>
        <a:ext cx="837934" cy="520272"/>
      </dsp:txXfrm>
    </dsp:sp>
    <dsp:sp modelId="{F99F130E-44D4-48C7-913F-2B132E0A1AD9}">
      <dsp:nvSpPr>
        <dsp:cNvPr id="0" name=""/>
        <dsp:cNvSpPr/>
      </dsp:nvSpPr>
      <dsp:spPr>
        <a:xfrm>
          <a:off x="6676744" y="1612649"/>
          <a:ext cx="870306" cy="5526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3AFC7-5C52-4C27-A373-79931DBF3F68}">
      <dsp:nvSpPr>
        <dsp:cNvPr id="0" name=""/>
        <dsp:cNvSpPr/>
      </dsp:nvSpPr>
      <dsp:spPr>
        <a:xfrm>
          <a:off x="6773445" y="1704514"/>
          <a:ext cx="870306" cy="552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/>
            <a:t>Multiple Space Objects per Session</a:t>
          </a:r>
        </a:p>
      </dsp:txBody>
      <dsp:txXfrm>
        <a:off x="6789631" y="1720700"/>
        <a:ext cx="837934" cy="520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B1CAF-99E5-4C7A-B9D4-9911A218D38C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F755ADB1-9AF9-4FFA-A8CA-218B7341894C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6">
            <a:alpha val="7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47043730-6E61-4099-B2DA-109D7811CC3B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6A59DA68-F5EC-411C-980B-6FF983480B4F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43C5E-7DDA-4126-9A3D-838B5F35DCB3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0F074A73-2021-484B-AC6A-BE590A533CDE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6">
            <a:alpha val="7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EA3EC467-92B7-43F6-ABD4-804D7BC9A6DE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E6AFD4F9-F3B4-4947-A90F-F33F946DA475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B1CAF-99E5-4C7A-B9D4-9911A218D38C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F755ADB1-9AF9-4FFA-A8CA-218B7341894C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47043730-6E61-4099-B2DA-109D7811CC3B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6">
            <a:alpha val="6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6A59DA68-F5EC-411C-980B-6FF983480B4F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50C192-0F1F-4684-9626-CA3B648A8A58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3A5B1998-717A-45C9-A84C-61132B8201B0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76850A4D-522B-4240-A2F0-F68121E2F4B8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6">
            <a:alpha val="6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8339D74B-E761-40EB-8291-DFC45FFFCB1B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B2D7BB-6A02-4955-9131-EC1B269B0F2D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2C7E0E6B-7004-4C92-AF04-A93FE68839A0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C04E9EF1-6B4D-46E1-858E-9F3DB8A34C76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68A983C3-BA06-49FE-8F66-C37976327EC4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6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3CB76-AF14-4781-81AE-FC2C717C5D7B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40291D39-B89D-43BE-ACE8-79BD2DECA38B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737C7B4E-C2F2-43FF-952E-36904C9D82C1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A2410B08-109C-4CA5-A46F-0809C3502BBA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accent6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6604E-0537-4D5D-857F-DDB379F694D2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00511BF9-7256-4227-9384-4CDE640DED92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626A823A-D2CD-45B1-A8CF-38E0BD0333BB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E2E98B38-24D2-4986-930B-CDDB012DA187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F3717-FA0D-401D-9CE8-80C4D73CEF4E}">
      <dsp:nvSpPr>
        <dsp:cNvPr id="0" name=""/>
        <dsp:cNvSpPr/>
      </dsp:nvSpPr>
      <dsp:spPr>
        <a:xfrm>
          <a:off x="1784" y="0"/>
          <a:ext cx="1789971" cy="320040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Overview</a:t>
          </a:r>
        </a:p>
      </dsp:txBody>
      <dsp:txXfrm>
        <a:off x="1784" y="0"/>
        <a:ext cx="1709961" cy="320040"/>
      </dsp:txXfrm>
    </dsp:sp>
    <dsp:sp modelId="{813702EC-9376-48AD-B4F8-BF2F26E2DED6}">
      <dsp:nvSpPr>
        <dsp:cNvPr id="0" name=""/>
        <dsp:cNvSpPr/>
      </dsp:nvSpPr>
      <dsp:spPr>
        <a:xfrm>
          <a:off x="1433760" y="0"/>
          <a:ext cx="1789971" cy="3200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Schedule</a:t>
          </a:r>
        </a:p>
      </dsp:txBody>
      <dsp:txXfrm>
        <a:off x="1593780" y="0"/>
        <a:ext cx="1469931" cy="320040"/>
      </dsp:txXfrm>
    </dsp:sp>
    <dsp:sp modelId="{3CE1EB61-A7BD-454D-AD7B-86C641AD2C6F}">
      <dsp:nvSpPr>
        <dsp:cNvPr id="0" name=""/>
        <dsp:cNvSpPr/>
      </dsp:nvSpPr>
      <dsp:spPr>
        <a:xfrm>
          <a:off x="2865737" y="0"/>
          <a:ext cx="1789971" cy="3200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Test Readiness</a:t>
          </a:r>
        </a:p>
      </dsp:txBody>
      <dsp:txXfrm>
        <a:off x="3025757" y="0"/>
        <a:ext cx="1469931" cy="320040"/>
      </dsp:txXfrm>
    </dsp:sp>
    <dsp:sp modelId="{6478EAF6-3CE8-4DED-A4B3-DBAA9B16159B}">
      <dsp:nvSpPr>
        <dsp:cNvPr id="0" name=""/>
        <dsp:cNvSpPr/>
      </dsp:nvSpPr>
      <dsp:spPr>
        <a:xfrm>
          <a:off x="4297714" y="0"/>
          <a:ext cx="1789971" cy="32004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/>
            <a:t>Budget</a:t>
          </a:r>
        </a:p>
      </dsp:txBody>
      <dsp:txXfrm>
        <a:off x="4457734" y="0"/>
        <a:ext cx="1469931" cy="320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C99F0-D597-C44C-AF6F-015BD472633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0D5AB-D304-7042-86A6-A09339128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4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13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8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of the critical project elements, along with any updates on critical issues from CDR, FFR, 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etc. These should directly relate to the manufacturing tasks that you will present. 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 what all major elements of the project are, and how the baseline design works (5 pts)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elements are vaguely defined or the design was poorly explained (say which) (3-4 pts)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elements seem to be missing or the design not explained (say which) (2-3 pts)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 tell what the baseline design is or how it works (0-2 pts)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Processing – 40 hours remaining</a:t>
            </a:r>
          </a:p>
          <a:p>
            <a:r>
              <a:rPr lang="en-US"/>
              <a:t>2 dedicated software team members @ 15 hours per week</a:t>
            </a:r>
          </a:p>
          <a:p>
            <a:r>
              <a:rPr lang="en-US"/>
              <a:t>2 weeks to complete</a:t>
            </a:r>
          </a:p>
          <a:p>
            <a:r>
              <a:rPr lang="en-US"/>
              <a:t>Immediate dependency on Image Processing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50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87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 points:</a:t>
            </a:r>
          </a:p>
          <a:p>
            <a:r>
              <a:rPr lang="en-US"/>
              <a:t>Tests the interfacing between the scheduler and imager/mount systems</a:t>
            </a:r>
          </a:p>
          <a:p>
            <a:r>
              <a:rPr lang="en-US"/>
              <a:t>Verification by observation</a:t>
            </a:r>
          </a:p>
          <a:p>
            <a:r>
              <a:rPr lang="en-US"/>
              <a:t>	is the module being set up right by someone who didn’t work on hardware?</a:t>
            </a:r>
          </a:p>
          <a:p>
            <a:r>
              <a:rPr lang="en-US"/>
              <a:t>	check wire wrap</a:t>
            </a:r>
          </a:p>
          <a:p>
            <a:r>
              <a:rPr lang="en-US"/>
              <a:t>	verify slews are moving in the expected direction, and at correct time</a:t>
            </a:r>
          </a:p>
          <a:p>
            <a:r>
              <a:rPr lang="en-US"/>
              <a:t>	verify images being taken automatically</a:t>
            </a:r>
          </a:p>
          <a:p>
            <a:r>
              <a:rPr lang="en-US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4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1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15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955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(PUT SOME RESULTS ON THIS SLIDE)</a:t>
            </a:r>
          </a:p>
          <a:p>
            <a:endParaRPr lang="en-US"/>
          </a:p>
          <a:p>
            <a:r>
              <a:rPr lang="en-US"/>
              <a:t>Mount pointing accuracy before vs after calibration.</a:t>
            </a:r>
          </a:p>
          <a:p>
            <a:r>
              <a:rPr lang="en-US"/>
              <a:t>Errors in sidereal tracking (10 min exposure should still see no streaks)</a:t>
            </a:r>
          </a:p>
          <a:p>
            <a:endParaRPr lang="en-US"/>
          </a:p>
          <a:p>
            <a:r>
              <a:rPr lang="en-US"/>
              <a:t>This is important in order to correct errors in what position the mount thinks its pointing.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7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Full system, end to end test.</a:t>
            </a:r>
          </a:p>
          <a:p>
            <a:r>
              <a:rPr lang="en-US"/>
              <a:t>All requirements are expected to be met during this test.</a:t>
            </a:r>
          </a:p>
          <a:p>
            <a:r>
              <a:rPr lang="en-US"/>
              <a:t>TLE’s retrieved.</a:t>
            </a:r>
          </a:p>
          <a:p>
            <a:r>
              <a:rPr lang="en-US"/>
              <a:t>Scheduling successful.</a:t>
            </a:r>
          </a:p>
          <a:p>
            <a:r>
              <a:rPr lang="en-US"/>
              <a:t>Mount movement and timing successful.</a:t>
            </a:r>
          </a:p>
          <a:p>
            <a:r>
              <a:rPr lang="en-US"/>
              <a:t>Imaging on time.</a:t>
            </a:r>
          </a:p>
          <a:p>
            <a:r>
              <a:rPr lang="en-US"/>
              <a:t>Image processing successful.</a:t>
            </a:r>
          </a:p>
          <a:p>
            <a:r>
              <a:rPr lang="en-US"/>
              <a:t>Orbit estimate made and is accurate.</a:t>
            </a:r>
          </a:p>
          <a:p>
            <a:r>
              <a:rPr lang="en-US"/>
              <a:t>	Comparing with STK (unit test)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09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43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Status: Everything purchased, and delivered.</a:t>
            </a:r>
          </a:p>
          <a:p>
            <a:r>
              <a:rPr lang="en-US">
                <a:cs typeface="Calibri"/>
              </a:rPr>
              <a:t>Margin: No margin for replacing camera or mount --&gt; consequently ordered hard cases with custom foam fittings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80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D4FE8-6DDC-45CE-97B9-080FEC068F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17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32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err="1"/>
              <a:t>SNRalg</a:t>
            </a:r>
            <a:r>
              <a:rPr lang="de-DE"/>
              <a:t> 	= </a:t>
            </a:r>
            <a:r>
              <a:rPr lang="de-DE" err="1"/>
              <a:t>algorithm</a:t>
            </a:r>
            <a:r>
              <a:rPr lang="de-DE"/>
              <a:t> </a:t>
            </a:r>
            <a:r>
              <a:rPr lang="de-DE" err="1"/>
              <a:t>required</a:t>
            </a:r>
            <a:r>
              <a:rPr lang="de-DE"/>
              <a:t> Signal </a:t>
            </a:r>
            <a:r>
              <a:rPr lang="de-DE" err="1"/>
              <a:t>to</a:t>
            </a:r>
            <a:r>
              <a:rPr lang="de-DE"/>
              <a:t> Noise Ratio (</a:t>
            </a:r>
            <a:r>
              <a:rPr lang="de-DE" err="1"/>
              <a:t>worst</a:t>
            </a:r>
            <a:r>
              <a:rPr lang="de-DE"/>
              <a:t> </a:t>
            </a:r>
            <a:r>
              <a:rPr lang="de-DE" err="1"/>
              <a:t>case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still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analyzed</a:t>
            </a:r>
            <a:r>
              <a:rPr lang="de-DE"/>
              <a:t>)</a:t>
            </a:r>
          </a:p>
          <a:p>
            <a:r>
              <a:rPr lang="de-DE"/>
              <a:t>Tau	= </a:t>
            </a:r>
            <a:r>
              <a:rPr lang="de-DE" err="1"/>
              <a:t>transmittance</a:t>
            </a:r>
            <a:endParaRPr lang="de-DE"/>
          </a:p>
          <a:p>
            <a:r>
              <a:rPr lang="de-DE"/>
              <a:t>QE	= </a:t>
            </a:r>
            <a:r>
              <a:rPr lang="de-DE" err="1"/>
              <a:t>quantum</a:t>
            </a:r>
            <a:r>
              <a:rPr lang="de-DE"/>
              <a:t> </a:t>
            </a:r>
            <a:r>
              <a:rPr lang="de-DE" err="1"/>
              <a:t>efficiency</a:t>
            </a:r>
            <a:r>
              <a:rPr lang="de-DE"/>
              <a:t> (</a:t>
            </a:r>
            <a:r>
              <a:rPr lang="de-DE" err="1"/>
              <a:t>ability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sensor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convert</a:t>
            </a:r>
            <a:r>
              <a:rPr lang="de-DE"/>
              <a:t> </a:t>
            </a:r>
            <a:r>
              <a:rPr lang="de-DE" err="1"/>
              <a:t>photons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electric</a:t>
            </a:r>
            <a:r>
              <a:rPr lang="de-DE"/>
              <a:t> </a:t>
            </a:r>
            <a:r>
              <a:rPr lang="de-DE" err="1"/>
              <a:t>charge</a:t>
            </a:r>
            <a:r>
              <a:rPr lang="de-DE"/>
              <a:t> – </a:t>
            </a:r>
            <a:r>
              <a:rPr lang="de-DE" err="1"/>
              <a:t>dependent</a:t>
            </a:r>
            <a:r>
              <a:rPr lang="de-DE"/>
              <a:t> on </a:t>
            </a:r>
            <a:r>
              <a:rPr lang="de-DE" err="1"/>
              <a:t>sensor</a:t>
            </a:r>
            <a:r>
              <a:rPr lang="de-DE"/>
              <a:t> material)</a:t>
            </a:r>
          </a:p>
          <a:p>
            <a:r>
              <a:rPr lang="de-DE"/>
              <a:t>Omega	= angular </a:t>
            </a:r>
            <a:r>
              <a:rPr lang="de-DE" err="1"/>
              <a:t>velocity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Earth</a:t>
            </a:r>
          </a:p>
          <a:p>
            <a:r>
              <a:rPr lang="de-DE" err="1"/>
              <a:t>Qp,sky</a:t>
            </a:r>
            <a:r>
              <a:rPr lang="de-DE"/>
              <a:t>	= </a:t>
            </a:r>
            <a:r>
              <a:rPr lang="de-DE" err="1"/>
              <a:t>electron</a:t>
            </a:r>
            <a:r>
              <a:rPr lang="de-DE"/>
              <a:t> </a:t>
            </a:r>
            <a:r>
              <a:rPr lang="de-DE" err="1"/>
              <a:t>flux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sky</a:t>
            </a:r>
            <a:endParaRPr lang="de-DE"/>
          </a:p>
          <a:p>
            <a:r>
              <a:rPr lang="de-DE" err="1"/>
              <a:t>Qp,dark</a:t>
            </a:r>
            <a:r>
              <a:rPr lang="de-DE"/>
              <a:t> 	= </a:t>
            </a:r>
            <a:r>
              <a:rPr lang="de-DE" err="1"/>
              <a:t>dark</a:t>
            </a:r>
            <a:r>
              <a:rPr lang="de-DE"/>
              <a:t>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camera</a:t>
            </a:r>
            <a:r>
              <a:rPr lang="de-DE"/>
              <a:t> (</a:t>
            </a:r>
            <a:r>
              <a:rPr lang="de-DE" err="1"/>
              <a:t>temperature</a:t>
            </a:r>
            <a:r>
              <a:rPr lang="de-DE"/>
              <a:t> </a:t>
            </a:r>
            <a:r>
              <a:rPr lang="de-DE" err="1"/>
              <a:t>dependent</a:t>
            </a:r>
            <a:r>
              <a:rPr lang="de-DE"/>
              <a:t>)</a:t>
            </a:r>
          </a:p>
          <a:p>
            <a:r>
              <a:rPr lang="de-DE"/>
              <a:t>Phi0	= </a:t>
            </a:r>
            <a:r>
              <a:rPr lang="de-DE" err="1"/>
              <a:t>photon</a:t>
            </a:r>
            <a:r>
              <a:rPr lang="de-DE"/>
              <a:t> </a:t>
            </a:r>
            <a:r>
              <a:rPr lang="de-DE" err="1"/>
              <a:t>flux</a:t>
            </a:r>
            <a:r>
              <a:rPr lang="de-DE"/>
              <a:t> – </a:t>
            </a:r>
            <a:r>
              <a:rPr lang="de-DE" err="1"/>
              <a:t>irradiance</a:t>
            </a:r>
            <a:r>
              <a:rPr lang="de-DE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D4FE8-6DDC-45CE-97B9-080FEC068F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35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66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71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87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08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17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0D5AB-D304-7042-86A6-A09339128D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0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574" y="957947"/>
            <a:ext cx="6204857" cy="3161211"/>
          </a:xfrm>
        </p:spPr>
        <p:txBody>
          <a:bodyPr anchor="ctr">
            <a:noAutofit/>
          </a:bodyPr>
          <a:lstStyle>
            <a:lvl1pPr algn="ctr">
              <a:defRPr sz="5400" b="1">
                <a:solidFill>
                  <a:schemeClr val="bg1"/>
                </a:solidFill>
                <a:latin typeface="Arial Nov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791504-AAC1-4C06-B6ED-F5A43371D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7183" y="6364156"/>
            <a:ext cx="20574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3483698-445B-4A35-9EB3-54821430F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9417" y="63641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94B4C740-CB2E-F04D-A0E4-6ACD8B698056}" type="datetime1">
              <a:rPr lang="en-US" smtClean="0"/>
              <a:pPr/>
              <a:t>4/1/2019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699994-C3D4-4C28-A629-00080336A5A8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F9F855-0521-4E20-97D4-3DE39E97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3B141BD-7C36-47FF-BBEA-4686671C32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368225973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736DE38-2FAB-46CF-86B7-1F55CCBEBB33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CDR</a:t>
            </a:r>
          </a:p>
        </p:txBody>
      </p:sp>
    </p:spTree>
    <p:extLst>
      <p:ext uri="{BB962C8B-B14F-4D97-AF65-F5344CB8AC3E}">
        <p14:creationId xmlns:p14="http://schemas.microsoft.com/office/powerpoint/2010/main" val="113784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9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19" y="1174950"/>
            <a:ext cx="8685167" cy="485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E1A06-ED2E-4615-9B16-7FA31EE4E30F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1D49B4-FCF9-42AB-B890-B19366C9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5BFA5E5-E853-4D9A-887B-939C6024282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95405380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CEF9832-2D62-4634-9F45-EC681C367CC1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949198-9EDF-4AB0-BA4D-56BF1B09D82E}"/>
              </a:ext>
            </a:extLst>
          </p:cNvPr>
          <p:cNvSpPr/>
          <p:nvPr userDrawn="1"/>
        </p:nvSpPr>
        <p:spPr>
          <a:xfrm>
            <a:off x="3" y="-1"/>
            <a:ext cx="7667897" cy="905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5CB046-412D-457C-81CB-01CBD31A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4"/>
            <a:ext cx="7504612" cy="78844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A507CC8-4472-4DD3-A40C-09B82F9E187B}"/>
              </a:ext>
            </a:extLst>
          </p:cNvPr>
          <p:cNvSpPr/>
          <p:nvPr userDrawn="1"/>
        </p:nvSpPr>
        <p:spPr>
          <a:xfrm rot="5400000">
            <a:off x="7687845" y="216981"/>
            <a:ext cx="665498" cy="711926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39535-8E10-47CA-AD6B-C4B457A904CB}"/>
              </a:ext>
            </a:extLst>
          </p:cNvPr>
          <p:cNvSpPr/>
          <p:nvPr userDrawn="1"/>
        </p:nvSpPr>
        <p:spPr>
          <a:xfrm>
            <a:off x="7667900" y="-3"/>
            <a:ext cx="1476103" cy="240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8945587-BF6E-4325-9255-68D5B7962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93" y="342114"/>
            <a:ext cx="711927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19" y="1174950"/>
            <a:ext cx="8685167" cy="485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E1A06-ED2E-4615-9B16-7FA31EE4E30F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1D49B4-FCF9-42AB-B890-B19366C9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5BFA5E5-E853-4D9A-887B-939C6024282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87417618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CEF9832-2D62-4634-9F45-EC681C367CC1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949198-9EDF-4AB0-BA4D-56BF1B09D82E}"/>
              </a:ext>
            </a:extLst>
          </p:cNvPr>
          <p:cNvSpPr/>
          <p:nvPr userDrawn="1"/>
        </p:nvSpPr>
        <p:spPr>
          <a:xfrm>
            <a:off x="3" y="-1"/>
            <a:ext cx="7667897" cy="905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5CB046-412D-457C-81CB-01CBD31A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4"/>
            <a:ext cx="7504612" cy="78844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A507CC8-4472-4DD3-A40C-09B82F9E187B}"/>
              </a:ext>
            </a:extLst>
          </p:cNvPr>
          <p:cNvSpPr/>
          <p:nvPr userDrawn="1"/>
        </p:nvSpPr>
        <p:spPr>
          <a:xfrm rot="5400000">
            <a:off x="7687845" y="216981"/>
            <a:ext cx="665498" cy="711926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39535-8E10-47CA-AD6B-C4B457A904CB}"/>
              </a:ext>
            </a:extLst>
          </p:cNvPr>
          <p:cNvSpPr/>
          <p:nvPr userDrawn="1"/>
        </p:nvSpPr>
        <p:spPr>
          <a:xfrm>
            <a:off x="7667900" y="-3"/>
            <a:ext cx="1476103" cy="240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8945587-BF6E-4325-9255-68D5B7962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93" y="342114"/>
            <a:ext cx="711927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2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EE1A06-ED2E-4615-9B16-7FA31EE4E30F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1D49B4-FCF9-42AB-B890-B19366C9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5BFA5E5-E853-4D9A-887B-939C6024282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85291963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CEF9832-2D62-4634-9F45-EC681C367CC1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</p:spTree>
    <p:extLst>
      <p:ext uri="{BB962C8B-B14F-4D97-AF65-F5344CB8AC3E}">
        <p14:creationId xmlns:p14="http://schemas.microsoft.com/office/powerpoint/2010/main" val="419232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19" y="1174950"/>
            <a:ext cx="8685167" cy="485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E1A06-ED2E-4615-9B16-7FA31EE4E30F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1D49B4-FCF9-42AB-B890-B19366C9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5BFA5E5-E853-4D9A-887B-939C6024282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5240458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CEF9832-2D62-4634-9F45-EC681C367CC1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949198-9EDF-4AB0-BA4D-56BF1B09D82E}"/>
              </a:ext>
            </a:extLst>
          </p:cNvPr>
          <p:cNvSpPr/>
          <p:nvPr userDrawn="1"/>
        </p:nvSpPr>
        <p:spPr>
          <a:xfrm>
            <a:off x="3" y="-1"/>
            <a:ext cx="7667897" cy="905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5CB046-412D-457C-81CB-01CBD31A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4"/>
            <a:ext cx="7504612" cy="78844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A507CC8-4472-4DD3-A40C-09B82F9E187B}"/>
              </a:ext>
            </a:extLst>
          </p:cNvPr>
          <p:cNvSpPr/>
          <p:nvPr userDrawn="1"/>
        </p:nvSpPr>
        <p:spPr>
          <a:xfrm rot="5400000">
            <a:off x="7687845" y="216981"/>
            <a:ext cx="665498" cy="711926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D39535-8E10-47CA-AD6B-C4B457A904CB}"/>
              </a:ext>
            </a:extLst>
          </p:cNvPr>
          <p:cNvSpPr/>
          <p:nvPr userDrawn="1"/>
        </p:nvSpPr>
        <p:spPr>
          <a:xfrm>
            <a:off x="7667900" y="-3"/>
            <a:ext cx="1476103" cy="240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8945587-BF6E-4325-9255-68D5B7962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93" y="342114"/>
            <a:ext cx="711927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Tes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C2745A0-7A75-4A88-AFCB-68171E72CCB7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7928B1-8D25-442F-8893-93CE0AD6D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584C740-2900-4EDD-BE87-ACDB8484761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857962779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D9CA69B-A938-49BD-B08A-2E377B88EC1F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</p:spTree>
    <p:extLst>
      <p:ext uri="{BB962C8B-B14F-4D97-AF65-F5344CB8AC3E}">
        <p14:creationId xmlns:p14="http://schemas.microsoft.com/office/powerpoint/2010/main" val="4257610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d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0CCBE4-53FB-499B-AFF3-5C877215395B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19" y="1174950"/>
            <a:ext cx="8685167" cy="485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BE0C9DF-A4F9-418B-BA26-154ADE4C7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2562159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4A95392-6DAA-4455-8DA8-C4BEB03BE789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1F101B-B39D-40FE-BD5F-5C7FCAF5F60A}"/>
              </a:ext>
            </a:extLst>
          </p:cNvPr>
          <p:cNvSpPr/>
          <p:nvPr userDrawn="1"/>
        </p:nvSpPr>
        <p:spPr>
          <a:xfrm>
            <a:off x="3" y="-1"/>
            <a:ext cx="7667897" cy="905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C7667A-A728-43A1-B0B7-EAAB516A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4"/>
            <a:ext cx="7504612" cy="78844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6E6AB-4BEC-4760-8F90-92666743D4B5}"/>
              </a:ext>
            </a:extLst>
          </p:cNvPr>
          <p:cNvSpPr/>
          <p:nvPr userDrawn="1"/>
        </p:nvSpPr>
        <p:spPr>
          <a:xfrm rot="5400000">
            <a:off x="7687845" y="216981"/>
            <a:ext cx="665498" cy="711926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0FE9C4-8F8E-46F2-8458-1BDF2F2D0074}"/>
              </a:ext>
            </a:extLst>
          </p:cNvPr>
          <p:cNvSpPr/>
          <p:nvPr userDrawn="1"/>
        </p:nvSpPr>
        <p:spPr>
          <a:xfrm>
            <a:off x="7667900" y="-3"/>
            <a:ext cx="1476103" cy="240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6D56CFF-BDB2-46B9-8D25-8987E846AF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93" y="342114"/>
            <a:ext cx="711927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9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ud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20CCBE4-53FB-499B-AFF3-5C877215395B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BE0C9DF-A4F9-418B-BA26-154ADE4C7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34256700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4A95392-6DAA-4455-8DA8-C4BEB03BE789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</p:spTree>
    <p:extLst>
      <p:ext uri="{BB962C8B-B14F-4D97-AF65-F5344CB8AC3E}">
        <p14:creationId xmlns:p14="http://schemas.microsoft.com/office/powerpoint/2010/main" val="322660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19" y="1174950"/>
            <a:ext cx="8685167" cy="4851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699994-C3D4-4C28-A629-00080336A5A8}"/>
              </a:ext>
            </a:extLst>
          </p:cNvPr>
          <p:cNvSpPr/>
          <p:nvPr userDrawn="1"/>
        </p:nvSpPr>
        <p:spPr>
          <a:xfrm>
            <a:off x="-1" y="6537960"/>
            <a:ext cx="9144001" cy="32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F9F855-0521-4E20-97D4-3DE39E97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468" y="6537960"/>
            <a:ext cx="920115" cy="320040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3B141BD-7C36-47FF-BBEA-4686671C32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76000856"/>
              </p:ext>
            </p:extLst>
          </p:nvPr>
        </p:nvGraphicFramePr>
        <p:xfrm>
          <a:off x="0" y="6537960"/>
          <a:ext cx="6089470" cy="32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736DE38-2FAB-46CF-86B7-1F55CCBEBB33}"/>
              </a:ext>
            </a:extLst>
          </p:cNvPr>
          <p:cNvSpPr txBox="1"/>
          <p:nvPr userDrawn="1"/>
        </p:nvSpPr>
        <p:spPr>
          <a:xfrm>
            <a:off x="6897188" y="6571025"/>
            <a:ext cx="109728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/>
              <a:t>GHOST TRR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C29824-4F8F-49D9-9D09-5CEFD65157E2}"/>
              </a:ext>
            </a:extLst>
          </p:cNvPr>
          <p:cNvSpPr/>
          <p:nvPr userDrawn="1"/>
        </p:nvSpPr>
        <p:spPr>
          <a:xfrm>
            <a:off x="3" y="-1"/>
            <a:ext cx="7667897" cy="905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BF95A8-E4A6-4482-BDAA-7A193294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4"/>
            <a:ext cx="7504612" cy="788449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Arial Nova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1ED28A-A3EF-4E90-B829-274E8EB7A751}"/>
              </a:ext>
            </a:extLst>
          </p:cNvPr>
          <p:cNvSpPr/>
          <p:nvPr userDrawn="1"/>
        </p:nvSpPr>
        <p:spPr>
          <a:xfrm rot="5400000">
            <a:off x="7687845" y="216981"/>
            <a:ext cx="665498" cy="711926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86260-210D-4BBB-B583-75D15518081C}"/>
              </a:ext>
            </a:extLst>
          </p:cNvPr>
          <p:cNvSpPr/>
          <p:nvPr userDrawn="1"/>
        </p:nvSpPr>
        <p:spPr>
          <a:xfrm>
            <a:off x="7667900" y="-3"/>
            <a:ext cx="1476103" cy="2401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D42942C-582B-44A1-A957-0D4438A7B4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093" y="342114"/>
            <a:ext cx="711927" cy="86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9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C740-CB2E-F04D-A0E4-6ACD8B698056}" type="datetime1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5" r:id="rId2"/>
    <p:sldLayoutId id="2147483721" r:id="rId3"/>
    <p:sldLayoutId id="2147483699" r:id="rId4"/>
    <p:sldLayoutId id="2147483726" r:id="rId5"/>
    <p:sldLayoutId id="2147483700" r:id="rId6"/>
    <p:sldLayoutId id="2147483724" r:id="rId7"/>
    <p:sldLayoutId id="2147483701" r:id="rId8"/>
    <p:sldLayoutId id="2147483697" r:id="rId9"/>
    <p:sldLayoutId id="214748370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0.png"/><Relationship Id="rId1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80.png"/><Relationship Id="rId17" Type="http://schemas.openxmlformats.org/officeDocument/2006/relationships/image" Target="../media/image12.png"/><Relationship Id="rId2" Type="http://schemas.openxmlformats.org/officeDocument/2006/relationships/image" Target="../media/image7.png"/><Relationship Id="rId16" Type="http://schemas.openxmlformats.org/officeDocument/2006/relationships/hyperlink" Target="https://www.remix3d.com/details/G009SV3FG5HK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70.png"/><Relationship Id="rId5" Type="http://schemas.openxmlformats.org/officeDocument/2006/relationships/image" Target="../media/image8.png"/><Relationship Id="rId15" Type="http://schemas.microsoft.com/office/2017/06/relationships/model3d" Target="../media/model3d1.glb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50C24DA-95F7-4DAF-A422-302C14A411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" y="964738"/>
            <a:ext cx="2057729" cy="2521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D84C55-732F-5044-84D1-DB627C98D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177" y="1280916"/>
            <a:ext cx="6942868" cy="1889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D2FBA-7B5C-104E-BEDE-9A483445AEB8}"/>
              </a:ext>
            </a:extLst>
          </p:cNvPr>
          <p:cNvSpPr txBox="1"/>
          <p:nvPr/>
        </p:nvSpPr>
        <p:spPr>
          <a:xfrm>
            <a:off x="5291" y="3820491"/>
            <a:ext cx="9137118" cy="18648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75" b="1">
                <a:solidFill>
                  <a:schemeClr val="bg1"/>
                </a:solidFill>
                <a:latin typeface="Arial Nova" panose="020B0504020202020204" pitchFamily="34" charset="0"/>
              </a:rPr>
              <a:t>Project Manager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</a:rPr>
              <a:t>: Jack Toland</a:t>
            </a:r>
            <a:endParaRPr lang="en-US" sz="1575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1575" b="1">
                <a:solidFill>
                  <a:schemeClr val="bg1"/>
                </a:solidFill>
                <a:latin typeface="Arial Nova" panose="020B0504020202020204" pitchFamily="34" charset="0"/>
              </a:rPr>
              <a:t>Hardware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</a:rPr>
              <a:t>: Kira Altman, Lucas Calvert, Seth Hill, 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Duncan McGough, Jacob </a:t>
            </a:r>
            <a:r>
              <a:rPr lang="en-US" sz="1575" err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Vendl</a:t>
            </a:r>
            <a:endParaRPr lang="en-US" sz="1575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1575" b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Software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: Ginger </a:t>
            </a:r>
            <a:r>
              <a:rPr lang="en-US" sz="1575" err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Beerman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, Connie Childs, Blaine Covington, Rachel </a:t>
            </a:r>
            <a:r>
              <a:rPr lang="en-US" sz="1575" err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Mamich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, Connor Ott</a:t>
            </a:r>
          </a:p>
          <a:p>
            <a:pPr algn="ctr">
              <a:lnSpc>
                <a:spcPct val="150000"/>
              </a:lnSpc>
            </a:pPr>
            <a:r>
              <a:rPr lang="en-US" sz="1575" b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Sponsor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: The Aerospace Corporation</a:t>
            </a:r>
          </a:p>
          <a:p>
            <a:pPr algn="ctr">
              <a:lnSpc>
                <a:spcPct val="150000"/>
              </a:lnSpc>
            </a:pPr>
            <a:r>
              <a:rPr lang="en-US" sz="1575" b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Advisor: </a:t>
            </a:r>
            <a:r>
              <a:rPr lang="en-US" sz="1575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Marcus </a:t>
            </a:r>
            <a:r>
              <a:rPr lang="en-US" sz="1575" err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Holzinger</a:t>
            </a:r>
            <a:endParaRPr lang="en-US" sz="1575" b="1">
              <a:solidFill>
                <a:schemeClr val="bg1"/>
              </a:solidFill>
              <a:latin typeface="Arial Nova" panose="020B0504020202020204" pitchFamily="34" charset="0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38F13D-0AE1-0D43-A7C7-0E41F8C8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367" y="5624515"/>
            <a:ext cx="2057400" cy="273844"/>
          </a:xfrm>
        </p:spPr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92606A-DEA1-4276-AA1B-DD6349B6CD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3/7/2019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B1D577AF-19AD-4C65-BD7A-D8160C5FBDC1}"/>
              </a:ext>
            </a:extLst>
          </p:cNvPr>
          <p:cNvSpPr txBox="1">
            <a:spLocks/>
          </p:cNvSpPr>
          <p:nvPr/>
        </p:nvSpPr>
        <p:spPr>
          <a:xfrm>
            <a:off x="739606" y="3324684"/>
            <a:ext cx="9127422" cy="50258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u="sng">
                <a:solidFill>
                  <a:schemeClr val="bg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G</a:t>
            </a:r>
            <a:r>
              <a:rPr lang="en-US" i="1">
                <a:solidFill>
                  <a:schemeClr val="bg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round-based </a:t>
            </a:r>
            <a:r>
              <a:rPr lang="en-US" b="1" i="1" u="sng">
                <a:solidFill>
                  <a:schemeClr val="bg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H</a:t>
            </a:r>
            <a:r>
              <a:rPr lang="en-US" i="1">
                <a:solidFill>
                  <a:schemeClr val="bg1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ardware</a:t>
            </a:r>
            <a:r>
              <a:rPr lang="en-US" i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for </a:t>
            </a:r>
            <a:r>
              <a:rPr lang="en-US" b="1" i="1" u="sng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O</a:t>
            </a:r>
            <a:r>
              <a:rPr lang="en-US" i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ptical</a:t>
            </a:r>
            <a:r>
              <a:rPr lang="en-US" b="1" i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 </a:t>
            </a:r>
            <a:r>
              <a:rPr lang="en-US" b="1" i="1" u="sng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S</a:t>
            </a:r>
            <a:r>
              <a:rPr lang="en-US" i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pace </a:t>
            </a:r>
            <a:r>
              <a:rPr lang="en-US" b="1" i="1" u="sng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T</a:t>
            </a:r>
            <a:r>
              <a:rPr lang="en-US" i="1">
                <a:solidFill>
                  <a:schemeClr val="bg1"/>
                </a:solidFill>
                <a:latin typeface="Arial Nova" panose="020B0504020202020204" pitchFamily="34" charset="0"/>
                <a:cs typeface="Calibri"/>
              </a:rPr>
              <a:t>racking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C7D56-8B19-4B30-824A-E99B6293E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11BEC041-B6B4-4AEC-87BA-398F30DB71A0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Camera and Lens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5268B-2EBE-4C0E-B6EC-A0DF234D2F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581086D-E1A4-4F28-9521-5E0C8B0DA0D4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Pedestal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2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9D2B6-6782-4517-BEE5-732988763F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0BD5C5D1-8E73-44B8-848A-590F058C296A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Monitor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694A8-116B-4992-8FF6-FFEE0D3DA6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E58B4E87-E1EF-4BC5-913E-3A83E7DDB0BB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Emergency Stop</a:t>
            </a:r>
            <a:endParaRPr lang="en-US" sz="2000"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FC97A0-37DF-4BAE-8A7D-28896926D2E5}"/>
              </a:ext>
            </a:extLst>
          </p:cNvPr>
          <p:cNvSpPr/>
          <p:nvPr/>
        </p:nvSpPr>
        <p:spPr>
          <a:xfrm>
            <a:off x="446290" y="1868022"/>
            <a:ext cx="4233697" cy="2825289"/>
          </a:xfrm>
          <a:prstGeom prst="rect">
            <a:avLst/>
          </a:prstGeom>
          <a:solidFill>
            <a:schemeClr val="tx2">
              <a:lumMod val="20000"/>
              <a:lumOff val="80000"/>
              <a:alpha val="62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43455D-526C-4833-8E34-ABAAE53A6E11}"/>
              </a:ext>
            </a:extLst>
          </p:cNvPr>
          <p:cNvSpPr txBox="1"/>
          <p:nvPr/>
        </p:nvSpPr>
        <p:spPr>
          <a:xfrm>
            <a:off x="1135400" y="2426103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TLE Files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25189B1-DAB6-C048-83F2-31F6EBD80F7A}"/>
              </a:ext>
            </a:extLst>
          </p:cNvPr>
          <p:cNvSpPr txBox="1"/>
          <p:nvPr/>
        </p:nvSpPr>
        <p:spPr>
          <a:xfrm>
            <a:off x="605206" y="5794024"/>
            <a:ext cx="87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Power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5EA1CAD-AE8E-394A-A825-13D026AA2C0E}"/>
              </a:ext>
            </a:extLst>
          </p:cNvPr>
          <p:cNvSpPr txBox="1"/>
          <p:nvPr/>
        </p:nvSpPr>
        <p:spPr>
          <a:xfrm>
            <a:off x="1793755" y="5793569"/>
            <a:ext cx="13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Commands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1127C-176E-49B5-B1D4-1C867011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Block Diagram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2049F8-0655-4332-BDF6-879F67320B7E}"/>
              </a:ext>
            </a:extLst>
          </p:cNvPr>
          <p:cNvSpPr/>
          <p:nvPr/>
        </p:nvSpPr>
        <p:spPr>
          <a:xfrm>
            <a:off x="7504375" y="3246384"/>
            <a:ext cx="1127201" cy="2743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Software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FF4AF5-4B4F-482A-8223-5ABA5BCD90B4}"/>
              </a:ext>
            </a:extLst>
          </p:cNvPr>
          <p:cNvCxnSpPr>
            <a:cxnSpLocks/>
          </p:cNvCxnSpPr>
          <p:nvPr/>
        </p:nvCxnSpPr>
        <p:spPr>
          <a:xfrm>
            <a:off x="6471378" y="1804256"/>
            <a:ext cx="0" cy="165271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A04C389-BC05-4B14-9D4F-3C5BCFA44933}"/>
              </a:ext>
            </a:extLst>
          </p:cNvPr>
          <p:cNvSpPr/>
          <p:nvPr/>
        </p:nvSpPr>
        <p:spPr>
          <a:xfrm>
            <a:off x="357617" y="1346553"/>
            <a:ext cx="4460919" cy="3784818"/>
          </a:xfrm>
          <a:prstGeom prst="rect">
            <a:avLst/>
          </a:prstGeom>
          <a:noFill/>
          <a:ln w="28575">
            <a:solidFill>
              <a:schemeClr val="bg1">
                <a:alpha val="5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A8256C-08AA-403A-969A-135EAF8CE8D0}"/>
              </a:ext>
            </a:extLst>
          </p:cNvPr>
          <p:cNvSpPr/>
          <p:nvPr/>
        </p:nvSpPr>
        <p:spPr>
          <a:xfrm>
            <a:off x="357616" y="1346553"/>
            <a:ext cx="6972488" cy="3784818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1140A0-5538-4E58-BEBB-08901C9740AD}"/>
              </a:ext>
            </a:extLst>
          </p:cNvPr>
          <p:cNvSpPr/>
          <p:nvPr/>
        </p:nvSpPr>
        <p:spPr>
          <a:xfrm>
            <a:off x="520558" y="1216701"/>
            <a:ext cx="1283155" cy="3989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Operator </a:t>
            </a:r>
          </a:p>
          <a:p>
            <a:pPr algn="ctr"/>
            <a:r>
              <a:rPr lang="en-US" sz="1050"/>
              <a:t>Task List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BBAC73-3DD5-4014-84A0-0F53AD002215}"/>
              </a:ext>
            </a:extLst>
          </p:cNvPr>
          <p:cNvSpPr/>
          <p:nvPr/>
        </p:nvSpPr>
        <p:spPr>
          <a:xfrm>
            <a:off x="520558" y="1980033"/>
            <a:ext cx="1283155" cy="398904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Space-</a:t>
            </a:r>
            <a:r>
              <a:rPr lang="en-US" sz="1050" err="1"/>
              <a:t>Track.org</a:t>
            </a:r>
            <a:endParaRPr lang="en-US" sz="1050"/>
          </a:p>
          <a:p>
            <a:pPr algn="ctr"/>
            <a:r>
              <a:rPr lang="en-US" sz="1050"/>
              <a:t>Catalog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9AF7FA-2F87-4AC5-850E-6A2979136E30}"/>
              </a:ext>
            </a:extLst>
          </p:cNvPr>
          <p:cNvSpPr/>
          <p:nvPr/>
        </p:nvSpPr>
        <p:spPr>
          <a:xfrm>
            <a:off x="512146" y="3478130"/>
            <a:ext cx="1291565" cy="43528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Scheduler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976F70-63C2-4279-8097-F873946E2E48}"/>
              </a:ext>
            </a:extLst>
          </p:cNvPr>
          <p:cNvSpPr/>
          <p:nvPr/>
        </p:nvSpPr>
        <p:spPr>
          <a:xfrm>
            <a:off x="520556" y="4179649"/>
            <a:ext cx="1283154" cy="3989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Orbit Determination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37310A-E538-4E9D-9E2A-0062B9F14AD3}"/>
              </a:ext>
            </a:extLst>
          </p:cNvPr>
          <p:cNvSpPr/>
          <p:nvPr/>
        </p:nvSpPr>
        <p:spPr>
          <a:xfrm>
            <a:off x="520556" y="4912854"/>
            <a:ext cx="1283154" cy="3989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Orbit State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DCB9D6B-772C-4737-9F36-ABD88D8A5313}"/>
              </a:ext>
            </a:extLst>
          </p:cNvPr>
          <p:cNvSpPr/>
          <p:nvPr/>
        </p:nvSpPr>
        <p:spPr>
          <a:xfrm>
            <a:off x="2615445" y="4183682"/>
            <a:ext cx="1642982" cy="3989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Image Processing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C0AAF9-4EBC-4E80-8A29-99A0CF756779}"/>
              </a:ext>
            </a:extLst>
          </p:cNvPr>
          <p:cNvSpPr/>
          <p:nvPr/>
        </p:nvSpPr>
        <p:spPr>
          <a:xfrm>
            <a:off x="2615445" y="2713237"/>
            <a:ext cx="1642982" cy="3989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Pointing Software + Actuator API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0A7DFA-AC05-44FB-A099-6B99A62FEE12}"/>
              </a:ext>
            </a:extLst>
          </p:cNvPr>
          <p:cNvSpPr/>
          <p:nvPr/>
        </p:nvSpPr>
        <p:spPr>
          <a:xfrm>
            <a:off x="2615445" y="3448065"/>
            <a:ext cx="1642982" cy="3989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Capture Software + Camera API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68704D-6FAD-4660-9633-4CCE04254B58}"/>
              </a:ext>
            </a:extLst>
          </p:cNvPr>
          <p:cNvSpPr/>
          <p:nvPr/>
        </p:nvSpPr>
        <p:spPr>
          <a:xfrm>
            <a:off x="5590376" y="3448065"/>
            <a:ext cx="1283154" cy="3989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Imaging System</a:t>
            </a:r>
            <a:endParaRPr lang="en-US" sz="135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1CDC5F-476E-4CBB-9D8F-066436DD5583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1162135" y="1615607"/>
            <a:ext cx="1" cy="364427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B58BC7-BC2E-43D8-BDB4-B96AF3E19F63}"/>
              </a:ext>
            </a:extLst>
          </p:cNvPr>
          <p:cNvSpPr/>
          <p:nvPr/>
        </p:nvSpPr>
        <p:spPr>
          <a:xfrm>
            <a:off x="5597376" y="4921505"/>
            <a:ext cx="1283155" cy="3989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Image Archive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1B54FF-5108-4A9E-AC78-D139C21AFA8B}"/>
              </a:ext>
            </a:extLst>
          </p:cNvPr>
          <p:cNvCxnSpPr>
            <a:cxnSpLocks/>
            <a:stCxn id="11" idx="2"/>
            <a:endCxn id="55" idx="0"/>
          </p:cNvCxnSpPr>
          <p:nvPr/>
        </p:nvCxnSpPr>
        <p:spPr>
          <a:xfrm flipH="1">
            <a:off x="1158310" y="2378938"/>
            <a:ext cx="3825" cy="328711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7">
            <a:extLst>
              <a:ext uri="{FF2B5EF4-FFF2-40B4-BE49-F238E27FC236}">
                <a16:creationId xmlns:a16="http://schemas.microsoft.com/office/drawing/2014/main" id="{CBFDB8C9-8D08-49EB-B27E-2F7784FA2263}"/>
              </a:ext>
            </a:extLst>
          </p:cNvPr>
          <p:cNvCxnSpPr>
            <a:cxnSpLocks/>
            <a:stCxn id="12" idx="2"/>
            <a:endCxn id="16" idx="1"/>
          </p:cNvCxnSpPr>
          <p:nvPr/>
        </p:nvCxnSpPr>
        <p:spPr>
          <a:xfrm rot="5400000" flipH="1" flipV="1">
            <a:off x="1386325" y="2684295"/>
            <a:ext cx="1000724" cy="1457516"/>
          </a:xfrm>
          <a:prstGeom prst="bentConnector4">
            <a:avLst>
              <a:gd name="adj1" fmla="val -17133"/>
              <a:gd name="adj2" fmla="val 72154"/>
            </a:avLst>
          </a:prstGeom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1F5FC9-4445-482F-A4FA-5853B90EDAB5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162133" y="4578553"/>
            <a:ext cx="0" cy="33430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36">
            <a:extLst>
              <a:ext uri="{FF2B5EF4-FFF2-40B4-BE49-F238E27FC236}">
                <a16:creationId xmlns:a16="http://schemas.microsoft.com/office/drawing/2014/main" id="{9A582F07-F797-4A57-9E89-BC0130873C72}"/>
              </a:ext>
            </a:extLst>
          </p:cNvPr>
          <p:cNvCxnSpPr>
            <a:cxnSpLocks/>
            <a:stCxn id="12" idx="2"/>
            <a:endCxn id="17" idx="1"/>
          </p:cNvCxnSpPr>
          <p:nvPr/>
        </p:nvCxnSpPr>
        <p:spPr>
          <a:xfrm rot="5400000" flipH="1" flipV="1">
            <a:off x="1753741" y="3051709"/>
            <a:ext cx="265895" cy="1457516"/>
          </a:xfrm>
          <a:prstGeom prst="bentConnector4">
            <a:avLst>
              <a:gd name="adj1" fmla="val -64480"/>
              <a:gd name="adj2" fmla="val 72154"/>
            </a:avLst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C1C6764A-C9F4-473E-BC8D-5CEA937C1C1F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rot="16200000" flipH="1">
            <a:off x="5698186" y="4380740"/>
            <a:ext cx="1074536" cy="6998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E846E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8FDAB9E-579A-4F34-A11F-4D7ABEE2ADFC}"/>
              </a:ext>
            </a:extLst>
          </p:cNvPr>
          <p:cNvCxnSpPr>
            <a:cxnSpLocks/>
            <a:endCxn id="15" idx="3"/>
          </p:cNvCxnSpPr>
          <p:nvPr/>
        </p:nvCxnSpPr>
        <p:spPr>
          <a:xfrm rot="10800000">
            <a:off x="4258428" y="4383137"/>
            <a:ext cx="1966429" cy="4439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E846E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6F628F88-00C4-45F1-89E3-628C398210E6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 flipV="1">
            <a:off x="3959107" y="2181109"/>
            <a:ext cx="1631273" cy="532130"/>
          </a:xfrm>
          <a:prstGeom prst="bentConnector3">
            <a:avLst>
              <a:gd name="adj1" fmla="val 99763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69543834-EDB3-4BFE-89F1-778219E0ABFC}"/>
              </a:ext>
            </a:extLst>
          </p:cNvPr>
          <p:cNvCxnSpPr>
            <a:cxnSpLocks/>
            <a:stCxn id="36" idx="1"/>
            <a:endCxn id="17" idx="2"/>
          </p:cNvCxnSpPr>
          <p:nvPr/>
        </p:nvCxnSpPr>
        <p:spPr>
          <a:xfrm rot="10800000" flipV="1">
            <a:off x="3436938" y="2181110"/>
            <a:ext cx="2153443" cy="1665863"/>
          </a:xfrm>
          <a:prstGeom prst="bentConnector4">
            <a:avLst>
              <a:gd name="adj1" fmla="val 48799"/>
              <a:gd name="adj2" fmla="val 110292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7B64A7-B70A-4B7C-B59C-0EB165EB5D39}"/>
              </a:ext>
            </a:extLst>
          </p:cNvPr>
          <p:cNvCxnSpPr>
            <a:cxnSpLocks/>
            <a:stCxn id="16" idx="3"/>
            <a:endCxn id="37" idx="1"/>
          </p:cNvCxnSpPr>
          <p:nvPr/>
        </p:nvCxnSpPr>
        <p:spPr>
          <a:xfrm>
            <a:off x="4258424" y="2912690"/>
            <a:ext cx="1331952" cy="1623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00BEB94-521F-40D8-9CF6-E86AD5DE3A34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4258427" y="3647518"/>
            <a:ext cx="133195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8E330AC-6EE3-4C6F-B4D9-457094C86548}"/>
              </a:ext>
            </a:extLst>
          </p:cNvPr>
          <p:cNvSpPr/>
          <p:nvPr/>
        </p:nvSpPr>
        <p:spPr>
          <a:xfrm>
            <a:off x="7332442" y="1346553"/>
            <a:ext cx="1453941" cy="3784818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D725F6B-8664-4BDB-8BA4-84A3BD48B8F4}"/>
              </a:ext>
            </a:extLst>
          </p:cNvPr>
          <p:cNvSpPr/>
          <p:nvPr/>
        </p:nvSpPr>
        <p:spPr>
          <a:xfrm>
            <a:off x="4364091" y="1216701"/>
            <a:ext cx="1283155" cy="398904"/>
          </a:xfrm>
          <a:prstGeom prst="roundRect">
            <a:avLst/>
          </a:prstGeom>
          <a:solidFill>
            <a:srgbClr val="7030A0"/>
          </a:solidFill>
          <a:ln>
            <a:solidFill>
              <a:srgbClr val="4D206E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Power In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03F268A-D23D-4400-8622-64600B658EA2}"/>
              </a:ext>
            </a:extLst>
          </p:cNvPr>
          <p:cNvSpPr/>
          <p:nvPr/>
        </p:nvSpPr>
        <p:spPr>
          <a:xfrm>
            <a:off x="7420376" y="4560155"/>
            <a:ext cx="1283154" cy="398904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Other Sensors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573AA66C-5CC7-490A-81AF-EB552990FCBA}"/>
              </a:ext>
            </a:extLst>
          </p:cNvPr>
          <p:cNvCxnSpPr>
            <a:cxnSpLocks/>
            <a:stCxn id="33" idx="1"/>
            <a:endCxn id="13" idx="3"/>
          </p:cNvCxnSpPr>
          <p:nvPr/>
        </p:nvCxnSpPr>
        <p:spPr>
          <a:xfrm rot="10800000">
            <a:off x="1803710" y="4379104"/>
            <a:ext cx="5616666" cy="380506"/>
          </a:xfrm>
          <a:prstGeom prst="bentConnector3">
            <a:avLst>
              <a:gd name="adj1" fmla="val 93109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652525-E1F9-4F7D-B7AA-1B15DDE5117F}"/>
              </a:ext>
            </a:extLst>
          </p:cNvPr>
          <p:cNvCxnSpPr>
            <a:cxnSpLocks/>
          </p:cNvCxnSpPr>
          <p:nvPr/>
        </p:nvCxnSpPr>
        <p:spPr>
          <a:xfrm>
            <a:off x="4995724" y="1811523"/>
            <a:ext cx="1488916" cy="135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F89B9CD-0C8B-46D1-B3B8-58A10FB48DA7}"/>
              </a:ext>
            </a:extLst>
          </p:cNvPr>
          <p:cNvSpPr/>
          <p:nvPr/>
        </p:nvSpPr>
        <p:spPr>
          <a:xfrm>
            <a:off x="5590376" y="1981655"/>
            <a:ext cx="1283154" cy="3989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GPS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27238F-76A4-42CD-AB02-4965B598F684}"/>
              </a:ext>
            </a:extLst>
          </p:cNvPr>
          <p:cNvSpPr/>
          <p:nvPr/>
        </p:nvSpPr>
        <p:spPr>
          <a:xfrm>
            <a:off x="5590376" y="2714860"/>
            <a:ext cx="1283154" cy="3989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Actuation System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B3DC97-BF0B-47A6-95A8-08624861B1B2}"/>
              </a:ext>
            </a:extLst>
          </p:cNvPr>
          <p:cNvSpPr txBox="1"/>
          <p:nvPr/>
        </p:nvSpPr>
        <p:spPr>
          <a:xfrm>
            <a:off x="1817296" y="1868022"/>
            <a:ext cx="19953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On-Board Processor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9600F6-BC76-4768-84EA-236703C48A93}"/>
              </a:ext>
            </a:extLst>
          </p:cNvPr>
          <p:cNvSpPr txBox="1"/>
          <p:nvPr/>
        </p:nvSpPr>
        <p:spPr>
          <a:xfrm>
            <a:off x="3709902" y="1991871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Time + Position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58EA74-D973-42DA-B29E-87816ABEF2E6}"/>
              </a:ext>
            </a:extLst>
          </p:cNvPr>
          <p:cNvSpPr txBox="1"/>
          <p:nvPr/>
        </p:nvSpPr>
        <p:spPr>
          <a:xfrm>
            <a:off x="1123747" y="1678626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NORAD ID List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0E4DFB-964C-4736-B912-143517C0F2C7}"/>
              </a:ext>
            </a:extLst>
          </p:cNvPr>
          <p:cNvSpPr txBox="1"/>
          <p:nvPr/>
        </p:nvSpPr>
        <p:spPr>
          <a:xfrm>
            <a:off x="1282999" y="3888017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bg1"/>
                </a:solidFill>
              </a:rPr>
              <a:t>Task Lists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9B4129-4833-4F4A-890E-9E60DB26BA9D}"/>
              </a:ext>
            </a:extLst>
          </p:cNvPr>
          <p:cNvSpPr txBox="1"/>
          <p:nvPr/>
        </p:nvSpPr>
        <p:spPr>
          <a:xfrm>
            <a:off x="6207828" y="3875992"/>
            <a:ext cx="553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Images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E72EB0-2629-44D7-9A35-E944A5642B8C}"/>
              </a:ext>
            </a:extLst>
          </p:cNvPr>
          <p:cNvSpPr txBox="1"/>
          <p:nvPr/>
        </p:nvSpPr>
        <p:spPr>
          <a:xfrm>
            <a:off x="1843606" y="4192125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804E6C-17F3-46C8-90F0-D66908655A03}"/>
              </a:ext>
            </a:extLst>
          </p:cNvPr>
          <p:cNvSpPr txBox="1"/>
          <p:nvPr/>
        </p:nvSpPr>
        <p:spPr>
          <a:xfrm>
            <a:off x="4834446" y="2739211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Commands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E73B21C-0395-4B05-81AD-9F791E9DD34F}"/>
              </a:ext>
            </a:extLst>
          </p:cNvPr>
          <p:cNvSpPr txBox="1"/>
          <p:nvPr/>
        </p:nvSpPr>
        <p:spPr>
          <a:xfrm>
            <a:off x="4822147" y="3482687"/>
            <a:ext cx="102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Commands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C62E4E9A-17EF-47A9-B33E-711B0B31FAD8}"/>
              </a:ext>
            </a:extLst>
          </p:cNvPr>
          <p:cNvCxnSpPr>
            <a:cxnSpLocks/>
            <a:stCxn id="32" idx="2"/>
            <a:endCxn id="38" idx="0"/>
          </p:cNvCxnSpPr>
          <p:nvPr/>
        </p:nvCxnSpPr>
        <p:spPr>
          <a:xfrm rot="5400000">
            <a:off x="3784116" y="646468"/>
            <a:ext cx="252417" cy="2190690"/>
          </a:xfrm>
          <a:prstGeom prst="bentConnector3">
            <a:avLst>
              <a:gd name="adj1" fmla="val 50000"/>
            </a:avLst>
          </a:prstGeom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29EB64-E2AC-4989-8759-87D54FD291CA}"/>
              </a:ext>
            </a:extLst>
          </p:cNvPr>
          <p:cNvCxnSpPr>
            <a:cxnSpLocks/>
          </p:cNvCxnSpPr>
          <p:nvPr/>
        </p:nvCxnSpPr>
        <p:spPr>
          <a:xfrm>
            <a:off x="5005667" y="1678626"/>
            <a:ext cx="0" cy="13425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A489F4-701C-4900-AD80-9541CD922F01}"/>
              </a:ext>
            </a:extLst>
          </p:cNvPr>
          <p:cNvSpPr/>
          <p:nvPr/>
        </p:nvSpPr>
        <p:spPr>
          <a:xfrm>
            <a:off x="7502960" y="2196093"/>
            <a:ext cx="1130032" cy="27432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Hardware</a:t>
            </a:r>
            <a:endParaRPr lang="en-US" sz="1050">
              <a:cs typeface="Calibri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0AC33F4-7A25-40C3-A8F2-E146C9426748}"/>
              </a:ext>
            </a:extLst>
          </p:cNvPr>
          <p:cNvSpPr/>
          <p:nvPr/>
        </p:nvSpPr>
        <p:spPr>
          <a:xfrm>
            <a:off x="7502960" y="2896287"/>
            <a:ext cx="1130032" cy="274320"/>
          </a:xfrm>
          <a:prstGeom prst="round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External Sources</a:t>
            </a:r>
            <a:endParaRPr lang="en-US" sz="1050">
              <a:cs typeface="Calibri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B1F7C6D-60B2-4218-A83E-01C995290CD9}"/>
              </a:ext>
            </a:extLst>
          </p:cNvPr>
          <p:cNvSpPr/>
          <p:nvPr/>
        </p:nvSpPr>
        <p:spPr>
          <a:xfrm>
            <a:off x="7502960" y="2546190"/>
            <a:ext cx="1130032" cy="274320"/>
          </a:xfrm>
          <a:prstGeom prst="roundRect">
            <a:avLst/>
          </a:prstGeom>
          <a:solidFill>
            <a:srgbClr val="7030A0"/>
          </a:solidFill>
          <a:ln>
            <a:solidFill>
              <a:srgbClr val="4D206E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Power</a:t>
            </a:r>
            <a:endParaRPr lang="en-US" sz="1050">
              <a:cs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17D818-39CB-4256-8FB9-1CC513316988}"/>
              </a:ext>
            </a:extLst>
          </p:cNvPr>
          <p:cNvSpPr txBox="1"/>
          <p:nvPr/>
        </p:nvSpPr>
        <p:spPr>
          <a:xfrm>
            <a:off x="7710927" y="1578312"/>
            <a:ext cx="7333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</a:rPr>
              <a:t>LEGEND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766A5EF-2F88-4A18-AB92-F125484D9207}"/>
              </a:ext>
            </a:extLst>
          </p:cNvPr>
          <p:cNvSpPr/>
          <p:nvPr/>
        </p:nvSpPr>
        <p:spPr>
          <a:xfrm>
            <a:off x="7420376" y="1541972"/>
            <a:ext cx="1283154" cy="2445336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4" name="Connector: Elbow 29">
            <a:extLst>
              <a:ext uri="{FF2B5EF4-FFF2-40B4-BE49-F238E27FC236}">
                <a16:creationId xmlns:a16="http://schemas.microsoft.com/office/drawing/2014/main" id="{A6F45033-1EFA-405A-8AF0-58C53C518522}"/>
              </a:ext>
            </a:extLst>
          </p:cNvPr>
          <p:cNvCxnSpPr>
            <a:cxnSpLocks/>
            <a:stCxn id="36" idx="1"/>
          </p:cNvCxnSpPr>
          <p:nvPr/>
        </p:nvCxnSpPr>
        <p:spPr>
          <a:xfrm rot="10800000" flipV="1">
            <a:off x="1820030" y="2181110"/>
            <a:ext cx="3770350" cy="1580561"/>
          </a:xfrm>
          <a:prstGeom prst="bentConnector3">
            <a:avLst>
              <a:gd name="adj1" fmla="val 93048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11">
            <a:extLst>
              <a:ext uri="{FF2B5EF4-FFF2-40B4-BE49-F238E27FC236}">
                <a16:creationId xmlns:a16="http://schemas.microsoft.com/office/drawing/2014/main" id="{8005DA73-1FD8-4629-9DCF-EBFA7CA44207}"/>
              </a:ext>
            </a:extLst>
          </p:cNvPr>
          <p:cNvSpPr/>
          <p:nvPr/>
        </p:nvSpPr>
        <p:spPr>
          <a:xfrm>
            <a:off x="516733" y="2707648"/>
            <a:ext cx="1283155" cy="44470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Propagator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558C5D1-0790-4EBF-83CE-FC877E2B3FD9}"/>
              </a:ext>
            </a:extLst>
          </p:cNvPr>
          <p:cNvCxnSpPr>
            <a:cxnSpLocks/>
            <a:stCxn id="55" idx="2"/>
            <a:endCxn id="12" idx="0"/>
          </p:cNvCxnSpPr>
          <p:nvPr/>
        </p:nvCxnSpPr>
        <p:spPr>
          <a:xfrm flipH="1">
            <a:off x="1157928" y="3152349"/>
            <a:ext cx="382" cy="325781"/>
          </a:xfrm>
          <a:prstGeom prst="straightConnector1">
            <a:avLst/>
          </a:prstGeom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BEE1D67-B2B6-4CF7-950A-2E87792E919C}"/>
              </a:ext>
            </a:extLst>
          </p:cNvPr>
          <p:cNvSpPr txBox="1"/>
          <p:nvPr/>
        </p:nvSpPr>
        <p:spPr>
          <a:xfrm>
            <a:off x="1191731" y="3213771"/>
            <a:ext cx="8868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Ephemeris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094985-91D3-44CE-98FD-B556AB15572F}"/>
              </a:ext>
            </a:extLst>
          </p:cNvPr>
          <p:cNvSpPr txBox="1"/>
          <p:nvPr/>
        </p:nvSpPr>
        <p:spPr>
          <a:xfrm>
            <a:off x="4917610" y="4183570"/>
            <a:ext cx="5741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Images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E14E0E69-CFB0-4E73-96C9-BA0035EEE8A9}"/>
              </a:ext>
            </a:extLst>
          </p:cNvPr>
          <p:cNvCxnSpPr>
            <a:cxnSpLocks/>
            <a:stCxn id="15" idx="1"/>
            <a:endCxn id="13" idx="3"/>
          </p:cNvCxnSpPr>
          <p:nvPr/>
        </p:nvCxnSpPr>
        <p:spPr>
          <a:xfrm rot="10800000">
            <a:off x="1803712" y="4379104"/>
            <a:ext cx="811733" cy="4033"/>
          </a:xfrm>
          <a:prstGeom prst="bentConnector3">
            <a:avLst>
              <a:gd name="adj1" fmla="val 50000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E565972-9285-42D5-AE13-7902898136BB}"/>
              </a:ext>
            </a:extLst>
          </p:cNvPr>
          <p:cNvSpPr/>
          <p:nvPr/>
        </p:nvSpPr>
        <p:spPr>
          <a:xfrm>
            <a:off x="7504375" y="1845996"/>
            <a:ext cx="1127201" cy="27432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Input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B4290CA-14A1-41C4-8333-006256F54165}"/>
              </a:ext>
            </a:extLst>
          </p:cNvPr>
          <p:cNvSpPr/>
          <p:nvPr/>
        </p:nvSpPr>
        <p:spPr>
          <a:xfrm>
            <a:off x="7504375" y="3596481"/>
            <a:ext cx="1127201" cy="274320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Output</a:t>
            </a:r>
          </a:p>
        </p:txBody>
      </p:sp>
      <p:cxnSp>
        <p:nvCxnSpPr>
          <p:cNvPr id="62" name="Connector: Elbow 29">
            <a:extLst>
              <a:ext uri="{FF2B5EF4-FFF2-40B4-BE49-F238E27FC236}">
                <a16:creationId xmlns:a16="http://schemas.microsoft.com/office/drawing/2014/main" id="{29344164-0E6E-4466-B457-3D58A870D1A1}"/>
              </a:ext>
            </a:extLst>
          </p:cNvPr>
          <p:cNvCxnSpPr>
            <a:cxnSpLocks/>
            <a:stCxn id="36" idx="1"/>
            <a:endCxn id="55" idx="3"/>
          </p:cNvCxnSpPr>
          <p:nvPr/>
        </p:nvCxnSpPr>
        <p:spPr>
          <a:xfrm rot="10800000" flipV="1">
            <a:off x="1799889" y="2181109"/>
            <a:ext cx="3790490" cy="748891"/>
          </a:xfrm>
          <a:prstGeom prst="bentConnector3">
            <a:avLst>
              <a:gd name="adj1" fmla="val 92417"/>
            </a:avLst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D7D1835A-B58D-45D7-865D-3C06F21673ED}"/>
              </a:ext>
            </a:extLst>
          </p:cNvPr>
          <p:cNvSpPr/>
          <p:nvPr/>
        </p:nvSpPr>
        <p:spPr>
          <a:xfrm>
            <a:off x="357616" y="5524312"/>
            <a:ext cx="8428767" cy="725579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DFCFBF5-7C98-4B4A-8C4E-70BCAC99886A}"/>
              </a:ext>
            </a:extLst>
          </p:cNvPr>
          <p:cNvCxnSpPr/>
          <p:nvPr/>
        </p:nvCxnSpPr>
        <p:spPr>
          <a:xfrm>
            <a:off x="572673" y="5740936"/>
            <a:ext cx="944275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E2170FF4-1666-3C44-A2F8-ED4E6DC1C394}"/>
              </a:ext>
            </a:extLst>
          </p:cNvPr>
          <p:cNvCxnSpPr/>
          <p:nvPr/>
        </p:nvCxnSpPr>
        <p:spPr>
          <a:xfrm>
            <a:off x="2017546" y="5746540"/>
            <a:ext cx="944275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52273A94-F9DA-3A47-996B-FDF0FA8EBAD8}"/>
              </a:ext>
            </a:extLst>
          </p:cNvPr>
          <p:cNvSpPr txBox="1"/>
          <p:nvPr/>
        </p:nvSpPr>
        <p:spPr>
          <a:xfrm>
            <a:off x="3381445" y="5793114"/>
            <a:ext cx="175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Cmd. Data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05C6B34D-CD0C-1543-8EB2-B0BF2496EC2D}"/>
              </a:ext>
            </a:extLst>
          </p:cNvPr>
          <p:cNvCxnSpPr/>
          <p:nvPr/>
        </p:nvCxnSpPr>
        <p:spPr>
          <a:xfrm>
            <a:off x="3774918" y="5727912"/>
            <a:ext cx="94427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6B778AFB-9393-6743-8952-ED4F66B73752}"/>
              </a:ext>
            </a:extLst>
          </p:cNvPr>
          <p:cNvSpPr txBox="1"/>
          <p:nvPr/>
        </p:nvSpPr>
        <p:spPr>
          <a:xfrm>
            <a:off x="5002110" y="5781687"/>
            <a:ext cx="155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Obs. Data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51F618C-5BDC-FC4A-AFB2-F73168C42320}"/>
              </a:ext>
            </a:extLst>
          </p:cNvPr>
          <p:cNvCxnSpPr/>
          <p:nvPr/>
        </p:nvCxnSpPr>
        <p:spPr>
          <a:xfrm>
            <a:off x="5280375" y="5727912"/>
            <a:ext cx="944275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0B3C83CF-24B7-554D-AB1F-2DBAB37FA354}"/>
              </a:ext>
            </a:extLst>
          </p:cNvPr>
          <p:cNvSpPr txBox="1"/>
          <p:nvPr/>
        </p:nvSpPr>
        <p:spPr>
          <a:xfrm>
            <a:off x="6837984" y="5785557"/>
            <a:ext cx="180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Time &amp; Positions</a:t>
            </a: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8F4E531E-0201-1F4A-A253-87E13BB397EB}"/>
              </a:ext>
            </a:extLst>
          </p:cNvPr>
          <p:cNvCxnSpPr/>
          <p:nvPr/>
        </p:nvCxnSpPr>
        <p:spPr>
          <a:xfrm>
            <a:off x="7276664" y="5746995"/>
            <a:ext cx="94427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84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32" grpId="0" animBg="1"/>
      <p:bldP spid="33" grpId="0" animBg="1"/>
      <p:bldP spid="36" grpId="0" animBg="1"/>
      <p:bldP spid="37" grpId="0" animBg="1"/>
      <p:bldP spid="39" grpId="0"/>
      <p:bldP spid="40" grpId="0"/>
      <p:bldP spid="42" grpId="0"/>
      <p:bldP spid="43" grpId="0"/>
      <p:bldP spid="44" grpId="0"/>
      <p:bldP spid="45" grpId="0"/>
      <p:bldP spid="46" grpId="0"/>
      <p:bldP spid="55" grpId="0" animBg="1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1127C-176E-49B5-B1D4-1C867011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Levels of Success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74D574-7F69-4DF8-AED8-43718B75CD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113342"/>
              </p:ext>
            </p:extLst>
          </p:nvPr>
        </p:nvGraphicFramePr>
        <p:xfrm>
          <a:off x="310402" y="1486789"/>
          <a:ext cx="8523195" cy="399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064">
                  <a:extLst>
                    <a:ext uri="{9D8B030D-6E8A-4147-A177-3AD203B41FA5}">
                      <a16:colId xmlns:a16="http://schemas.microsoft.com/office/drawing/2014/main" val="3182789161"/>
                    </a:ext>
                  </a:extLst>
                </a:gridCol>
                <a:gridCol w="2012377">
                  <a:extLst>
                    <a:ext uri="{9D8B030D-6E8A-4147-A177-3AD203B41FA5}">
                      <a16:colId xmlns:a16="http://schemas.microsoft.com/office/drawing/2014/main" val="2365872687"/>
                    </a:ext>
                  </a:extLst>
                </a:gridCol>
                <a:gridCol w="2012377">
                  <a:extLst>
                    <a:ext uri="{9D8B030D-6E8A-4147-A177-3AD203B41FA5}">
                      <a16:colId xmlns:a16="http://schemas.microsoft.com/office/drawing/2014/main" val="99222333"/>
                    </a:ext>
                  </a:extLst>
                </a:gridCol>
                <a:gridCol w="2012377">
                  <a:extLst>
                    <a:ext uri="{9D8B030D-6E8A-4147-A177-3AD203B41FA5}">
                      <a16:colId xmlns:a16="http://schemas.microsoft.com/office/drawing/2014/main" val="338437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Level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519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/>
                        <a:t>Scheduler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Basic horizon constraint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Multiple objects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Custom prioritization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12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/>
                        <a:t>Actuation Hardware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/>
                        <a:t>(3+ observations per pass)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095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/>
                        <a:t>Imaging Hardware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/>
                        <a:t>(Relative visual magnitude)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Brighter than 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Brighter than 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Brighter than 10.0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858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1"/>
                        <a:t>Image Processing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600" b="0"/>
                        <a:t>(Exact streak endpoints)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Integer-level pixel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Photometric SNR of 30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Subpixel-level accuracy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829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  <a:buNone/>
                      </a:pPr>
                      <a:r>
                        <a:rPr lang="en-US" sz="1600" b="1"/>
                        <a:t>Orbit Determination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Object RA/Dec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Unfiltered 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Batch Least Squares 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969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7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3FCDA-66EA-D547-80F1-7D9B53C4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9A8827-9104-9D42-92DB-DADF49A0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Hardware Progress since MSR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8E9A34E6-D38D-A84C-B6B3-FC45240DA7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503" y="2474244"/>
            <a:ext cx="3353584" cy="25151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4EF556-A2B6-B543-871B-6F8DBEB01847}"/>
              </a:ext>
            </a:extLst>
          </p:cNvPr>
          <p:cNvSpPr txBox="1">
            <a:spLocks/>
          </p:cNvSpPr>
          <p:nvPr/>
        </p:nvSpPr>
        <p:spPr>
          <a:xfrm>
            <a:off x="3320004" y="4982594"/>
            <a:ext cx="2515188" cy="598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accent1"/>
                </a:solidFill>
              </a:rPr>
              <a:t>Cable Management</a:t>
            </a:r>
          </a:p>
        </p:txBody>
      </p:sp>
      <p:pic>
        <p:nvPicPr>
          <p:cNvPr id="9" name="Picture 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2DE5DCD-9FDD-C743-8DE4-ACFA647E50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1380" y="1964674"/>
            <a:ext cx="3353584" cy="25151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 descr="A picture containing indoor, motorcycle&#10;&#10;Description automatically generated">
            <a:extLst>
              <a:ext uri="{FF2B5EF4-FFF2-40B4-BE49-F238E27FC236}">
                <a16:creationId xmlns:a16="http://schemas.microsoft.com/office/drawing/2014/main" id="{2E1A1484-3458-3342-8E30-F42696653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19945" y="2492571"/>
            <a:ext cx="3353582" cy="251518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976C0F-1AA5-3949-8A18-0544A7555A84}"/>
              </a:ext>
            </a:extLst>
          </p:cNvPr>
          <p:cNvSpPr txBox="1">
            <a:spLocks/>
          </p:cNvSpPr>
          <p:nvPr/>
        </p:nvSpPr>
        <p:spPr>
          <a:xfrm>
            <a:off x="418120" y="1533954"/>
            <a:ext cx="2515188" cy="46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accent1"/>
                </a:solidFill>
              </a:rPr>
              <a:t>Grounded Chassis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80E79A-243A-284F-98D6-05A4F1AEB42E}"/>
              </a:ext>
            </a:extLst>
          </p:cNvPr>
          <p:cNvSpPr txBox="1">
            <a:spLocks/>
          </p:cNvSpPr>
          <p:nvPr/>
        </p:nvSpPr>
        <p:spPr>
          <a:xfrm>
            <a:off x="6182412" y="1607796"/>
            <a:ext cx="2515188" cy="46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accent1"/>
                </a:solidFill>
              </a:rPr>
              <a:t>Cable Wrap Mitigation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1EAD9C-9A34-0349-ACEC-D99E05D57DD7}"/>
              </a:ext>
            </a:extLst>
          </p:cNvPr>
          <p:cNvCxnSpPr>
            <a:cxnSpLocks/>
          </p:cNvCxnSpPr>
          <p:nvPr/>
        </p:nvCxnSpPr>
        <p:spPr>
          <a:xfrm>
            <a:off x="3101419" y="2231796"/>
            <a:ext cx="0" cy="23944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7451F0-DBDE-DD4C-9AEE-FAF0B005FD82}"/>
              </a:ext>
            </a:extLst>
          </p:cNvPr>
          <p:cNvCxnSpPr>
            <a:cxnSpLocks/>
          </p:cNvCxnSpPr>
          <p:nvPr/>
        </p:nvCxnSpPr>
        <p:spPr>
          <a:xfrm>
            <a:off x="6034726" y="2127973"/>
            <a:ext cx="0" cy="23944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3FCDA-66EA-D547-80F1-7D9B53C4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9A8827-9104-9D42-92DB-DADF49A0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Hardware Progress since MSR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8E9A34E6-D38D-A84C-B6B3-FC45240DA7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503" y="2474244"/>
            <a:ext cx="3353584" cy="251518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4EF556-A2B6-B543-871B-6F8DBEB01847}"/>
              </a:ext>
            </a:extLst>
          </p:cNvPr>
          <p:cNvSpPr txBox="1">
            <a:spLocks/>
          </p:cNvSpPr>
          <p:nvPr/>
        </p:nvSpPr>
        <p:spPr>
          <a:xfrm>
            <a:off x="3320004" y="4982594"/>
            <a:ext cx="2515188" cy="598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accent1"/>
                </a:solidFill>
              </a:rPr>
              <a:t>Screen Enclosure</a:t>
            </a:r>
          </a:p>
        </p:txBody>
      </p:sp>
      <p:pic>
        <p:nvPicPr>
          <p:cNvPr id="9" name="Picture 8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C2DE5DCD-9FDD-C743-8DE4-ACFA647E50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1380" y="1964674"/>
            <a:ext cx="3353584" cy="25151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976C0F-1AA5-3949-8A18-0544A7555A84}"/>
              </a:ext>
            </a:extLst>
          </p:cNvPr>
          <p:cNvSpPr txBox="1">
            <a:spLocks/>
          </p:cNvSpPr>
          <p:nvPr/>
        </p:nvSpPr>
        <p:spPr>
          <a:xfrm>
            <a:off x="418120" y="1533954"/>
            <a:ext cx="2515188" cy="464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accent1"/>
                </a:solidFill>
              </a:rPr>
              <a:t>Emergency Stop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380E79A-243A-284F-98D6-05A4F1AEB42E}"/>
              </a:ext>
            </a:extLst>
          </p:cNvPr>
          <p:cNvSpPr txBox="1">
            <a:spLocks/>
          </p:cNvSpPr>
          <p:nvPr/>
        </p:nvSpPr>
        <p:spPr>
          <a:xfrm>
            <a:off x="6182412" y="1607796"/>
            <a:ext cx="2515188" cy="464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solidFill>
                  <a:schemeClr val="accent1"/>
                </a:solidFill>
              </a:rPr>
              <a:t>Connections Established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1EAD9C-9A34-0349-ACEC-D99E05D57DD7}"/>
              </a:ext>
            </a:extLst>
          </p:cNvPr>
          <p:cNvCxnSpPr>
            <a:cxnSpLocks/>
          </p:cNvCxnSpPr>
          <p:nvPr/>
        </p:nvCxnSpPr>
        <p:spPr>
          <a:xfrm>
            <a:off x="3101419" y="2231796"/>
            <a:ext cx="0" cy="23944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7451F0-DBDE-DD4C-9AEE-FAF0B005FD82}"/>
              </a:ext>
            </a:extLst>
          </p:cNvPr>
          <p:cNvCxnSpPr>
            <a:cxnSpLocks/>
          </p:cNvCxnSpPr>
          <p:nvPr/>
        </p:nvCxnSpPr>
        <p:spPr>
          <a:xfrm>
            <a:off x="6034726" y="2127973"/>
            <a:ext cx="0" cy="23944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n open computer sitting on a table&#10;&#10;Description automatically generated">
            <a:extLst>
              <a:ext uri="{FF2B5EF4-FFF2-40B4-BE49-F238E27FC236}">
                <a16:creationId xmlns:a16="http://schemas.microsoft.com/office/drawing/2014/main" id="{9C0448BA-64B3-8E46-B3AC-15F5F735E4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290" y="2473949"/>
            <a:ext cx="3349141" cy="2511855"/>
          </a:xfrm>
          <a:prstGeom prst="rect">
            <a:avLst/>
          </a:prstGeom>
        </p:spPr>
      </p:pic>
      <p:pic>
        <p:nvPicPr>
          <p:cNvPr id="10" name="Picture 9" descr="A view of a computer&#10;&#10;Description automatically generated">
            <a:extLst>
              <a:ext uri="{FF2B5EF4-FFF2-40B4-BE49-F238E27FC236}">
                <a16:creationId xmlns:a16="http://schemas.microsoft.com/office/drawing/2014/main" id="{B25A63E1-4DAC-104D-B1FA-7F65B84E37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4856" y="1958729"/>
            <a:ext cx="3360377" cy="25202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F2AB5F-5067-F04A-8306-AAEAFE32A901}"/>
              </a:ext>
            </a:extLst>
          </p:cNvPr>
          <p:cNvSpPr/>
          <p:nvPr/>
        </p:nvSpPr>
        <p:spPr>
          <a:xfrm>
            <a:off x="6934291" y="2441672"/>
            <a:ext cx="1060178" cy="6597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60A70B-E60C-FD4E-AFB4-2724F8840BB1}"/>
              </a:ext>
            </a:extLst>
          </p:cNvPr>
          <p:cNvSpPr/>
          <p:nvPr/>
        </p:nvSpPr>
        <p:spPr>
          <a:xfrm>
            <a:off x="6404202" y="3803341"/>
            <a:ext cx="1060178" cy="6597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77121-9D44-C344-B397-401B9A473492}"/>
              </a:ext>
            </a:extLst>
          </p:cNvPr>
          <p:cNvSpPr txBox="1"/>
          <p:nvPr/>
        </p:nvSpPr>
        <p:spPr>
          <a:xfrm>
            <a:off x="6934291" y="2573517"/>
            <a:ext cx="105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UDOO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CC5DC-796B-3348-AFED-92F168ECF01A}"/>
              </a:ext>
            </a:extLst>
          </p:cNvPr>
          <p:cNvSpPr txBox="1"/>
          <p:nvPr/>
        </p:nvSpPr>
        <p:spPr>
          <a:xfrm>
            <a:off x="6427501" y="3954041"/>
            <a:ext cx="105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</a:rPr>
              <a:t>iOptron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EC6300-1014-1A47-9894-16783C48705B}"/>
              </a:ext>
            </a:extLst>
          </p:cNvPr>
          <p:cNvSpPr/>
          <p:nvPr/>
        </p:nvSpPr>
        <p:spPr>
          <a:xfrm>
            <a:off x="7637422" y="3803341"/>
            <a:ext cx="1060178" cy="6597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C98F3A-0040-2C40-B379-DFB9820DBE37}"/>
              </a:ext>
            </a:extLst>
          </p:cNvPr>
          <p:cNvSpPr txBox="1"/>
          <p:nvPr/>
        </p:nvSpPr>
        <p:spPr>
          <a:xfrm>
            <a:off x="7660721" y="3954041"/>
            <a:ext cx="105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err="1">
                <a:solidFill>
                  <a:schemeClr val="bg1"/>
                </a:solidFill>
              </a:rPr>
              <a:t>Zwo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93A82556-CCC1-954A-ACBA-1B695AC33D06}"/>
              </a:ext>
            </a:extLst>
          </p:cNvPr>
          <p:cNvSpPr/>
          <p:nvPr/>
        </p:nvSpPr>
        <p:spPr>
          <a:xfrm>
            <a:off x="7076388" y="3176833"/>
            <a:ext cx="229385" cy="537328"/>
          </a:xfrm>
          <a:custGeom>
            <a:avLst/>
            <a:gdLst>
              <a:gd name="connsiteX0" fmla="*/ 229385 w 229385"/>
              <a:gd name="connsiteY0" fmla="*/ 0 h 537328"/>
              <a:gd name="connsiteX1" fmla="*/ 31422 w 229385"/>
              <a:gd name="connsiteY1" fmla="*/ 245097 h 537328"/>
              <a:gd name="connsiteX2" fmla="*/ 3142 w 229385"/>
              <a:gd name="connsiteY2" fmla="*/ 537328 h 53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385" h="537328">
                <a:moveTo>
                  <a:pt x="229385" y="0"/>
                </a:moveTo>
                <a:cubicBezTo>
                  <a:pt x="149257" y="77771"/>
                  <a:pt x="69129" y="155542"/>
                  <a:pt x="31422" y="245097"/>
                </a:cubicBezTo>
                <a:cubicBezTo>
                  <a:pt x="-6285" y="334652"/>
                  <a:pt x="-1572" y="435990"/>
                  <a:pt x="3142" y="537328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54F4E28B-06C8-D749-A7E8-212262F0BBC4}"/>
              </a:ext>
            </a:extLst>
          </p:cNvPr>
          <p:cNvSpPr/>
          <p:nvPr/>
        </p:nvSpPr>
        <p:spPr>
          <a:xfrm flipH="1">
            <a:off x="7643567" y="3178404"/>
            <a:ext cx="229385" cy="537328"/>
          </a:xfrm>
          <a:custGeom>
            <a:avLst/>
            <a:gdLst>
              <a:gd name="connsiteX0" fmla="*/ 229385 w 229385"/>
              <a:gd name="connsiteY0" fmla="*/ 0 h 537328"/>
              <a:gd name="connsiteX1" fmla="*/ 31422 w 229385"/>
              <a:gd name="connsiteY1" fmla="*/ 245097 h 537328"/>
              <a:gd name="connsiteX2" fmla="*/ 3142 w 229385"/>
              <a:gd name="connsiteY2" fmla="*/ 537328 h 53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385" h="537328">
                <a:moveTo>
                  <a:pt x="229385" y="0"/>
                </a:moveTo>
                <a:cubicBezTo>
                  <a:pt x="149257" y="77771"/>
                  <a:pt x="69129" y="155542"/>
                  <a:pt x="31422" y="245097"/>
                </a:cubicBezTo>
                <a:cubicBezTo>
                  <a:pt x="-6285" y="334652"/>
                  <a:pt x="-1572" y="435990"/>
                  <a:pt x="3142" y="537328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37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1127C-176E-49B5-B1D4-1C867011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24"/>
            <a:ext cx="7504612" cy="788449"/>
          </a:xfrm>
        </p:spPr>
        <p:txBody>
          <a:bodyPr/>
          <a:lstStyle/>
          <a:p>
            <a:r>
              <a:rPr lang="en-US"/>
              <a:t>Critical Project Elements</a:t>
            </a: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FF10108A-5407-4B4E-AA59-2CB8FBF67947}"/>
              </a:ext>
            </a:extLst>
          </p:cNvPr>
          <p:cNvSpPr/>
          <p:nvPr/>
        </p:nvSpPr>
        <p:spPr>
          <a:xfrm>
            <a:off x="3634150" y="2088887"/>
            <a:ext cx="1234440" cy="685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Imaging Hardware</a:t>
            </a:r>
            <a:endParaRPr lang="en-US" sz="1350"/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15F56DBE-339D-8744-A8D8-047F3105A317}"/>
              </a:ext>
            </a:extLst>
          </p:cNvPr>
          <p:cNvSpPr/>
          <p:nvPr/>
        </p:nvSpPr>
        <p:spPr>
          <a:xfrm>
            <a:off x="722732" y="2088887"/>
            <a:ext cx="1234440" cy="685800"/>
          </a:xfrm>
          <a:prstGeom prst="rect">
            <a:avLst/>
          </a:prstGeom>
          <a:solidFill>
            <a:schemeClr val="tx2"/>
          </a:solidFill>
          <a:ln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Structure</a:t>
            </a:r>
            <a:endParaRPr lang="en-US" sz="1350"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A31559F-2BA9-C14C-914B-C10DEC9E3D9B}"/>
              </a:ext>
            </a:extLst>
          </p:cNvPr>
          <p:cNvSpPr/>
          <p:nvPr/>
        </p:nvSpPr>
        <p:spPr>
          <a:xfrm>
            <a:off x="5089859" y="2088887"/>
            <a:ext cx="1234440" cy="685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Electronics</a:t>
            </a:r>
            <a:endParaRPr lang="en-US" sz="1350"/>
          </a:p>
        </p:txBody>
      </p:sp>
      <p:sp>
        <p:nvSpPr>
          <p:cNvPr id="18" name="Rectangle: Rounded Corners 8">
            <a:extLst>
              <a:ext uri="{FF2B5EF4-FFF2-40B4-BE49-F238E27FC236}">
                <a16:creationId xmlns:a16="http://schemas.microsoft.com/office/drawing/2014/main" id="{6934BC2E-C0A5-9745-ACE0-DD682BC58D4F}"/>
              </a:ext>
            </a:extLst>
          </p:cNvPr>
          <p:cNvSpPr/>
          <p:nvPr/>
        </p:nvSpPr>
        <p:spPr>
          <a:xfrm>
            <a:off x="6545566" y="2088887"/>
            <a:ext cx="1234440" cy="685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Software</a:t>
            </a:r>
            <a:endParaRPr lang="en-US" sz="1350"/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C7BB4FA9-801A-DE4A-A2CF-912525B08DE7}"/>
              </a:ext>
            </a:extLst>
          </p:cNvPr>
          <p:cNvSpPr/>
          <p:nvPr/>
        </p:nvSpPr>
        <p:spPr>
          <a:xfrm>
            <a:off x="3634148" y="3086100"/>
            <a:ext cx="123444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Camera</a:t>
            </a:r>
          </a:p>
          <a:p>
            <a:pPr algn="ctr"/>
            <a:r>
              <a:rPr lang="en-US" sz="1350">
                <a:cs typeface="Calibri"/>
              </a:rPr>
              <a:t>&amp; Lens</a:t>
            </a:r>
          </a:p>
        </p:txBody>
      </p:sp>
      <p:sp>
        <p:nvSpPr>
          <p:cNvPr id="20" name="Rectangle: Rounded Corners 11">
            <a:extLst>
              <a:ext uri="{FF2B5EF4-FFF2-40B4-BE49-F238E27FC236}">
                <a16:creationId xmlns:a16="http://schemas.microsoft.com/office/drawing/2014/main" id="{F6FC78D3-9441-EC44-89D7-DB8A6222A8FE}"/>
              </a:ext>
            </a:extLst>
          </p:cNvPr>
          <p:cNvSpPr/>
          <p:nvPr/>
        </p:nvSpPr>
        <p:spPr>
          <a:xfrm>
            <a:off x="722732" y="3086100"/>
            <a:ext cx="123444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Chassis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07D61B63-5D16-6B41-B58C-163EBC83DF90}"/>
              </a:ext>
            </a:extLst>
          </p:cNvPr>
          <p:cNvSpPr/>
          <p:nvPr/>
        </p:nvSpPr>
        <p:spPr>
          <a:xfrm>
            <a:off x="5089856" y="3086100"/>
            <a:ext cx="1234440" cy="685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cs typeface="Calibri"/>
              </a:rPr>
              <a:t>GPS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58E058B3-1419-B24C-90A8-7A0E33DD6E83}"/>
              </a:ext>
            </a:extLst>
          </p:cNvPr>
          <p:cNvSpPr/>
          <p:nvPr/>
        </p:nvSpPr>
        <p:spPr>
          <a:xfrm>
            <a:off x="5089856" y="3925877"/>
            <a:ext cx="1234440" cy="685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Onboard Processor</a:t>
            </a:r>
            <a:endParaRPr lang="en-US" sz="1350"/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A26F1D37-ED76-BC4D-A727-02A3C687B22D}"/>
              </a:ext>
            </a:extLst>
          </p:cNvPr>
          <p:cNvSpPr/>
          <p:nvPr/>
        </p:nvSpPr>
        <p:spPr>
          <a:xfrm>
            <a:off x="6545566" y="3086100"/>
            <a:ext cx="1234440" cy="6858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bg1"/>
                </a:solidFill>
                <a:cs typeface="Calibri"/>
              </a:rPr>
              <a:t>Scheduler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EEB29B04-77D8-1147-849F-737B87B04DE3}"/>
              </a:ext>
            </a:extLst>
          </p:cNvPr>
          <p:cNvSpPr/>
          <p:nvPr/>
        </p:nvSpPr>
        <p:spPr>
          <a:xfrm>
            <a:off x="6562382" y="3925877"/>
            <a:ext cx="1234440" cy="685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Image Processing</a:t>
            </a:r>
            <a:endParaRPr lang="en-US" sz="1350"/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6E05E250-C038-094A-8778-E1C45F829306}"/>
              </a:ext>
            </a:extLst>
          </p:cNvPr>
          <p:cNvSpPr/>
          <p:nvPr/>
        </p:nvSpPr>
        <p:spPr>
          <a:xfrm>
            <a:off x="6562382" y="4765652"/>
            <a:ext cx="123444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Orbit Determination</a:t>
            </a: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8C6FE39A-EB30-104C-B283-C4A329CFD9D6}"/>
              </a:ext>
            </a:extLst>
          </p:cNvPr>
          <p:cNvSpPr/>
          <p:nvPr/>
        </p:nvSpPr>
        <p:spPr>
          <a:xfrm>
            <a:off x="2178441" y="2088887"/>
            <a:ext cx="1234440" cy="6858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Actuation Hardware</a:t>
            </a:r>
            <a:endParaRPr lang="en-US" sz="1350"/>
          </a:p>
        </p:txBody>
      </p:sp>
      <p:sp>
        <p:nvSpPr>
          <p:cNvPr id="27" name="Rectangle: Rounded Corners 19">
            <a:extLst>
              <a:ext uri="{FF2B5EF4-FFF2-40B4-BE49-F238E27FC236}">
                <a16:creationId xmlns:a16="http://schemas.microsoft.com/office/drawing/2014/main" id="{5D6F17A2-3029-464C-8106-FF336CA6C272}"/>
              </a:ext>
            </a:extLst>
          </p:cNvPr>
          <p:cNvSpPr/>
          <p:nvPr/>
        </p:nvSpPr>
        <p:spPr>
          <a:xfrm>
            <a:off x="2178440" y="3086100"/>
            <a:ext cx="123444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Actuation mount</a:t>
            </a:r>
            <a:endParaRPr lang="en-US" sz="1350"/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7FAA566D-A76D-1A4B-86CB-7C7D553B09F1}"/>
              </a:ext>
            </a:extLst>
          </p:cNvPr>
          <p:cNvSpPr/>
          <p:nvPr/>
        </p:nvSpPr>
        <p:spPr>
          <a:xfrm>
            <a:off x="5089856" y="4765652"/>
            <a:ext cx="123444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Power Supply</a:t>
            </a:r>
            <a:endParaRPr lang="en-US" sz="135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255E254-D3FC-2345-84D7-3949595DE776}"/>
              </a:ext>
            </a:extLst>
          </p:cNvPr>
          <p:cNvCxnSpPr>
            <a:cxnSpLocks/>
          </p:cNvCxnSpPr>
          <p:nvPr/>
        </p:nvCxnSpPr>
        <p:spPr>
          <a:xfrm>
            <a:off x="722733" y="2940347"/>
            <a:ext cx="7057274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16">
            <a:extLst>
              <a:ext uri="{FF2B5EF4-FFF2-40B4-BE49-F238E27FC236}">
                <a16:creationId xmlns:a16="http://schemas.microsoft.com/office/drawing/2014/main" id="{2594C597-2327-4A41-9B28-1A450B9642D2}"/>
              </a:ext>
            </a:extLst>
          </p:cNvPr>
          <p:cNvSpPr/>
          <p:nvPr/>
        </p:nvSpPr>
        <p:spPr>
          <a:xfrm>
            <a:off x="1184747" y="4433441"/>
            <a:ext cx="1681177" cy="3160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Critical Element</a:t>
            </a:r>
            <a:endParaRPr lang="en-US" sz="1350"/>
          </a:p>
        </p:txBody>
      </p:sp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A1A112C8-A3F0-684E-AC5E-CEF482C17510}"/>
              </a:ext>
            </a:extLst>
          </p:cNvPr>
          <p:cNvSpPr/>
          <p:nvPr/>
        </p:nvSpPr>
        <p:spPr>
          <a:xfrm>
            <a:off x="1184746" y="4878267"/>
            <a:ext cx="1681178" cy="31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cs typeface="Calibri"/>
              </a:rPr>
              <a:t>Non-Critical Element</a:t>
            </a:r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30CD8F-111F-144C-9A50-6898EB4D9A83}"/>
              </a:ext>
            </a:extLst>
          </p:cNvPr>
          <p:cNvSpPr/>
          <p:nvPr/>
        </p:nvSpPr>
        <p:spPr>
          <a:xfrm>
            <a:off x="1039528" y="4270125"/>
            <a:ext cx="2004104" cy="111171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10464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70A763-E2D1-491D-BAA0-F41735E2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71" y="1848394"/>
            <a:ext cx="6204857" cy="3161211"/>
          </a:xfrm>
        </p:spPr>
        <p:txBody>
          <a:bodyPr/>
          <a:lstStyle/>
          <a:p>
            <a:r>
              <a:rPr lang="en-US"/>
              <a:t>Project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248E-88EE-4579-AD19-CA1F3ABF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01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3B8F373-EDC2-405E-939F-985A1B656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16" y="1554371"/>
            <a:ext cx="8685167" cy="4851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accent1"/>
                </a:solidFill>
              </a:rPr>
              <a:t>Motivation</a:t>
            </a:r>
          </a:p>
          <a:p>
            <a:r>
              <a:rPr lang="en-US" sz="1800"/>
              <a:t>Increasing number of space objects</a:t>
            </a:r>
          </a:p>
          <a:p>
            <a:pPr lvl="1"/>
            <a:r>
              <a:rPr lang="en-US" sz="1500"/>
              <a:t>CubeSats</a:t>
            </a:r>
          </a:p>
          <a:p>
            <a:pPr lvl="1"/>
            <a:r>
              <a:rPr lang="en-US" sz="1500"/>
              <a:t>Mega Constellations</a:t>
            </a:r>
          </a:p>
          <a:p>
            <a:pPr lvl="1"/>
            <a:r>
              <a:rPr lang="en-US" sz="1500"/>
              <a:t>Debris</a:t>
            </a:r>
            <a:endParaRPr lang="en-US">
              <a:cs typeface="Calibri"/>
            </a:endParaRPr>
          </a:p>
          <a:p>
            <a:r>
              <a:rPr lang="en-US" sz="1800">
                <a:cs typeface="Calibri"/>
              </a:rPr>
              <a:t>International dependence on space</a:t>
            </a:r>
          </a:p>
          <a:p>
            <a:pPr lvl="1"/>
            <a:r>
              <a:rPr lang="en-US" sz="1500">
                <a:cs typeface="Calibri"/>
              </a:rPr>
              <a:t>Communication</a:t>
            </a:r>
          </a:p>
          <a:p>
            <a:pPr lvl="1"/>
            <a:r>
              <a:rPr lang="en-US" sz="1500">
                <a:cs typeface="Calibri"/>
              </a:rPr>
              <a:t>Weather</a:t>
            </a:r>
          </a:p>
          <a:p>
            <a:pPr lvl="1"/>
            <a:r>
              <a:rPr lang="en-US" sz="1500">
                <a:cs typeface="Calibri"/>
              </a:rPr>
              <a:t>National Security</a:t>
            </a:r>
          </a:p>
          <a:p>
            <a:pPr marL="342892" lvl="1" indent="0">
              <a:buNone/>
            </a:pPr>
            <a:endParaRPr lang="en-US" sz="1500">
              <a:cs typeface="Calibri"/>
            </a:endParaRPr>
          </a:p>
          <a:p>
            <a:pPr marL="0" indent="0">
              <a:buNone/>
            </a:pPr>
            <a:r>
              <a:rPr lang="en-US" sz="1800" b="1">
                <a:solidFill>
                  <a:schemeClr val="accent1"/>
                </a:solidFill>
                <a:cs typeface="Calibri"/>
              </a:rPr>
              <a:t>Solution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Design a low-cost, ground-based, optical tracking system for space situational awareness (SSA) and space traffic management (STM).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1127C-176E-49B5-B1D4-1C867011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pic>
        <p:nvPicPr>
          <p:cNvPr id="6" name="Picture 5" descr="A picture containing outdoor object, web&#10;&#10;Description generated with high confidence">
            <a:extLst>
              <a:ext uri="{FF2B5EF4-FFF2-40B4-BE49-F238E27FC236}">
                <a16:creationId xmlns:a16="http://schemas.microsoft.com/office/drawing/2014/main" id="{93F43FAD-202C-4E5C-8B3C-442CAAABDE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313" y="1237011"/>
            <a:ext cx="4698270" cy="3050901"/>
          </a:xfrm>
          <a:prstGeom prst="rect">
            <a:avLst/>
          </a:prstGeom>
          <a:ln>
            <a:noFill/>
          </a:ln>
          <a:effectLst>
            <a:softEdge rad="3048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C8C812-970B-4DC4-9049-AB507B6E9040}"/>
              </a:ext>
            </a:extLst>
          </p:cNvPr>
          <p:cNvSpPr txBox="1"/>
          <p:nvPr/>
        </p:nvSpPr>
        <p:spPr>
          <a:xfrm>
            <a:off x="4561235" y="4166360"/>
            <a:ext cx="3433233" cy="484748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solidFill>
                  <a:schemeClr val="bg1"/>
                </a:solidFill>
                <a:cs typeface="Calibri"/>
              </a:rPr>
              <a:t>Estimated satellite distribution by 2040</a:t>
            </a:r>
          </a:p>
          <a:p>
            <a:r>
              <a:rPr lang="en-US" sz="1050">
                <a:solidFill>
                  <a:schemeClr val="bg1"/>
                </a:solidFill>
                <a:cs typeface="Calibri"/>
              </a:rPr>
              <a:t>*Courtesy of Daily Mail</a:t>
            </a:r>
            <a:r>
              <a:rPr lang="en-US" sz="1350">
                <a:solidFill>
                  <a:schemeClr val="bg1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537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D9C72B-9E11-45B6-B6F7-C261F2B47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" y="1474287"/>
            <a:ext cx="8999883" cy="4007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8CE185-7B1F-4F5E-8674-D80B86162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0" y="1474287"/>
            <a:ext cx="8999883" cy="401793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F5B69D-6F7F-458B-AF4D-C6E8C16FBEE6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5033639" y="3114649"/>
            <a:ext cx="1673218" cy="355452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AC3D5-97C9-4F9E-A9A6-105D660CD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0D27C-E28C-407C-90FF-69CF32FD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Schedule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6BE132-3B31-440C-91AD-8443AE2B64E3}"/>
              </a:ext>
            </a:extLst>
          </p:cNvPr>
          <p:cNvCxnSpPr>
            <a:cxnSpLocks/>
          </p:cNvCxnSpPr>
          <p:nvPr/>
        </p:nvCxnSpPr>
        <p:spPr>
          <a:xfrm>
            <a:off x="213261" y="6244844"/>
            <a:ext cx="21964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498BDD-F345-46D5-8CF9-B598D323D6B4}"/>
              </a:ext>
            </a:extLst>
          </p:cNvPr>
          <p:cNvSpPr txBox="1"/>
          <p:nvPr/>
        </p:nvSpPr>
        <p:spPr>
          <a:xfrm>
            <a:off x="411224" y="5942401"/>
            <a:ext cx="1998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Critical Path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CDE28B-6141-49E6-B1CC-F0EBE3E6E4C5}"/>
              </a:ext>
            </a:extLst>
          </p:cNvPr>
          <p:cNvSpPr txBox="1"/>
          <p:nvPr/>
        </p:nvSpPr>
        <p:spPr>
          <a:xfrm>
            <a:off x="6706857" y="2931769"/>
            <a:ext cx="696012" cy="365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MSR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633BCE-AC71-4C14-888D-65B023110A82}"/>
              </a:ext>
            </a:extLst>
          </p:cNvPr>
          <p:cNvSpPr txBox="1"/>
          <p:nvPr/>
        </p:nvSpPr>
        <p:spPr>
          <a:xfrm>
            <a:off x="7409874" y="2931769"/>
            <a:ext cx="696012" cy="365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TRR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067E82-49DC-432E-AD7B-EEACD16D5277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6490753" y="3297529"/>
            <a:ext cx="1267127" cy="979026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C8B1E80-D387-4EDE-9765-46CCB3DD91A7}"/>
              </a:ext>
            </a:extLst>
          </p:cNvPr>
          <p:cNvSpPr/>
          <p:nvPr/>
        </p:nvSpPr>
        <p:spPr>
          <a:xfrm>
            <a:off x="2550163" y="2174297"/>
            <a:ext cx="4008019" cy="1370236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6C6E3-AD89-4BDD-B746-14FE7FCB1B10}"/>
              </a:ext>
            </a:extLst>
          </p:cNvPr>
          <p:cNvSpPr txBox="1"/>
          <p:nvPr/>
        </p:nvSpPr>
        <p:spPr>
          <a:xfrm>
            <a:off x="8105886" y="2931769"/>
            <a:ext cx="696012" cy="3657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SFR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33A3642-C9B2-4436-A3E0-AF32560C2DF3}"/>
              </a:ext>
            </a:extLst>
          </p:cNvPr>
          <p:cNvCxnSpPr>
            <a:cxnSpLocks/>
          </p:cNvCxnSpPr>
          <p:nvPr/>
        </p:nvCxnSpPr>
        <p:spPr>
          <a:xfrm flipH="1" flipV="1">
            <a:off x="8458200" y="3297529"/>
            <a:ext cx="492372" cy="1934050"/>
          </a:xfrm>
          <a:prstGeom prst="straightConnector1">
            <a:avLst/>
          </a:prstGeom>
          <a:ln w="3810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1BFB653-3004-4CC5-AD33-3BF1CD2ED289}"/>
              </a:ext>
            </a:extLst>
          </p:cNvPr>
          <p:cNvSpPr/>
          <p:nvPr/>
        </p:nvSpPr>
        <p:spPr>
          <a:xfrm>
            <a:off x="3891280" y="3709967"/>
            <a:ext cx="3088639" cy="60536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2B9148-D857-491B-AC61-0CA5A9A0BC26}"/>
              </a:ext>
            </a:extLst>
          </p:cNvPr>
          <p:cNvSpPr/>
          <p:nvPr/>
        </p:nvSpPr>
        <p:spPr>
          <a:xfrm>
            <a:off x="5902964" y="4394834"/>
            <a:ext cx="3168977" cy="979026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D7BC1A-083B-455F-892A-8E05047FDD97}"/>
              </a:ext>
            </a:extLst>
          </p:cNvPr>
          <p:cNvSpPr/>
          <p:nvPr/>
        </p:nvSpPr>
        <p:spPr>
          <a:xfrm>
            <a:off x="2894120" y="5976502"/>
            <a:ext cx="1473694" cy="30445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Complete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030A48-F9B5-4078-84C0-92EC03E58FEF}"/>
              </a:ext>
            </a:extLst>
          </p:cNvPr>
          <p:cNvSpPr/>
          <p:nvPr/>
        </p:nvSpPr>
        <p:spPr>
          <a:xfrm>
            <a:off x="5033639" y="5976502"/>
            <a:ext cx="1164453" cy="30445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Complete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C9E056-BC1F-4B55-BECF-64600D4C9AC5}"/>
              </a:ext>
            </a:extLst>
          </p:cNvPr>
          <p:cNvSpPr/>
          <p:nvPr/>
        </p:nvSpPr>
        <p:spPr>
          <a:xfrm>
            <a:off x="6198092" y="5976502"/>
            <a:ext cx="983943" cy="3044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In Progress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BC86FD-7E93-DB4E-ACE0-41495B430AD6}"/>
              </a:ext>
            </a:extLst>
          </p:cNvPr>
          <p:cNvCxnSpPr>
            <a:cxnSpLocks/>
          </p:cNvCxnSpPr>
          <p:nvPr/>
        </p:nvCxnSpPr>
        <p:spPr>
          <a:xfrm>
            <a:off x="6436895" y="1203158"/>
            <a:ext cx="0" cy="421045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387FA06-7137-1949-ADAE-6B67CBD1E1DB}"/>
              </a:ext>
            </a:extLst>
          </p:cNvPr>
          <p:cNvSpPr/>
          <p:nvPr/>
        </p:nvSpPr>
        <p:spPr>
          <a:xfrm>
            <a:off x="5654844" y="1173844"/>
            <a:ext cx="782051" cy="4211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Today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6AAA09-7792-41AA-A79D-44FA7F2D113E}"/>
              </a:ext>
            </a:extLst>
          </p:cNvPr>
          <p:cNvCxnSpPr>
            <a:cxnSpLocks/>
          </p:cNvCxnSpPr>
          <p:nvPr/>
        </p:nvCxnSpPr>
        <p:spPr>
          <a:xfrm>
            <a:off x="3891280" y="3627249"/>
            <a:ext cx="254561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97F394-3405-4BF5-8CFE-3133779ABB51}"/>
              </a:ext>
            </a:extLst>
          </p:cNvPr>
          <p:cNvCxnSpPr>
            <a:cxnSpLocks/>
          </p:cNvCxnSpPr>
          <p:nvPr/>
        </p:nvCxnSpPr>
        <p:spPr>
          <a:xfrm>
            <a:off x="6485072" y="4551809"/>
            <a:ext cx="3627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DAFEAD2-57F7-4ACB-B404-8D29FB0C2CDE}"/>
              </a:ext>
            </a:extLst>
          </p:cNvPr>
          <p:cNvCxnSpPr>
            <a:cxnSpLocks/>
          </p:cNvCxnSpPr>
          <p:nvPr/>
        </p:nvCxnSpPr>
        <p:spPr>
          <a:xfrm>
            <a:off x="6798535" y="4704209"/>
            <a:ext cx="3627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7E0EF8-1206-4753-94D0-2FC0B2DC3CCF}"/>
              </a:ext>
            </a:extLst>
          </p:cNvPr>
          <p:cNvCxnSpPr>
            <a:cxnSpLocks/>
          </p:cNvCxnSpPr>
          <p:nvPr/>
        </p:nvCxnSpPr>
        <p:spPr>
          <a:xfrm>
            <a:off x="7161303" y="4856609"/>
            <a:ext cx="3627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7D4922-2696-4ECA-8E61-F37B96357CA9}"/>
              </a:ext>
            </a:extLst>
          </p:cNvPr>
          <p:cNvCxnSpPr>
            <a:cxnSpLocks/>
          </p:cNvCxnSpPr>
          <p:nvPr/>
        </p:nvCxnSpPr>
        <p:spPr>
          <a:xfrm>
            <a:off x="7504612" y="5009009"/>
            <a:ext cx="7859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9362E8E-ECB1-4BB8-9E56-4149651655A4}"/>
              </a:ext>
            </a:extLst>
          </p:cNvPr>
          <p:cNvSpPr/>
          <p:nvPr/>
        </p:nvSpPr>
        <p:spPr>
          <a:xfrm>
            <a:off x="3993276" y="3890030"/>
            <a:ext cx="2443617" cy="133570"/>
          </a:xfrm>
          <a:prstGeom prst="rect">
            <a:avLst/>
          </a:prstGeom>
          <a:noFill/>
          <a:ln w="38100">
            <a:solidFill>
              <a:srgbClr val="ED73C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13" grpId="0" animBg="1"/>
      <p:bldP spid="13" grpId="1" animBg="1"/>
      <p:bldP spid="30" grpId="0" animBg="1"/>
      <p:bldP spid="30" grpId="1" animBg="1"/>
      <p:bldP spid="32" grpId="0" animBg="1"/>
      <p:bldP spid="32" grpId="1" animBg="1"/>
      <p:bldP spid="39" grpId="0" animBg="1"/>
      <p:bldP spid="39" grpId="1" animBg="1"/>
      <p:bldP spid="9" grpId="0" animBg="1"/>
      <p:bldP spid="44" grpId="0" animBg="1"/>
      <p:bldP spid="4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8BD55A-F09D-2F4A-A8D7-8D0DC06C40F3}"/>
              </a:ext>
            </a:extLst>
          </p:cNvPr>
          <p:cNvCxnSpPr>
            <a:stCxn id="9" idx="3"/>
          </p:cNvCxnSpPr>
          <p:nvPr/>
        </p:nvCxnSpPr>
        <p:spPr>
          <a:xfrm flipV="1">
            <a:off x="1461976" y="2213811"/>
            <a:ext cx="342761" cy="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90843C-D247-C643-BDF2-EC3C2E651C69}"/>
              </a:ext>
            </a:extLst>
          </p:cNvPr>
          <p:cNvCxnSpPr/>
          <p:nvPr/>
        </p:nvCxnSpPr>
        <p:spPr>
          <a:xfrm flipV="1">
            <a:off x="1499187" y="3395233"/>
            <a:ext cx="342761" cy="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B50D01-27C5-274D-903F-22DB8AF38334}"/>
              </a:ext>
            </a:extLst>
          </p:cNvPr>
          <p:cNvCxnSpPr/>
          <p:nvPr/>
        </p:nvCxnSpPr>
        <p:spPr>
          <a:xfrm flipV="1">
            <a:off x="1439027" y="4900865"/>
            <a:ext cx="342761" cy="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59BAC1-FF66-7A47-81BE-7427C618A6CD}"/>
              </a:ext>
            </a:extLst>
          </p:cNvPr>
          <p:cNvCxnSpPr/>
          <p:nvPr/>
        </p:nvCxnSpPr>
        <p:spPr>
          <a:xfrm flipV="1">
            <a:off x="5870615" y="2213811"/>
            <a:ext cx="342761" cy="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65635D1-D26A-CB41-9B2B-EE43A7A54AB0}"/>
              </a:ext>
            </a:extLst>
          </p:cNvPr>
          <p:cNvCxnSpPr/>
          <p:nvPr/>
        </p:nvCxnSpPr>
        <p:spPr>
          <a:xfrm flipV="1">
            <a:off x="5870613" y="3433761"/>
            <a:ext cx="342761" cy="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61B376-1D18-794D-A71F-5819C1224923}"/>
              </a:ext>
            </a:extLst>
          </p:cNvPr>
          <p:cNvCxnSpPr/>
          <p:nvPr/>
        </p:nvCxnSpPr>
        <p:spPr>
          <a:xfrm flipV="1">
            <a:off x="5775767" y="4999359"/>
            <a:ext cx="342761" cy="74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27468-B8FF-B044-A225-5E8CC30E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0C7F3D-CF97-C049-A1F9-53140657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Flow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3EF882-1B1A-854F-9A59-96186626445C}"/>
              </a:ext>
            </a:extLst>
          </p:cNvPr>
          <p:cNvCxnSpPr/>
          <p:nvPr/>
        </p:nvCxnSpPr>
        <p:spPr>
          <a:xfrm>
            <a:off x="4327451" y="1180214"/>
            <a:ext cx="0" cy="512489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332ECC4-5C1D-1449-84A7-5660E252A74C}"/>
              </a:ext>
            </a:extLst>
          </p:cNvPr>
          <p:cNvSpPr/>
          <p:nvPr/>
        </p:nvSpPr>
        <p:spPr>
          <a:xfrm>
            <a:off x="457200" y="1089840"/>
            <a:ext cx="3211032" cy="4518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Component Tests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CE0E70-DFBC-F242-9EE1-3BB7DE00D0A0}"/>
              </a:ext>
            </a:extLst>
          </p:cNvPr>
          <p:cNvSpPr/>
          <p:nvPr/>
        </p:nvSpPr>
        <p:spPr>
          <a:xfrm>
            <a:off x="260496" y="4613643"/>
            <a:ext cx="1201478" cy="575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Software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7E7A55-2028-594E-9FD7-D01D73A783C8}"/>
              </a:ext>
            </a:extLst>
          </p:cNvPr>
          <p:cNvSpPr/>
          <p:nvPr/>
        </p:nvSpPr>
        <p:spPr>
          <a:xfrm>
            <a:off x="260498" y="1926587"/>
            <a:ext cx="1201478" cy="575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Hardware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FE5FAC-16BC-804C-9C68-317238731671}"/>
              </a:ext>
            </a:extLst>
          </p:cNvPr>
          <p:cNvSpPr/>
          <p:nvPr/>
        </p:nvSpPr>
        <p:spPr>
          <a:xfrm>
            <a:off x="223283" y="3108010"/>
            <a:ext cx="1275905" cy="575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Electronics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A64E7C-D864-8846-ACD6-EFDAD21B1B6C}"/>
              </a:ext>
            </a:extLst>
          </p:cNvPr>
          <p:cNvSpPr/>
          <p:nvPr/>
        </p:nvSpPr>
        <p:spPr>
          <a:xfrm>
            <a:off x="1642742" y="1925066"/>
            <a:ext cx="2453447" cy="7884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Actuation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Imaging System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7F4A1D0-2B91-234A-A539-568838D3FBD0}"/>
              </a:ext>
            </a:extLst>
          </p:cNvPr>
          <p:cNvSpPr/>
          <p:nvPr/>
        </p:nvSpPr>
        <p:spPr>
          <a:xfrm>
            <a:off x="1642743" y="3108010"/>
            <a:ext cx="2453447" cy="10399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Power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Battery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A192634-3BAB-504D-BF32-2B70F854072E}"/>
              </a:ext>
            </a:extLst>
          </p:cNvPr>
          <p:cNvSpPr/>
          <p:nvPr/>
        </p:nvSpPr>
        <p:spPr>
          <a:xfrm>
            <a:off x="1642744" y="4613643"/>
            <a:ext cx="2453447" cy="12396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Scheduler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Image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Orbit Determination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A35E9E9-0C06-6845-A08E-0D3471B36C1E}"/>
              </a:ext>
            </a:extLst>
          </p:cNvPr>
          <p:cNvSpPr/>
          <p:nvPr/>
        </p:nvSpPr>
        <p:spPr>
          <a:xfrm>
            <a:off x="4905154" y="1089840"/>
            <a:ext cx="3211032" cy="4518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Integrated Tests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EE18838-C0BD-2340-98C2-BCA60778B7AE}"/>
              </a:ext>
            </a:extLst>
          </p:cNvPr>
          <p:cNvSpPr/>
          <p:nvPr/>
        </p:nvSpPr>
        <p:spPr>
          <a:xfrm>
            <a:off x="4708457" y="4720588"/>
            <a:ext cx="1201478" cy="575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Outdoor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C3F3DD8-4FC3-B646-B18D-4DD3149BCFFC}"/>
              </a:ext>
            </a:extLst>
          </p:cNvPr>
          <p:cNvSpPr/>
          <p:nvPr/>
        </p:nvSpPr>
        <p:spPr>
          <a:xfrm>
            <a:off x="4708450" y="1926587"/>
            <a:ext cx="1201478" cy="5759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Indoor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9EA9E2E-10BA-824E-A1AA-95235CF53A45}"/>
              </a:ext>
            </a:extLst>
          </p:cNvPr>
          <p:cNvSpPr/>
          <p:nvPr/>
        </p:nvSpPr>
        <p:spPr>
          <a:xfrm>
            <a:off x="4671235" y="3138573"/>
            <a:ext cx="1275905" cy="6559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Outdoor</a:t>
            </a:r>
          </a:p>
          <a:p>
            <a:pPr algn="ctr"/>
            <a:r>
              <a:rPr lang="en-US">
                <a:solidFill>
                  <a:sysClr val="windowText" lastClr="000000"/>
                </a:solidFill>
              </a:rPr>
              <a:t>Fixed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784726C-E05E-424D-AE66-5AFC3DC6601A}"/>
              </a:ext>
            </a:extLst>
          </p:cNvPr>
          <p:cNvSpPr/>
          <p:nvPr/>
        </p:nvSpPr>
        <p:spPr>
          <a:xfrm>
            <a:off x="6090696" y="1925066"/>
            <a:ext cx="2453447" cy="78844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Command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Command Mount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322982C-D405-F745-8956-503D0F066643}"/>
              </a:ext>
            </a:extLst>
          </p:cNvPr>
          <p:cNvSpPr/>
          <p:nvPr/>
        </p:nvSpPr>
        <p:spPr>
          <a:xfrm>
            <a:off x="6090696" y="3145540"/>
            <a:ext cx="2453447" cy="12396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Mount Pointing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Visual Magnitude Capability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68F14FB-0C99-4147-B433-542C2D618337}"/>
              </a:ext>
            </a:extLst>
          </p:cNvPr>
          <p:cNvSpPr/>
          <p:nvPr/>
        </p:nvSpPr>
        <p:spPr>
          <a:xfrm>
            <a:off x="6090705" y="4720589"/>
            <a:ext cx="2792799" cy="12396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Multiple Observations per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ysClr val="windowText" lastClr="000000"/>
                </a:solidFill>
              </a:rPr>
              <a:t>Multiple Space Objects per Session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0DAB3842-317E-CB4A-B035-D9F894087504}"/>
              </a:ext>
            </a:extLst>
          </p:cNvPr>
          <p:cNvSpPr/>
          <p:nvPr/>
        </p:nvSpPr>
        <p:spPr>
          <a:xfrm>
            <a:off x="5141369" y="2495136"/>
            <a:ext cx="295138" cy="636054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CF6F71DD-BEB2-A341-814C-C6D51C50B236}"/>
              </a:ext>
            </a:extLst>
          </p:cNvPr>
          <p:cNvSpPr/>
          <p:nvPr/>
        </p:nvSpPr>
        <p:spPr>
          <a:xfrm>
            <a:off x="5105393" y="3789394"/>
            <a:ext cx="331114" cy="936290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25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373CB1-4E3B-4616-9B0B-1013937C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A7E4FE-969F-4913-8586-5A8DDA42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5F34D-40CC-4258-AE10-50253FD9D257}"/>
              </a:ext>
            </a:extLst>
          </p:cNvPr>
          <p:cNvSpPr txBox="1"/>
          <p:nvPr/>
        </p:nvSpPr>
        <p:spPr>
          <a:xfrm>
            <a:off x="123645" y="1460740"/>
            <a:ext cx="13917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>
                <a:solidFill>
                  <a:schemeClr val="accent6"/>
                </a:solidFill>
              </a:rPr>
              <a:t>Complete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FE28C-B5B5-4A01-8DAF-208883AEBC73}"/>
              </a:ext>
            </a:extLst>
          </p:cNvPr>
          <p:cNvSpPr txBox="1"/>
          <p:nvPr/>
        </p:nvSpPr>
        <p:spPr>
          <a:xfrm>
            <a:off x="1935192" y="1460739"/>
            <a:ext cx="13917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March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CB3C3E-A659-479A-8EE8-590098F37630}"/>
              </a:ext>
            </a:extLst>
          </p:cNvPr>
          <p:cNvSpPr txBox="1"/>
          <p:nvPr/>
        </p:nvSpPr>
        <p:spPr>
          <a:xfrm>
            <a:off x="3617343" y="1460740"/>
            <a:ext cx="13917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March 11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E03C6-F96E-4D00-9927-80A191985104}"/>
              </a:ext>
            </a:extLst>
          </p:cNvPr>
          <p:cNvSpPr txBox="1"/>
          <p:nvPr/>
        </p:nvSpPr>
        <p:spPr>
          <a:xfrm>
            <a:off x="5486398" y="1460739"/>
            <a:ext cx="13917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March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8717D-6A3D-4E1D-8535-EF10630C333C}"/>
              </a:ext>
            </a:extLst>
          </p:cNvPr>
          <p:cNvSpPr txBox="1"/>
          <p:nvPr/>
        </p:nvSpPr>
        <p:spPr>
          <a:xfrm>
            <a:off x="7355457" y="1460740"/>
            <a:ext cx="13917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March 22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31244C98-659F-4E35-BA33-E3D9AC557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191889"/>
              </p:ext>
            </p:extLst>
          </p:nvPr>
        </p:nvGraphicFramePr>
        <p:xfrm>
          <a:off x="73152" y="2158789"/>
          <a:ext cx="1712864" cy="21031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12864">
                  <a:extLst>
                    <a:ext uri="{9D8B030D-6E8A-4147-A177-3AD203B41FA5}">
                      <a16:colId xmlns:a16="http://schemas.microsoft.com/office/drawing/2014/main" val="3479036144"/>
                    </a:ext>
                  </a:extLst>
                </a:gridCol>
              </a:tblGrid>
              <a:tr h="6132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Power Distribution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953997"/>
                  </a:ext>
                </a:extLst>
              </a:tr>
              <a:tr h="13951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Check supplied voltage and grounding at all hardware 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connections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33549"/>
                  </a:ext>
                </a:extLst>
              </a:tr>
            </a:tbl>
          </a:graphicData>
        </a:graphic>
      </p:graphicFrame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BD9BE17D-FDAA-4F5F-A46A-7F9CD17DC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428527"/>
              </p:ext>
            </p:extLst>
          </p:nvPr>
        </p:nvGraphicFramePr>
        <p:xfrm>
          <a:off x="1755302" y="2906411"/>
          <a:ext cx="1756744" cy="321672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56744">
                  <a:extLst>
                    <a:ext uri="{9D8B030D-6E8A-4147-A177-3AD203B41FA5}">
                      <a16:colId xmlns:a16="http://schemas.microsoft.com/office/drawing/2014/main" val="3479036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Component Tests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953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noProof="0" dirty="0"/>
                        <a:t>Processor:</a:t>
                      </a:r>
                      <a:r>
                        <a:rPr lang="en-US" sz="1800" u="none" strike="noStrike" noProof="0" dirty="0"/>
                        <a:t> Run software to develop timing benchmarks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33549"/>
                  </a:ext>
                </a:extLst>
              </a:tr>
              <a:tr h="138792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u="none" strike="noStrike" noProof="0" dirty="0"/>
                        <a:t>Orbit Determination:</a:t>
                      </a:r>
                      <a:r>
                        <a:rPr lang="en-US" sz="1800" u="none" strike="noStrike" noProof="0" dirty="0"/>
                        <a:t> Validate against prior OD cases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385738"/>
                  </a:ext>
                </a:extLst>
              </a:tr>
            </a:tbl>
          </a:graphicData>
        </a:graphic>
      </p:graphicFrame>
      <p:graphicFrame>
        <p:nvGraphicFramePr>
          <p:cNvPr id="18" name="Table 14">
            <a:extLst>
              <a:ext uri="{FF2B5EF4-FFF2-40B4-BE49-F238E27FC236}">
                <a16:creationId xmlns:a16="http://schemas.microsoft.com/office/drawing/2014/main" id="{9CCA49F9-E469-47EF-8FF3-3E5048028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385661"/>
              </p:ext>
            </p:extLst>
          </p:nvPr>
        </p:nvGraphicFramePr>
        <p:xfrm>
          <a:off x="3493814" y="3715050"/>
          <a:ext cx="1770095" cy="240808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70095">
                  <a:extLst>
                    <a:ext uri="{9D8B030D-6E8A-4147-A177-3AD203B41FA5}">
                      <a16:colId xmlns:a16="http://schemas.microsoft.com/office/drawing/2014/main" val="3479036144"/>
                    </a:ext>
                  </a:extLst>
                </a:gridCol>
              </a:tblGrid>
              <a:tr h="37047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Indoor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953997"/>
                  </a:ext>
                </a:extLst>
              </a:tr>
              <a:tr h="2037614">
                <a:tc>
                  <a:txBody>
                    <a:bodyPr/>
                    <a:lstStyle/>
                    <a:p>
                      <a:r>
                        <a:rPr lang="en-US"/>
                        <a:t>Interfacing between actuation and image hardware through scheduler, assess hardware slew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33549"/>
                  </a:ext>
                </a:extLst>
              </a:tr>
            </a:tbl>
          </a:graphicData>
        </a:graphic>
      </p:graphicFrame>
      <p:graphicFrame>
        <p:nvGraphicFramePr>
          <p:cNvPr id="19" name="Table 14">
            <a:extLst>
              <a:ext uri="{FF2B5EF4-FFF2-40B4-BE49-F238E27FC236}">
                <a16:creationId xmlns:a16="http://schemas.microsoft.com/office/drawing/2014/main" id="{120CD17D-E038-4667-94BE-5B8AA99A4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011638"/>
              </p:ext>
            </p:extLst>
          </p:nvPr>
        </p:nvGraphicFramePr>
        <p:xfrm>
          <a:off x="5249001" y="4239028"/>
          <a:ext cx="1850254" cy="187875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850254">
                  <a:extLst>
                    <a:ext uri="{9D8B030D-6E8A-4147-A177-3AD203B41FA5}">
                      <a16:colId xmlns:a16="http://schemas.microsoft.com/office/drawing/2014/main" val="3479036144"/>
                    </a:ext>
                  </a:extLst>
                </a:gridCol>
              </a:tblGrid>
              <a:tr h="3752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Outdoor 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953997"/>
                  </a:ext>
                </a:extLst>
              </a:tr>
              <a:tr h="15035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Mount Pointing + Visual Capability, Full software pipeline for a single satellite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3354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3E39CA0-C374-4420-9D49-274005E8E7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870207"/>
              </p:ext>
            </p:extLst>
          </p:nvPr>
        </p:nvGraphicFramePr>
        <p:xfrm>
          <a:off x="7074925" y="4554857"/>
          <a:ext cx="2013992" cy="155956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13992">
                  <a:extLst>
                    <a:ext uri="{9D8B030D-6E8A-4147-A177-3AD203B41FA5}">
                      <a16:colId xmlns:a16="http://schemas.microsoft.com/office/drawing/2014/main" val="3479036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Outdoor 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953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Characterize full pipeline and hardware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33549"/>
                  </a:ext>
                </a:extLst>
              </a:tr>
            </a:tbl>
          </a:graphicData>
        </a:graphic>
      </p:graphicFrame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6FD5504-4CD7-419D-B075-799A799F0C33}"/>
              </a:ext>
            </a:extLst>
          </p:cNvPr>
          <p:cNvCxnSpPr/>
          <p:nvPr/>
        </p:nvCxnSpPr>
        <p:spPr>
          <a:xfrm>
            <a:off x="117895" y="1922253"/>
            <a:ext cx="8620662" cy="862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429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70A763-E2D1-491D-BAA0-F41735E2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8816" y="1725326"/>
            <a:ext cx="6204857" cy="3161211"/>
          </a:xfrm>
        </p:spPr>
        <p:txBody>
          <a:bodyPr/>
          <a:lstStyle/>
          <a:p>
            <a:r>
              <a:rPr lang="en-US"/>
              <a:t>Test Readiness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248E-88EE-4579-AD19-CA1F3ABF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9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0018D-B083-4204-BAE2-D73BA801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039251-84B1-408D-81E1-1E8EE230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Test Safety</a:t>
            </a:r>
            <a:endParaRPr lang="en-US"/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D64D7A97-BCBE-49C5-A67C-34408E786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24871"/>
              </p:ext>
            </p:extLst>
          </p:nvPr>
        </p:nvGraphicFramePr>
        <p:xfrm>
          <a:off x="479146" y="1136495"/>
          <a:ext cx="7788162" cy="478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94081">
                  <a:extLst>
                    <a:ext uri="{9D8B030D-6E8A-4147-A177-3AD203B41FA5}">
                      <a16:colId xmlns:a16="http://schemas.microsoft.com/office/drawing/2014/main" val="1576300021"/>
                    </a:ext>
                  </a:extLst>
                </a:gridCol>
                <a:gridCol w="3894081">
                  <a:extLst>
                    <a:ext uri="{9D8B030D-6E8A-4147-A177-3AD203B41FA5}">
                      <a16:colId xmlns:a16="http://schemas.microsoft.com/office/drawing/2014/main" val="648216181"/>
                    </a:ext>
                  </a:extLst>
                </a:gridCol>
              </a:tblGrid>
              <a:tr h="365021">
                <a:tc>
                  <a:txBody>
                    <a:bodyPr/>
                    <a:lstStyle/>
                    <a:p>
                      <a:r>
                        <a:rPr lang="en-US"/>
                        <a:t>Hazard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426768"/>
                  </a:ext>
                </a:extLst>
              </a:tr>
              <a:tr h="649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Testing must occur in the dark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LED Utility light included with module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330156"/>
                  </a:ext>
                </a:extLst>
              </a:tr>
              <a:tr h="98186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Hardware is expensive and must be transported to outdoor test location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Protective cases acquired for imaging and actuation hardware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704299"/>
                  </a:ext>
                </a:extLst>
              </a:tr>
              <a:tr h="121379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Outdoor temperatures can drop to below freezing, especially at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/>
                        <a:buNone/>
                      </a:pPr>
                      <a:r>
                        <a:rPr lang="en-US" sz="2000" u="none" strike="noStrike" noProof="0"/>
                        <a:t>- Camera temperature will be monitored in software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r>
                        <a:rPr lang="en-US" sz="2000" u="none" strike="noStrike" noProof="0"/>
                        <a:t>- Test operators will dress warmly and drink hot coco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07085"/>
                  </a:ext>
                </a:extLst>
              </a:tr>
              <a:tr h="649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System has high voltage systems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Module is grounded and all wiring junctions are insulated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852306"/>
                  </a:ext>
                </a:extLst>
              </a:tr>
              <a:tr h="6492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Rotating hardware has possibility of cable wrap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u="none" strike="noStrike" noProof="0"/>
                        <a:t>Cable break-</a:t>
                      </a:r>
                      <a:r>
                        <a:rPr lang="en-US" sz="2000" u="none" strike="noStrike" noProof="0" err="1"/>
                        <a:t>aways</a:t>
                      </a:r>
                      <a:r>
                        <a:rPr lang="en-US" sz="2000" u="none" strike="noStrike" noProof="0"/>
                        <a:t> are installed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98017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9B9AD-15A7-4878-A24C-A6FA02080BBF}"/>
              </a:ext>
            </a:extLst>
          </p:cNvPr>
          <p:cNvSpPr txBox="1">
            <a:spLocks/>
          </p:cNvSpPr>
          <p:nvPr/>
        </p:nvSpPr>
        <p:spPr>
          <a:xfrm>
            <a:off x="646413" y="6085646"/>
            <a:ext cx="7788162" cy="32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cs typeface="Calibri" panose="020F0502020204030204"/>
              </a:rPr>
              <a:t>*Additional E-Stop to be added on 5ft extension remote for safety officer</a:t>
            </a:r>
          </a:p>
        </p:txBody>
      </p:sp>
    </p:spTree>
    <p:extLst>
      <p:ext uri="{BB962C8B-B14F-4D97-AF65-F5344CB8AC3E}">
        <p14:creationId xmlns:p14="http://schemas.microsoft.com/office/powerpoint/2010/main" val="3569131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93D99-0284-423F-81A8-73B6C235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561" y="1174950"/>
            <a:ext cx="7905025" cy="48513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GPS communicates with Arduino IDE through serial between the CPU and microcontroller 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Connect to that port and read the data on an OS-level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PPS signal into Arduino interface</a:t>
            </a:r>
            <a:endParaRPr lang="en-US"/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Import GPS data into Python script</a:t>
            </a:r>
          </a:p>
          <a:p>
            <a:r>
              <a:rPr lang="en-US" sz="2400">
                <a:cs typeface="Calibri" panose="020F0502020204030204"/>
              </a:rPr>
              <a:t>Timing information</a:t>
            </a:r>
          </a:p>
          <a:p>
            <a:r>
              <a:rPr lang="en-US" sz="2400">
                <a:cs typeface="Calibri" panose="020F0502020204030204"/>
              </a:rPr>
              <a:t>Position information 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0018D-B083-4204-BAE2-D73BA801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039251-84B1-408D-81E1-1E8EE230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CPE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GPS </a:t>
            </a:r>
          </a:p>
        </p:txBody>
      </p:sp>
      <p:pic>
        <p:nvPicPr>
          <p:cNvPr id="2" name="Picture 2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DCEEEAB-93E8-40EC-A006-364BFB48D8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96" y="1321557"/>
            <a:ext cx="414068" cy="399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9288F-4685-4601-AE83-DBB9AA57B3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68" y="2317436"/>
            <a:ext cx="584775" cy="58477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B2FFEA1-2B75-41B4-8854-7D7C983AA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71" y="3282043"/>
            <a:ext cx="493486" cy="493486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5394C29-1283-4F18-B099-1E4D1C1B99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71" y="4161970"/>
            <a:ext cx="493486" cy="49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98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93D99-0284-423F-81A8-73B6C235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348" y="1353290"/>
            <a:ext cx="7905025" cy="48513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Matched filter identifies most prominent streak (only one)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Source extraction extracts GEO satellites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Thresholding matched filter results for multiple objects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Report measurements from multiple objects to OD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0018D-B083-4204-BAE2-D73BA801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039251-84B1-408D-81E1-1E8EE230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CPE </a:t>
            </a:r>
            <a:r>
              <a:rPr lang="en-US">
                <a:solidFill>
                  <a:schemeClr val="accent1"/>
                </a:solidFill>
                <a:latin typeface="Arial Nova"/>
              </a:rPr>
              <a:t>Image Processing</a:t>
            </a:r>
            <a:endParaRPr lang="en-US" b="0">
              <a:solidFill>
                <a:schemeClr val="accent1"/>
              </a:solidFill>
              <a:latin typeface="Arial Nova"/>
            </a:endParaRPr>
          </a:p>
        </p:txBody>
      </p:sp>
      <p:pic>
        <p:nvPicPr>
          <p:cNvPr id="2" name="Picture 2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2DCEEEAB-93E8-40EC-A006-364BFB48D8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96" y="1321557"/>
            <a:ext cx="414068" cy="399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89288F-4685-4601-AE83-DBB9AA57B3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74" y="3030797"/>
            <a:ext cx="584775" cy="58477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B2FFEA1-2B75-41B4-8854-7D7C983AA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9" y="4035936"/>
            <a:ext cx="493486" cy="493486"/>
          </a:xfrm>
          <a:prstGeom prst="rect">
            <a:avLst/>
          </a:prstGeom>
        </p:spPr>
      </p:pic>
      <p:pic>
        <p:nvPicPr>
          <p:cNvPr id="10" name="Picture 2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F306D451-8FD3-41A3-B61D-FCF9D9368C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95" y="2253790"/>
            <a:ext cx="414068" cy="39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05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D24C5-A6CB-4FA3-B0DF-CCB596C9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74CAD-3A6E-4823-B891-EC2E664E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 Nova"/>
              </a:rPr>
              <a:t>CPE </a:t>
            </a:r>
            <a:r>
              <a:rPr lang="en-US">
                <a:solidFill>
                  <a:schemeClr val="accent1"/>
                </a:solidFill>
                <a:latin typeface="Arial Nova"/>
              </a:rPr>
              <a:t>Onboard Processor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52CE5F1-3C9F-492B-B53A-49F40EEA2A39}"/>
              </a:ext>
            </a:extLst>
          </p:cNvPr>
          <p:cNvCxnSpPr/>
          <p:nvPr/>
        </p:nvCxnSpPr>
        <p:spPr>
          <a:xfrm>
            <a:off x="4566379" y="1022406"/>
            <a:ext cx="43096" cy="3003654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F0220E7-D9AD-4CDE-BEC1-3BDA24061989}"/>
              </a:ext>
            </a:extLst>
          </p:cNvPr>
          <p:cNvSpPr txBox="1"/>
          <p:nvPr/>
        </p:nvSpPr>
        <p:spPr>
          <a:xfrm>
            <a:off x="92283" y="1010431"/>
            <a:ext cx="27432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cs typeface="Calibri"/>
              </a:rPr>
              <a:t>Mount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2FF86E-727C-45EF-88F5-97B7D1F008BD}"/>
              </a:ext>
            </a:extLst>
          </p:cNvPr>
          <p:cNvSpPr txBox="1"/>
          <p:nvPr/>
        </p:nvSpPr>
        <p:spPr>
          <a:xfrm>
            <a:off x="4760314" y="1012773"/>
            <a:ext cx="27432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cs typeface="Calibri"/>
              </a:rPr>
              <a:t>Camera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4BF6AC-7039-49F6-B78B-678AD142BFA3}"/>
              </a:ext>
            </a:extLst>
          </p:cNvPr>
          <p:cNvCxnSpPr>
            <a:cxnSpLocks/>
          </p:cNvCxnSpPr>
          <p:nvPr/>
        </p:nvCxnSpPr>
        <p:spPr>
          <a:xfrm flipH="1" flipV="1">
            <a:off x="544940" y="4040004"/>
            <a:ext cx="8070329" cy="0"/>
          </a:xfrm>
          <a:prstGeom prst="straightConnector1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0F93B19-FBC0-4730-A935-A8ABB3340800}"/>
              </a:ext>
            </a:extLst>
          </p:cNvPr>
          <p:cNvSpPr txBox="1"/>
          <p:nvPr/>
        </p:nvSpPr>
        <p:spPr>
          <a:xfrm>
            <a:off x="92282" y="4064677"/>
            <a:ext cx="3267855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bg1"/>
                </a:solidFill>
                <a:cs typeface="Calibri"/>
              </a:rPr>
              <a:t>Multi-Threading</a:t>
            </a:r>
            <a:endParaRPr lang="en-US"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2552B8-A694-45B6-AAC9-C828EBF645DB}"/>
              </a:ext>
            </a:extLst>
          </p:cNvPr>
          <p:cNvSpPr txBox="1"/>
          <p:nvPr/>
        </p:nvSpPr>
        <p:spPr>
          <a:xfrm>
            <a:off x="762156" y="1902504"/>
            <a:ext cx="3661347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Connect mount to </a:t>
            </a:r>
            <a:r>
              <a:rPr lang="en-US" err="1">
                <a:solidFill>
                  <a:schemeClr val="bg1"/>
                </a:solidFill>
                <a:cs typeface="Calibri"/>
              </a:rPr>
              <a:t>indi</a:t>
            </a:r>
            <a:r>
              <a:rPr lang="en-US">
                <a:solidFill>
                  <a:schemeClr val="bg1"/>
                </a:solidFill>
                <a:cs typeface="Calibri"/>
              </a:rPr>
              <a:t> server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Command desired position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Command multiple positions at desired times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898C1A0F-F77F-4B70-8FA3-79628739F0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6" y="1784200"/>
            <a:ext cx="414068" cy="399749"/>
          </a:xfrm>
          <a:prstGeom prst="rect">
            <a:avLst/>
          </a:prstGeom>
        </p:spPr>
      </p:pic>
      <p:pic>
        <p:nvPicPr>
          <p:cNvPr id="27" name="Picture 25">
            <a:extLst>
              <a:ext uri="{FF2B5EF4-FFF2-40B4-BE49-F238E27FC236}">
                <a16:creationId xmlns:a16="http://schemas.microsoft.com/office/drawing/2014/main" id="{C7B98E08-E121-4BF3-8EEA-CE3191EF8B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6" y="2398832"/>
            <a:ext cx="414068" cy="399749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:a16="http://schemas.microsoft.com/office/drawing/2014/main" id="{A787760E-6684-4B02-8E8C-FE98770EC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295" y="3013464"/>
            <a:ext cx="414068" cy="3997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140DBB-0A5C-42B2-A220-8F3C30E66D26}"/>
              </a:ext>
            </a:extLst>
          </p:cNvPr>
          <p:cNvSpPr txBox="1"/>
          <p:nvPr/>
        </p:nvSpPr>
        <p:spPr>
          <a:xfrm>
            <a:off x="5301807" y="1902504"/>
            <a:ext cx="3904937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Locate camera hardware from python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Command exposure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Access .fits data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id="{F5C02028-417A-4C01-B4EA-FE423569A7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947" y="1784200"/>
            <a:ext cx="414068" cy="399749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B7D82D3A-9B4E-41D1-A4BD-4578FA99C1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947" y="2301785"/>
            <a:ext cx="414068" cy="399749"/>
          </a:xfrm>
          <a:prstGeom prst="rect">
            <a:avLst/>
          </a:prstGeom>
        </p:spPr>
      </p:pic>
      <p:pic>
        <p:nvPicPr>
          <p:cNvPr id="32" name="Picture 25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D145DB6-2C6A-4279-A791-9B11170EFC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1946" y="2920128"/>
            <a:ext cx="414068" cy="3997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936213F-BEE8-4F60-AC04-B4EBC4D55C48}"/>
              </a:ext>
            </a:extLst>
          </p:cNvPr>
          <p:cNvSpPr txBox="1"/>
          <p:nvPr/>
        </p:nvSpPr>
        <p:spPr>
          <a:xfrm>
            <a:off x="912058" y="4697073"/>
            <a:ext cx="5891133" cy="258532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Connect to mount and camera at same time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Multi-thread processes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cs typeface="Calibri"/>
              </a:rPr>
              <a:t>Command a complete .</a:t>
            </a:r>
            <a:r>
              <a:rPr lang="en-US" err="1">
                <a:solidFill>
                  <a:schemeClr val="bg1"/>
                </a:solidFill>
                <a:cs typeface="Calibri"/>
              </a:rPr>
              <a:t>cmd</a:t>
            </a:r>
            <a:r>
              <a:rPr lang="en-US">
                <a:solidFill>
                  <a:schemeClr val="bg1"/>
                </a:solidFill>
                <a:cs typeface="Calibri"/>
              </a:rPr>
              <a:t> file</a:t>
            </a: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7F6B2-822A-CE4C-9792-AC10B5E3D9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68" y="4585293"/>
            <a:ext cx="584775" cy="5847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59F9586-A4B0-6245-A03E-BD46D44297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68" y="5118933"/>
            <a:ext cx="584775" cy="5847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458BD8D-5F38-A446-91F7-E3CE5926A0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68" y="5659810"/>
            <a:ext cx="584775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85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D24C5-A6CB-4FA3-B0DF-CCB596C9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74CAD-3A6E-4823-B891-EC2E664E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Actuation Mount Test</a:t>
            </a:r>
            <a:endParaRPr lang="en-US"/>
          </a:p>
        </p:txBody>
      </p:sp>
      <p:pic>
        <p:nvPicPr>
          <p:cNvPr id="6" name="Picture 5" descr="A close up of a machine&#10;&#10;Description generated with very high confidence">
            <a:extLst>
              <a:ext uri="{FF2B5EF4-FFF2-40B4-BE49-F238E27FC236}">
                <a16:creationId xmlns:a16="http://schemas.microsoft.com/office/drawing/2014/main" id="{538D1CF3-0B15-4C48-B54C-2EE5C4A1D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86" b="89375" l="10000" r="90000">
                        <a14:foregroundMark x1="63555" y1="83542" x2="63555" y2="83542"/>
                        <a14:foregroundMark x1="66680" y1="89444" x2="66680" y2="89444"/>
                        <a14:foregroundMark x1="57305" y1="13681" x2="57305" y2="13681"/>
                        <a14:foregroundMark x1="59492" y1="14653" x2="59492" y2="14653"/>
                        <a14:foregroundMark x1="59258" y1="12986" x2="59258" y2="12986"/>
                        <a14:foregroundMark x1="38633" y1="80347" x2="42188" y2="77986"/>
                        <a14:foregroundMark x1="43438" y1="77569" x2="45195" y2="76111"/>
                        <a14:backgroundMark x1="41992" y1="79653" x2="41992" y2="79653"/>
                        <a14:backgroundMark x1="46055" y1="79097" x2="42305" y2="80347"/>
                        <a14:backgroundMark x1="39805" y1="82014" x2="36133" y2="83542"/>
                        <a14:backgroundMark x1="65117" y1="77014" x2="65117" y2="77014"/>
                        <a14:backgroundMark x1="65313" y1="68125" x2="65313" y2="68125"/>
                        <a14:backgroundMark x1="46680" y1="78333" x2="47695" y2="77986"/>
                        <a14:backgroundMark x1="58438" y1="86667" x2="58438" y2="86667"/>
                        <a14:backgroundMark x1="57930" y1="86111" x2="59062" y2="87431"/>
                        <a14:backgroundMark x1="58320" y1="86458" x2="57617" y2="85764"/>
                        <a14:backgroundMark x1="57500" y1="85347" x2="58750" y2="86875"/>
                        <a14:backgroundMark x1="32188" y1="72014" x2="32305" y2="72014"/>
                        <a14:backgroundMark x1="31367" y1="65903" x2="31367" y2="6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91" t="10090" r="26745" b="6704"/>
          <a:stretch/>
        </p:blipFill>
        <p:spPr>
          <a:xfrm>
            <a:off x="319549" y="2362898"/>
            <a:ext cx="3871632" cy="37937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0A8546-ACF1-4A35-A425-09E5CDF60D39}"/>
              </a:ext>
            </a:extLst>
          </p:cNvPr>
          <p:cNvSpPr/>
          <p:nvPr/>
        </p:nvSpPr>
        <p:spPr>
          <a:xfrm rot="18611798">
            <a:off x="2128364" y="2670312"/>
            <a:ext cx="254001" cy="5624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77714B-A0ED-4FEA-9F62-EAEF81F8533E}"/>
              </a:ext>
            </a:extLst>
          </p:cNvPr>
          <p:cNvSpPr/>
          <p:nvPr/>
        </p:nvSpPr>
        <p:spPr>
          <a:xfrm>
            <a:off x="256372" y="1599492"/>
            <a:ext cx="1750787" cy="4535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Magnetometer 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331776F-8E82-435B-BD7E-4306F8177E16}"/>
              </a:ext>
            </a:extLst>
          </p:cNvPr>
          <p:cNvCxnSpPr/>
          <p:nvPr/>
        </p:nvCxnSpPr>
        <p:spPr>
          <a:xfrm>
            <a:off x="1048657" y="1946728"/>
            <a:ext cx="914399" cy="914399"/>
          </a:xfrm>
          <a:prstGeom prst="bentConnector3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9F2C65C7-13E4-491C-B341-8187CEA3C27D}"/>
              </a:ext>
            </a:extLst>
          </p:cNvPr>
          <p:cNvSpPr/>
          <p:nvPr/>
        </p:nvSpPr>
        <p:spPr>
          <a:xfrm>
            <a:off x="920114" y="3535297"/>
            <a:ext cx="734785" cy="752929"/>
          </a:xfrm>
          <a:prstGeom prst="curv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339338-9D85-4742-89E4-19C3603660CA}"/>
              </a:ext>
            </a:extLst>
          </p:cNvPr>
          <p:cNvSpPr txBox="1"/>
          <p:nvPr/>
        </p:nvSpPr>
        <p:spPr>
          <a:xfrm>
            <a:off x="4327525" y="5071381"/>
            <a:ext cx="485684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Average slew rate from testing: </a:t>
            </a:r>
            <a:r>
              <a:rPr lang="en-US" sz="2000" b="1">
                <a:solidFill>
                  <a:schemeClr val="bg1"/>
                </a:solidFill>
              </a:rPr>
              <a:t>9.38 deg/s</a:t>
            </a:r>
            <a:endParaRPr lang="en-US" sz="2000" b="1">
              <a:solidFill>
                <a:schemeClr val="bg1"/>
              </a:solidFill>
              <a:cs typeface="Calibri"/>
            </a:endParaRPr>
          </a:p>
          <a:p>
            <a:endParaRPr lang="en-US" sz="2000" b="1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Slew rate requirement: </a:t>
            </a:r>
            <a:r>
              <a:rPr lang="en-US" sz="2000" b="1">
                <a:solidFill>
                  <a:schemeClr val="bg1"/>
                </a:solidFill>
                <a:cs typeface="Calibri"/>
              </a:rPr>
              <a:t>2 deg/s</a:t>
            </a:r>
          </a:p>
        </p:txBody>
      </p:sp>
      <p:pic>
        <p:nvPicPr>
          <p:cNvPr id="13" name="Picture 1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05E090C-E529-44DC-8EC5-B4312AF24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974" y="1440906"/>
            <a:ext cx="4484914" cy="336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12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CAFFF-BB71-ED4B-883E-A70CC8AB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6C1778-0BE4-AA43-A0B5-5EA0A8D6B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Test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C8E580-7EC2-7F4E-AA2D-845D861D0A40}"/>
              </a:ext>
            </a:extLst>
          </p:cNvPr>
          <p:cNvGrpSpPr/>
          <p:nvPr/>
        </p:nvGrpSpPr>
        <p:grpSpPr>
          <a:xfrm>
            <a:off x="519954" y="1464642"/>
            <a:ext cx="7817873" cy="1291093"/>
            <a:chOff x="621439" y="1464532"/>
            <a:chExt cx="10745997" cy="18961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6A352F2-0BCB-C746-B7F7-A4BB3A75AE44}"/>
                    </a:ext>
                  </a:extLst>
                </p:cNvPr>
                <p:cNvSpPr txBox="1"/>
                <p:nvPr/>
              </p:nvSpPr>
              <p:spPr>
                <a:xfrm>
                  <a:off x="707712" y="1556361"/>
                  <a:ext cx="10544536" cy="15969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)=−2.5</m:t>
                        </m:r>
                        <m:func>
                          <m:funcPr>
                            <m:ctrlP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1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1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1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SNR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𝑎𝑙𝑔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100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100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100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rad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𝑁𝐷</m:t>
                                            </m:r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𝑠𝑘𝑦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𝑑𝑎𝑟𝑘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)]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𝑎𝑡𝑚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𝑜𝑝𝑡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𝐷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en-US" sz="21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𝑄𝐸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1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6A352F2-0BCB-C746-B7F7-A4BB3A75A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712" y="1556361"/>
                  <a:ext cx="10544536" cy="159694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514724-4D61-EE4B-BBC2-8C762771BD5A}"/>
                </a:ext>
              </a:extLst>
            </p:cNvPr>
            <p:cNvSpPr/>
            <p:nvPr/>
          </p:nvSpPr>
          <p:spPr>
            <a:xfrm>
              <a:off x="621439" y="1464532"/>
              <a:ext cx="10745997" cy="189617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129D463-C190-AA45-9940-6F0C75E05E5D}"/>
              </a:ext>
            </a:extLst>
          </p:cNvPr>
          <p:cNvSpPr txBox="1">
            <a:spLocks/>
          </p:cNvSpPr>
          <p:nvPr/>
        </p:nvSpPr>
        <p:spPr>
          <a:xfrm>
            <a:off x="506978" y="1117311"/>
            <a:ext cx="6124919" cy="37079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>
                <a:latin typeface="Eurostile" panose="020B0504020202050204" pitchFamily="34" charset="77"/>
                <a:cs typeface="Calibri"/>
              </a:rPr>
              <a:t>from </a:t>
            </a:r>
            <a:r>
              <a:rPr lang="en-US" sz="1050" i="1">
                <a:latin typeface="Eurostile" panose="020B0504020202050204" pitchFamily="34" charset="77"/>
                <a:cs typeface="Calibri"/>
              </a:rPr>
              <a:t>Multi-objective design of optical systems for space situational awareness </a:t>
            </a:r>
            <a:r>
              <a:rPr lang="en-US" sz="1050">
                <a:latin typeface="Eurostile" panose="020B0504020202050204" pitchFamily="34" charset="77"/>
                <a:cs typeface="Calibri"/>
              </a:rPr>
              <a:t>(Coder, </a:t>
            </a:r>
            <a:r>
              <a:rPr lang="en-US" sz="1050" err="1">
                <a:latin typeface="Eurostile" panose="020B0504020202050204" pitchFamily="34" charset="77"/>
                <a:cs typeface="Calibri"/>
              </a:rPr>
              <a:t>Holzinger</a:t>
            </a:r>
            <a:r>
              <a:rPr lang="en-US" sz="1050">
                <a:latin typeface="Eurostile" panose="020B0504020202050204" pitchFamily="34" charset="77"/>
                <a:cs typeface="Calibri"/>
              </a:rPr>
              <a:t>, 2015)</a:t>
            </a:r>
            <a:r>
              <a:rPr lang="en-US" sz="1050" i="1">
                <a:latin typeface="Eurostile" panose="020B0504020202050204" pitchFamily="34" charset="77"/>
                <a:cs typeface="Calibri"/>
              </a:rPr>
              <a:t> </a:t>
            </a:r>
            <a:r>
              <a:rPr lang="en-US" sz="1050">
                <a:latin typeface="Eurostile" panose="020B0504020202050204" pitchFamily="34" charset="77"/>
                <a:cs typeface="Calibri"/>
              </a:rPr>
              <a:t> 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999AF0A-5512-2F42-A8E4-DDCC3465D523}"/>
              </a:ext>
            </a:extLst>
          </p:cNvPr>
          <p:cNvSpPr/>
          <p:nvPr/>
        </p:nvSpPr>
        <p:spPr>
          <a:xfrm rot="20983117">
            <a:off x="1478541" y="2722572"/>
            <a:ext cx="483563" cy="378406"/>
          </a:xfrm>
          <a:custGeom>
            <a:avLst/>
            <a:gdLst>
              <a:gd name="connsiteX0" fmla="*/ 52712 w 527842"/>
              <a:gd name="connsiteY0" fmla="*/ 0 h 753036"/>
              <a:gd name="connsiteX1" fmla="*/ 43748 w 527842"/>
              <a:gd name="connsiteY1" fmla="*/ 600636 h 753036"/>
              <a:gd name="connsiteX2" fmla="*/ 527842 w 527842"/>
              <a:gd name="connsiteY2" fmla="*/ 753036 h 753036"/>
              <a:gd name="connsiteX3" fmla="*/ 527842 w 527842"/>
              <a:gd name="connsiteY3" fmla="*/ 753036 h 75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42" h="753036">
                <a:moveTo>
                  <a:pt x="52712" y="0"/>
                </a:moveTo>
                <a:cubicBezTo>
                  <a:pt x="8636" y="237565"/>
                  <a:pt x="-35440" y="475130"/>
                  <a:pt x="43748" y="600636"/>
                </a:cubicBezTo>
                <a:cubicBezTo>
                  <a:pt x="122936" y="726142"/>
                  <a:pt x="527842" y="753036"/>
                  <a:pt x="527842" y="753036"/>
                </a:cubicBezTo>
                <a:lnTo>
                  <a:pt x="527842" y="753036"/>
                </a:ln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AD4CF-418C-BB49-83ED-C854FA9743F2}"/>
              </a:ext>
            </a:extLst>
          </p:cNvPr>
          <p:cNvGrpSpPr/>
          <p:nvPr/>
        </p:nvGrpSpPr>
        <p:grpSpPr>
          <a:xfrm>
            <a:off x="1999131" y="2647498"/>
            <a:ext cx="5109881" cy="707886"/>
            <a:chOff x="1999131" y="2710251"/>
            <a:chExt cx="5109881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FBCE64-4C74-604E-A21C-11E9371F3635}"/>
                </a:ext>
              </a:extLst>
            </p:cNvPr>
            <p:cNvSpPr txBox="1"/>
            <p:nvPr/>
          </p:nvSpPr>
          <p:spPr>
            <a:xfrm>
              <a:off x="1999131" y="2818262"/>
              <a:ext cx="4043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Predicted LSM Capability: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ACB126-84F9-8E42-ACDE-DB2FFC48C78A}"/>
                </a:ext>
              </a:extLst>
            </p:cNvPr>
            <p:cNvSpPr txBox="1"/>
            <p:nvPr/>
          </p:nvSpPr>
          <p:spPr>
            <a:xfrm>
              <a:off x="5818095" y="2710251"/>
              <a:ext cx="12909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/>
                  </a:solidFill>
                </a:rPr>
                <a:t>11.1</a:t>
              </a:r>
              <a:r>
                <a:rPr lang="en-US" sz="360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D0E82DCA-EE8B-9048-9A85-36FAA640BF0C}"/>
              </a:ext>
            </a:extLst>
          </p:cNvPr>
          <p:cNvSpPr txBox="1">
            <a:spLocks/>
          </p:cNvSpPr>
          <p:nvPr/>
        </p:nvSpPr>
        <p:spPr>
          <a:xfrm>
            <a:off x="506978" y="5985961"/>
            <a:ext cx="3283528" cy="37079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>
                <a:latin typeface="Eurostile" panose="020B0504020202050204" pitchFamily="34" charset="77"/>
                <a:cs typeface="Calibri"/>
              </a:rPr>
              <a:t>Captured February 8</a:t>
            </a:r>
            <a:r>
              <a:rPr lang="en-US" sz="1050" baseline="30000">
                <a:latin typeface="Eurostile" panose="020B0504020202050204" pitchFamily="34" charset="77"/>
                <a:cs typeface="Calibri"/>
              </a:rPr>
              <a:t>th</a:t>
            </a:r>
            <a:r>
              <a:rPr lang="en-US" sz="1050">
                <a:latin typeface="Eurostile" panose="020B0504020202050204" pitchFamily="34" charset="77"/>
                <a:cs typeface="Calibri"/>
              </a:rPr>
              <a:t>, 2019 with the GHOST system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099295-C863-1045-AE53-10E8117DF064}"/>
              </a:ext>
            </a:extLst>
          </p:cNvPr>
          <p:cNvGrpSpPr/>
          <p:nvPr/>
        </p:nvGrpSpPr>
        <p:grpSpPr>
          <a:xfrm>
            <a:off x="4081438" y="4592699"/>
            <a:ext cx="4670610" cy="707886"/>
            <a:chOff x="1999131" y="2692322"/>
            <a:chExt cx="4670610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47779-3610-3247-9D7F-CEA312C9B9E5}"/>
                </a:ext>
              </a:extLst>
            </p:cNvPr>
            <p:cNvSpPr txBox="1"/>
            <p:nvPr/>
          </p:nvSpPr>
          <p:spPr>
            <a:xfrm>
              <a:off x="1999131" y="2818262"/>
              <a:ext cx="3592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chemeClr val="bg1"/>
                  </a:solidFill>
                </a:rPr>
                <a:t>Actual LSM Capability: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528E39-7577-EC4C-9F09-AC631A202715}"/>
                </a:ext>
              </a:extLst>
            </p:cNvPr>
            <p:cNvSpPr txBox="1"/>
            <p:nvPr/>
          </p:nvSpPr>
          <p:spPr>
            <a:xfrm>
              <a:off x="5378824" y="2692322"/>
              <a:ext cx="12909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1"/>
                  </a:solidFill>
                </a:rPr>
                <a:t>12.2</a:t>
              </a:r>
              <a:r>
                <a:rPr lang="en-US" sz="4000">
                  <a:solidFill>
                    <a:schemeClr val="bg1"/>
                  </a:solidFill>
                </a:rPr>
                <a:t> 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78E705-8A97-B94C-B32F-C61996B6CD86}"/>
              </a:ext>
            </a:extLst>
          </p:cNvPr>
          <p:cNvCxnSpPr>
            <a:cxnSpLocks/>
          </p:cNvCxnSpPr>
          <p:nvPr/>
        </p:nvCxnSpPr>
        <p:spPr>
          <a:xfrm>
            <a:off x="188258" y="3316940"/>
            <a:ext cx="83102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F16B40-4B2D-494C-96EE-B51E03E30254}"/>
                  </a:ext>
                </a:extLst>
              </p:cNvPr>
              <p:cNvSpPr txBox="1"/>
              <p:nvPr/>
            </p:nvSpPr>
            <p:spPr>
              <a:xfrm>
                <a:off x="4362579" y="3742029"/>
                <a:ext cx="379779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Processed using </a:t>
                </a:r>
                <a:r>
                  <a:rPr lang="en-US" sz="1600" err="1">
                    <a:solidFill>
                      <a:schemeClr val="bg1"/>
                    </a:solidFill>
                  </a:rPr>
                  <a:t>Astrometry.net</a:t>
                </a:r>
                <a:r>
                  <a:rPr lang="en-US" sz="1600">
                    <a:solidFill>
                      <a:schemeClr val="bg1"/>
                    </a:solidFill>
                  </a:rPr>
                  <a:t> to identify NGC-2500, which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</m:oMath>
                </a14:m>
                <a:r>
                  <a:rPr lang="en-US" sz="1600" b="1">
                    <a:solidFill>
                      <a:schemeClr val="bg1"/>
                    </a:solidFill>
                  </a:rPr>
                  <a:t>=12.2</a:t>
                </a:r>
              </a:p>
              <a:p>
                <a:r>
                  <a:rPr lang="en-US" sz="1600">
                    <a:solidFill>
                      <a:schemeClr val="bg1"/>
                    </a:solidFill>
                  </a:rPr>
                  <a:t>and FOV of 5.23°x3.95° (</a:t>
                </a:r>
                <a:r>
                  <a:rPr lang="en-US" sz="1600" b="1">
                    <a:solidFill>
                      <a:schemeClr val="bg1"/>
                    </a:solidFill>
                  </a:rPr>
                  <a:t>diagonal of 6.55°</a:t>
                </a:r>
                <a:r>
                  <a:rPr lang="en-US" sz="160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CF16B40-4B2D-494C-96EE-B51E03E30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579" y="3742029"/>
                <a:ext cx="3797799" cy="830997"/>
              </a:xfrm>
              <a:prstGeom prst="rect">
                <a:avLst/>
              </a:prstGeom>
              <a:blipFill>
                <a:blip r:embed="rId3"/>
                <a:stretch>
                  <a:fillRect l="-963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9F2CB7-63F0-2149-9205-39EA256F0E80}"/>
                  </a:ext>
                </a:extLst>
              </p:cNvPr>
              <p:cNvSpPr txBox="1"/>
              <p:nvPr/>
            </p:nvSpPr>
            <p:spPr>
              <a:xfrm>
                <a:off x="6723528" y="5469288"/>
                <a:ext cx="1872475" cy="70788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FR 1 Verified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𝐋𝐒𝐌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𝐌𝐚𝐱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2000" b="1">
                  <a:solidFill>
                    <a:schemeClr val="accent1"/>
                  </a:solidFill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9F2CB7-63F0-2149-9205-39EA256F0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528" y="5469288"/>
                <a:ext cx="1872475" cy="707886"/>
              </a:xfrm>
              <a:prstGeom prst="rect">
                <a:avLst/>
              </a:prstGeom>
              <a:blipFill>
                <a:blip r:embed="rId4"/>
                <a:stretch>
                  <a:fillRect t="-1653"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A22E77-C16B-5242-986F-D0FC155A180D}"/>
                  </a:ext>
                </a:extLst>
              </p:cNvPr>
              <p:cNvSpPr txBox="1"/>
              <p:nvPr/>
            </p:nvSpPr>
            <p:spPr>
              <a:xfrm>
                <a:off x="4214560" y="5481796"/>
                <a:ext cx="2123434" cy="707886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FR 1.2 Verified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𝐅𝐎𝐕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𝐞𝐟𝐟𝐞𝐜𝐭𝐢𝐯𝐞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0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b="1">
                  <a:solidFill>
                    <a:schemeClr val="accent1"/>
                  </a:solidFill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8A22E77-C16B-5242-986F-D0FC155A1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560" y="5481796"/>
                <a:ext cx="2123434" cy="707886"/>
              </a:xfrm>
              <a:prstGeom prst="rect">
                <a:avLst/>
              </a:prstGeom>
              <a:blipFill>
                <a:blip r:embed="rId5"/>
                <a:stretch>
                  <a:fillRect t="-1653"/>
                </a:stretch>
              </a:blipFill>
              <a:ln w="28575">
                <a:solidFill>
                  <a:schemeClr val="accent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2" descr="http://nova.astrometry.net/red_green_image_display/3187469">
            <a:extLst>
              <a:ext uri="{FF2B5EF4-FFF2-40B4-BE49-F238E27FC236}">
                <a16:creationId xmlns:a16="http://schemas.microsoft.com/office/drawing/2014/main" id="{E7313F9D-E875-5542-833E-CF85BD85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602" y="3618448"/>
            <a:ext cx="3064245" cy="231733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9EAED6-D5A7-404B-8720-59AD09E3E6AE}"/>
              </a:ext>
            </a:extLst>
          </p:cNvPr>
          <p:cNvCxnSpPr/>
          <p:nvPr/>
        </p:nvCxnSpPr>
        <p:spPr>
          <a:xfrm flipH="1">
            <a:off x="3272118" y="4119919"/>
            <a:ext cx="1071281" cy="32343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835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FA2FD19-D567-4844-90ED-C30F3B10B8BD}"/>
              </a:ext>
            </a:extLst>
          </p:cNvPr>
          <p:cNvGrpSpPr/>
          <p:nvPr/>
        </p:nvGrpSpPr>
        <p:grpSpPr>
          <a:xfrm>
            <a:off x="-1041642" y="3636365"/>
            <a:ext cx="11189577" cy="4050975"/>
            <a:chOff x="-1957388" y="4566984"/>
            <a:chExt cx="17159288" cy="377350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F435B93-942D-4241-B2D4-8F153F888C7D}"/>
                </a:ext>
              </a:extLst>
            </p:cNvPr>
            <p:cNvSpPr/>
            <p:nvPr/>
          </p:nvSpPr>
          <p:spPr>
            <a:xfrm>
              <a:off x="-1957388" y="4764714"/>
              <a:ext cx="17159288" cy="35757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50C2C8-295C-4239-BC73-A4A36C4DD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2711" y="5641925"/>
              <a:ext cx="1498327" cy="149832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23AFAD-7BDA-4951-BA3B-40FEFECD8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77491" y="5045860"/>
              <a:ext cx="776124" cy="7761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055BF6C-A626-4A0B-B619-A9EC87D8E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7493" y="4566984"/>
              <a:ext cx="292095" cy="292095"/>
            </a:xfrm>
            <a:prstGeom prst="rect">
              <a:avLst/>
            </a:prstGeom>
          </p:spPr>
        </p:pic>
        <p:pic>
          <p:nvPicPr>
            <p:cNvPr id="22" name="Picture 21" descr="A close up of a plant&#10;&#10;Description generated with high confidence">
              <a:extLst>
                <a:ext uri="{FF2B5EF4-FFF2-40B4-BE49-F238E27FC236}">
                  <a16:creationId xmlns:a16="http://schemas.microsoft.com/office/drawing/2014/main" id="{95FFF774-B274-4660-B57E-D5077C03D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13616" y="4615469"/>
              <a:ext cx="395098" cy="444514"/>
            </a:xfrm>
            <a:prstGeom prst="rect">
              <a:avLst/>
            </a:prstGeom>
          </p:spPr>
        </p:pic>
        <p:pic>
          <p:nvPicPr>
            <p:cNvPr id="23" name="Picture 22" descr="A close up of a plant&#10;&#10;Description generated with high confidence">
              <a:extLst>
                <a:ext uri="{FF2B5EF4-FFF2-40B4-BE49-F238E27FC236}">
                  <a16:creationId xmlns:a16="http://schemas.microsoft.com/office/drawing/2014/main" id="{66B9A4C7-9CA7-41EB-8161-E7833C2AF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23616" y="4855358"/>
              <a:ext cx="395098" cy="444514"/>
            </a:xfrm>
            <a:prstGeom prst="rect">
              <a:avLst/>
            </a:prstGeom>
          </p:spPr>
        </p:pic>
        <p:pic>
          <p:nvPicPr>
            <p:cNvPr id="24" name="Picture 23" descr="A close up of a plant&#10;&#10;Description generated with high confidence">
              <a:extLst>
                <a:ext uri="{FF2B5EF4-FFF2-40B4-BE49-F238E27FC236}">
                  <a16:creationId xmlns:a16="http://schemas.microsoft.com/office/drawing/2014/main" id="{A0B6A5E0-190D-4E0F-99A3-0C9EA6BA8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90" y="5409092"/>
              <a:ext cx="722217" cy="715160"/>
            </a:xfrm>
            <a:prstGeom prst="rect">
              <a:avLst/>
            </a:prstGeom>
          </p:spPr>
        </p:pic>
        <p:pic>
          <p:nvPicPr>
            <p:cNvPr id="26" name="Picture 25" descr="A close up of a plant&#10;&#10;Description generated with high confidence">
              <a:extLst>
                <a:ext uri="{FF2B5EF4-FFF2-40B4-BE49-F238E27FC236}">
                  <a16:creationId xmlns:a16="http://schemas.microsoft.com/office/drawing/2014/main" id="{B68CEEEB-556A-479A-B227-45039D283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1491" y="4897692"/>
              <a:ext cx="515069" cy="508013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1127C-176E-49B5-B1D4-1C867011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CONOPS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9B37CC5A-AA33-408C-B417-1DA34E4577CB}"/>
              </a:ext>
            </a:extLst>
          </p:cNvPr>
          <p:cNvSpPr/>
          <p:nvPr/>
        </p:nvSpPr>
        <p:spPr>
          <a:xfrm>
            <a:off x="3459896" y="4743453"/>
            <a:ext cx="1711411" cy="908222"/>
          </a:xfrm>
          <a:prstGeom prst="parallelogram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ED803E-8D8A-4585-BF17-17C349DE987F}"/>
              </a:ext>
            </a:extLst>
          </p:cNvPr>
          <p:cNvCxnSpPr>
            <a:cxnSpLocks/>
          </p:cNvCxnSpPr>
          <p:nvPr/>
        </p:nvCxnSpPr>
        <p:spPr>
          <a:xfrm flipH="1" flipV="1">
            <a:off x="1000126" y="2695575"/>
            <a:ext cx="2867025" cy="205740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11016-5924-4E64-8149-937BD0EA029A}"/>
              </a:ext>
            </a:extLst>
          </p:cNvPr>
          <p:cNvCxnSpPr>
            <a:cxnSpLocks/>
          </p:cNvCxnSpPr>
          <p:nvPr/>
        </p:nvCxnSpPr>
        <p:spPr>
          <a:xfrm flipH="1" flipV="1">
            <a:off x="2066925" y="2266951"/>
            <a:ext cx="2000250" cy="225742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A092FE-82E9-4FBC-8ACC-475EDF5D1B7E}"/>
              </a:ext>
            </a:extLst>
          </p:cNvPr>
          <p:cNvCxnSpPr>
            <a:cxnSpLocks/>
          </p:cNvCxnSpPr>
          <p:nvPr/>
        </p:nvCxnSpPr>
        <p:spPr>
          <a:xfrm flipH="1" flipV="1">
            <a:off x="3365372" y="1861206"/>
            <a:ext cx="657520" cy="26442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B740BD-292C-4AEE-B6F1-FA7170ABBC13}"/>
              </a:ext>
            </a:extLst>
          </p:cNvPr>
          <p:cNvCxnSpPr>
            <a:cxnSpLocks/>
          </p:cNvCxnSpPr>
          <p:nvPr/>
        </p:nvCxnSpPr>
        <p:spPr>
          <a:xfrm flipH="1" flipV="1">
            <a:off x="4305694" y="1783437"/>
            <a:ext cx="13617" cy="2687687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B3D928-78C6-440F-AB3F-1108C165568E}"/>
              </a:ext>
            </a:extLst>
          </p:cNvPr>
          <p:cNvCxnSpPr>
            <a:cxnSpLocks/>
          </p:cNvCxnSpPr>
          <p:nvPr/>
        </p:nvCxnSpPr>
        <p:spPr>
          <a:xfrm flipV="1">
            <a:off x="4312767" y="1832927"/>
            <a:ext cx="1194847" cy="263007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19C157-0BD7-48EF-A9E1-B3606C1339FD}"/>
              </a:ext>
            </a:extLst>
          </p:cNvPr>
          <p:cNvCxnSpPr>
            <a:cxnSpLocks/>
          </p:cNvCxnSpPr>
          <p:nvPr/>
        </p:nvCxnSpPr>
        <p:spPr>
          <a:xfrm flipV="1">
            <a:off x="4553147" y="2016750"/>
            <a:ext cx="2007909" cy="259472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A6021B-D409-41F2-83CD-AF9155542B70}"/>
              </a:ext>
            </a:extLst>
          </p:cNvPr>
          <p:cNvSpPr/>
          <p:nvPr/>
        </p:nvSpPr>
        <p:spPr>
          <a:xfrm>
            <a:off x="1628045" y="4683527"/>
            <a:ext cx="1445034" cy="1087176"/>
          </a:xfrm>
          <a:prstGeom prst="rect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A49CD-5751-46DB-A4BD-7CA97E237C2D}"/>
              </a:ext>
            </a:extLst>
          </p:cNvPr>
          <p:cNvSpPr txBox="1"/>
          <p:nvPr/>
        </p:nvSpPr>
        <p:spPr>
          <a:xfrm>
            <a:off x="616354" y="4910005"/>
            <a:ext cx="10330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bg1"/>
                </a:solidFill>
                <a:latin typeface="Century" panose="02040604050505020304" pitchFamily="18" charset="0"/>
              </a:rPr>
              <a:t>Captured Image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01D48E7-EF4E-4E31-A3FF-6F21AF9F54A2}"/>
              </a:ext>
            </a:extLst>
          </p:cNvPr>
          <p:cNvSpPr/>
          <p:nvPr/>
        </p:nvSpPr>
        <p:spPr>
          <a:xfrm rot="19743601">
            <a:off x="805207" y="5199228"/>
            <a:ext cx="2956091" cy="105866"/>
          </a:xfrm>
          <a:prstGeom prst="arc">
            <a:avLst>
              <a:gd name="adj1" fmla="val 11233976"/>
              <a:gd name="adj2" fmla="val 2129221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77B07F8-EB17-41DA-A080-3522CDAB79B8}"/>
              </a:ext>
            </a:extLst>
          </p:cNvPr>
          <p:cNvSpPr/>
          <p:nvPr/>
        </p:nvSpPr>
        <p:spPr>
          <a:xfrm rot="21187279">
            <a:off x="1165657" y="5421424"/>
            <a:ext cx="2541437" cy="131645"/>
          </a:xfrm>
          <a:prstGeom prst="arc">
            <a:avLst>
              <a:gd name="adj1" fmla="val 11351424"/>
              <a:gd name="adj2" fmla="val 21088128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84A924B-74D1-4E40-BC25-C981039D7854}"/>
              </a:ext>
            </a:extLst>
          </p:cNvPr>
          <p:cNvSpPr/>
          <p:nvPr/>
        </p:nvSpPr>
        <p:spPr>
          <a:xfrm rot="1678974">
            <a:off x="740344" y="5213203"/>
            <a:ext cx="3176118" cy="167899"/>
          </a:xfrm>
          <a:prstGeom prst="arc">
            <a:avLst>
              <a:gd name="adj1" fmla="val 11306138"/>
              <a:gd name="adj2" fmla="val 21121247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 descr="A close up of a plant&#10;&#10;Description generated with high confidence">
            <a:extLst>
              <a:ext uri="{FF2B5EF4-FFF2-40B4-BE49-F238E27FC236}">
                <a16:creationId xmlns:a16="http://schemas.microsoft.com/office/drawing/2014/main" id="{879EACD3-1900-480A-A291-AEDEB085C4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61" y="4514645"/>
            <a:ext cx="582093" cy="582093"/>
          </a:xfrm>
          <a:prstGeom prst="rect">
            <a:avLst/>
          </a:prstGeom>
        </p:spPr>
      </p:pic>
      <p:pic>
        <p:nvPicPr>
          <p:cNvPr id="25" name="Picture 24" descr="A close up of a plant&#10;&#10;Description generated with high confidence">
            <a:extLst>
              <a:ext uri="{FF2B5EF4-FFF2-40B4-BE49-F238E27FC236}">
                <a16:creationId xmlns:a16="http://schemas.microsoft.com/office/drawing/2014/main" id="{83D67C58-BB33-4924-90C4-A0963D86BA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329" y="4689271"/>
            <a:ext cx="804343" cy="7937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296E27E-4798-4A6F-B3BE-2B9CE5BFB000}"/>
              </a:ext>
            </a:extLst>
          </p:cNvPr>
          <p:cNvSpPr/>
          <p:nvPr/>
        </p:nvSpPr>
        <p:spPr>
          <a:xfrm>
            <a:off x="5363540" y="4666884"/>
            <a:ext cx="1855797" cy="82332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D3A8BC-1556-4C40-92ED-91F31FD99234}"/>
              </a:ext>
            </a:extLst>
          </p:cNvPr>
          <p:cNvSpPr txBox="1"/>
          <p:nvPr/>
        </p:nvSpPr>
        <p:spPr>
          <a:xfrm>
            <a:off x="7228927" y="4912170"/>
            <a:ext cx="15086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bg1"/>
                </a:solidFill>
                <a:latin typeface="Century" panose="02040604050505020304" pitchFamily="18" charset="0"/>
              </a:rPr>
              <a:t>Recorded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7E86B2-CDFD-4B67-9375-BE9B9EF38B17}"/>
                  </a:ext>
                </a:extLst>
              </p:cNvPr>
              <p:cNvSpPr txBox="1"/>
              <p:nvPr/>
            </p:nvSpPr>
            <p:spPr>
              <a:xfrm>
                <a:off x="5462932" y="4711288"/>
                <a:ext cx="187750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35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5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350"/>
                  <a:t>),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35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35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350"/>
                  <a:t>)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7E86B2-CDFD-4B67-9375-BE9B9EF38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32" y="4711288"/>
                <a:ext cx="1877505" cy="300082"/>
              </a:xfrm>
              <a:prstGeom prst="rect">
                <a:avLst/>
              </a:prstGeom>
              <a:blipFill>
                <a:blip r:embed="rId11"/>
                <a:stretch>
                  <a:fillRect l="-649"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03B384-845F-4723-AA43-AF17825B1CD0}"/>
                  </a:ext>
                </a:extLst>
              </p:cNvPr>
              <p:cNvSpPr txBox="1"/>
              <p:nvPr/>
            </p:nvSpPr>
            <p:spPr>
              <a:xfrm>
                <a:off x="5473993" y="4936201"/>
                <a:ext cx="187750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35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35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350"/>
                  <a:t>),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35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35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350"/>
                  <a:t>)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03B384-845F-4723-AA43-AF17825B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993" y="4936201"/>
                <a:ext cx="1877505" cy="300082"/>
              </a:xfrm>
              <a:prstGeom prst="rect">
                <a:avLst/>
              </a:prstGeom>
              <a:blipFill>
                <a:blip r:embed="rId12"/>
                <a:stretch>
                  <a:fillRect l="-974" t="-4082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8E692A-4B71-49D9-A378-37D649CB823F}"/>
                  </a:ext>
                </a:extLst>
              </p:cNvPr>
              <p:cNvSpPr txBox="1"/>
              <p:nvPr/>
            </p:nvSpPr>
            <p:spPr>
              <a:xfrm>
                <a:off x="5473993" y="5157427"/>
                <a:ext cx="1877505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35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35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350"/>
                  <a:t>),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135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35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35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350" i="1" dirty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1350"/>
                  <a:t>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C8E692A-4B71-49D9-A378-37D649CB8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993" y="5157427"/>
                <a:ext cx="1877505" cy="300082"/>
              </a:xfrm>
              <a:prstGeom prst="rect">
                <a:avLst/>
              </a:prstGeom>
              <a:blipFill>
                <a:blip r:embed="rId13"/>
                <a:stretch>
                  <a:fillRect l="-974"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rapezoid 31">
            <a:extLst>
              <a:ext uri="{FF2B5EF4-FFF2-40B4-BE49-F238E27FC236}">
                <a16:creationId xmlns:a16="http://schemas.microsoft.com/office/drawing/2014/main" id="{8BF11C25-46B7-4775-89EF-60F1DFD76796}"/>
              </a:ext>
            </a:extLst>
          </p:cNvPr>
          <p:cNvSpPr/>
          <p:nvPr/>
        </p:nvSpPr>
        <p:spPr>
          <a:xfrm rot="7860000">
            <a:off x="4131055" y="4481194"/>
            <a:ext cx="296562" cy="840260"/>
          </a:xfrm>
          <a:prstGeom prst="trapezoid">
            <a:avLst>
              <a:gd name="adj" fmla="val 3682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053ECD-9E81-4996-93C3-EA1CEF3C09D9}"/>
              </a:ext>
            </a:extLst>
          </p:cNvPr>
          <p:cNvGrpSpPr/>
          <p:nvPr/>
        </p:nvGrpSpPr>
        <p:grpSpPr>
          <a:xfrm>
            <a:off x="3706856" y="5101452"/>
            <a:ext cx="1202685" cy="468967"/>
            <a:chOff x="4942473" y="5658931"/>
            <a:chExt cx="1603580" cy="62528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69EC8F1-0206-4DD8-87A2-388670B4E9EC}"/>
                </a:ext>
              </a:extLst>
            </p:cNvPr>
            <p:cNvGrpSpPr/>
            <p:nvPr/>
          </p:nvGrpSpPr>
          <p:grpSpPr>
            <a:xfrm>
              <a:off x="4942473" y="5658931"/>
              <a:ext cx="443132" cy="625289"/>
              <a:chOff x="4794691" y="5705113"/>
              <a:chExt cx="443132" cy="625289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559AD1C-293E-4F34-9DA5-A64C510275E3}"/>
                  </a:ext>
                </a:extLst>
              </p:cNvPr>
              <p:cNvSpPr/>
              <p:nvPr/>
            </p:nvSpPr>
            <p:spPr>
              <a:xfrm>
                <a:off x="4794691" y="5705113"/>
                <a:ext cx="443132" cy="62528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37" name="Picture 4">
                <a:extLst>
                  <a:ext uri="{FF2B5EF4-FFF2-40B4-BE49-F238E27FC236}">
                    <a16:creationId xmlns:a16="http://schemas.microsoft.com/office/drawing/2014/main" id="{0AFE55E3-D67A-4BA9-A731-7F9772530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5948" y="5765800"/>
                <a:ext cx="373452" cy="457662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8BC46E2-9A9B-4963-B41A-6CCD24140376}"/>
                </a:ext>
              </a:extLst>
            </p:cNvPr>
            <p:cNvSpPr txBox="1"/>
            <p:nvPr/>
          </p:nvSpPr>
          <p:spPr>
            <a:xfrm>
              <a:off x="5168666" y="5822770"/>
              <a:ext cx="137738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>
                  <a:latin typeface="Century" panose="02040604050505020304" pitchFamily="18" charset="0"/>
                </a:rPr>
                <a:t>GHOST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A85B24B1-B82B-4CA4-A6EE-D32CE96BC356}"/>
              </a:ext>
            </a:extLst>
          </p:cNvPr>
          <p:cNvSpPr/>
          <p:nvPr/>
        </p:nvSpPr>
        <p:spPr>
          <a:xfrm>
            <a:off x="-2784348" y="1735076"/>
            <a:ext cx="14923008" cy="14643464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1" name="3D Model 40" descr="Satellite">
                <a:extLst>
                  <a:ext uri="{FF2B5EF4-FFF2-40B4-BE49-F238E27FC236}">
                    <a16:creationId xmlns:a16="http://schemas.microsoft.com/office/drawing/2014/main" id="{8508F432-0779-4C76-96EB-812F7BD90BC6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-2675440" y="3868285"/>
              <a:ext cx="868637" cy="452266"/>
            </p:xfrm>
            <a:graphic>
              <a:graphicData uri="http://schemas.microsoft.com/office/drawing/2017/model3d">
                <am3d:model3d r:embed="rId15">
                  <am3d:spPr>
                    <a:xfrm>
                      <a:off x="0" y="0"/>
                      <a:ext cx="868637" cy="452266"/>
                    </a:xfrm>
                    <a:prstGeom prst="rect">
                      <a:avLst/>
                    </a:prstGeom>
                  </am3d:spPr>
                  <am3d:camera>
                    <am3d:pos x="0" y="0" z="5268567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8082" d="1000000"/>
                    <am3d:preTrans dx="0" dy="-825428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418253" ay="-1027927" az="824451"/>
                    <am3d:postTrans dx="0" dy="0" dz="0"/>
                  </am3d:trans>
                  <am3d:attrSrcUrl r:id="rId16"/>
                  <am3d:raster rName="Office3DRenderer" rVer="16.0.8326">
                    <am3d:blip r:embed="rId17"/>
                  </am3d:raster>
                  <am3d:objViewport viewportSz="8493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1" name="3D Model 40" descr="Satellite">
                <a:extLst>
                  <a:ext uri="{FF2B5EF4-FFF2-40B4-BE49-F238E27FC236}">
                    <a16:creationId xmlns:a16="http://schemas.microsoft.com/office/drawing/2014/main" id="{8508F432-0779-4C76-96EB-812F7BD90B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2675440" y="3868285"/>
                <a:ext cx="868637" cy="452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783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400000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2400000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13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32 0.0331 C 0.44011 -0.41921 0.95018 -0.47523 1.28247 -0.09005 C 1.61476 0.29468 1.6441 0.97662 1.34966 1.42894 C 1.05435 1.88148 0.5441 1.93681 0.21198 1.55185 C -0.12031 1.1669 -0.15 0.48565 0.14532 0.0331 Z " pathEditMode="relative" rAng="18660000" ptsTypes="AAAAA">
                                      <p:cBhvr>
                                        <p:cTn id="58" dur="79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91" y="6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29" grpId="0"/>
      <p:bldP spid="30" grpId="0"/>
      <p:bldP spid="31" grpId="0"/>
      <p:bldP spid="32" grpId="0" animBg="1"/>
      <p:bldP spid="3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EEC6B-AC57-4168-B078-E3C2ED83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05346B-92D1-411C-A68D-26B1B71A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Indoor System Test </a:t>
            </a:r>
            <a:r>
              <a:rPr lang="en-US">
                <a:solidFill>
                  <a:schemeClr val="accent1"/>
                </a:solidFill>
              </a:rPr>
              <a:t>Setup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C8858-8620-5148-B5B3-D29703AFB378}"/>
              </a:ext>
            </a:extLst>
          </p:cNvPr>
          <p:cNvSpPr txBox="1"/>
          <p:nvPr/>
        </p:nvSpPr>
        <p:spPr>
          <a:xfrm>
            <a:off x="4073436" y="1536174"/>
            <a:ext cx="4819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Test Outline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Set up GHOST Module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Schedule Observation Session </a:t>
            </a:r>
            <a:r>
              <a:rPr lang="en-US" sz="2400">
                <a:solidFill>
                  <a:schemeClr val="bg1"/>
                </a:solidFill>
                <a:sym typeface="Wingdings" pitchFamily="2" charset="2"/>
              </a:rPr>
              <a:t>and start the Pipeline as if observing outdoors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Record actuation position, image time stamps and observe wire position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Compare with models</a:t>
            </a:r>
          </a:p>
          <a:p>
            <a:pPr marL="457200" indent="-457200">
              <a:buAutoNum type="arabicPeriod"/>
            </a:pP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CDC424-5491-4384-BF1C-EC400E8FB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767829"/>
              </p:ext>
            </p:extLst>
          </p:nvPr>
        </p:nvGraphicFramePr>
        <p:xfrm>
          <a:off x="1588948" y="5722249"/>
          <a:ext cx="60960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687902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803265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6618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Capture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Wire Wrap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82850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D9F6DAA-E23A-4E46-9382-37548331E3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00" y="1563606"/>
            <a:ext cx="3537324" cy="33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58801148-52BC-4F7A-B3C8-3E33905A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Indoor System Test </a:t>
            </a:r>
            <a:r>
              <a:rPr lang="en-US">
                <a:solidFill>
                  <a:schemeClr val="accent1"/>
                </a:solidFill>
              </a:rPr>
              <a:t>Actuation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058CF8-E518-45A2-9F78-2495FEB15078}"/>
              </a:ext>
            </a:extLst>
          </p:cNvPr>
          <p:cNvGrpSpPr/>
          <p:nvPr/>
        </p:nvGrpSpPr>
        <p:grpSpPr>
          <a:xfrm>
            <a:off x="3297236" y="1534736"/>
            <a:ext cx="5482241" cy="4601853"/>
            <a:chOff x="2739260" y="1506339"/>
            <a:chExt cx="6217701" cy="465284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C8434D-0C3B-449D-AD19-F28B81E96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9260" y="1506339"/>
              <a:ext cx="6217701" cy="4652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EEBA189-C918-45B5-BDF5-EFACB4DA3B2E}"/>
                </a:ext>
              </a:extLst>
            </p:cNvPr>
            <p:cNvSpPr txBox="1"/>
            <p:nvPr/>
          </p:nvSpPr>
          <p:spPr>
            <a:xfrm>
              <a:off x="2873191" y="5223699"/>
              <a:ext cx="856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Previous Angle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91EB626-72B2-476F-98E9-9E5A6CB5BA33}"/>
                </a:ext>
              </a:extLst>
            </p:cNvPr>
            <p:cNvSpPr/>
            <p:nvPr/>
          </p:nvSpPr>
          <p:spPr>
            <a:xfrm>
              <a:off x="3553835" y="1856428"/>
              <a:ext cx="4815574" cy="2531734"/>
            </a:xfrm>
            <a:prstGeom prst="rect">
              <a:avLst/>
            </a:prstGeom>
            <a:solidFill>
              <a:srgbClr val="92D050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A4792C-CA28-4E50-99A9-E9C6943305CA}"/>
                </a:ext>
              </a:extLst>
            </p:cNvPr>
            <p:cNvSpPr txBox="1"/>
            <p:nvPr/>
          </p:nvSpPr>
          <p:spPr>
            <a:xfrm>
              <a:off x="5836334" y="4786247"/>
              <a:ext cx="2154339" cy="311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/>
                <a:t>Mount Settling Time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0EE9F43-DCF1-4C8C-BAE4-4C881FEBE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3835" y="4170599"/>
              <a:ext cx="4328922" cy="1477824"/>
            </a:xfrm>
            <a:prstGeom prst="straightConnector1">
              <a:avLst/>
            </a:prstGeom>
            <a:ln w="22225" cmpd="sng">
              <a:solidFill>
                <a:srgbClr val="0086EA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600C78-BBC5-4FAB-80F5-F80A0F2A0E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3056" y="4151324"/>
              <a:ext cx="2031765" cy="1507828"/>
            </a:xfrm>
            <a:prstGeom prst="straightConnector1">
              <a:avLst/>
            </a:prstGeom>
            <a:ln w="22225" cmpd="sng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3743ED0-531E-4546-BF8A-7BF0042F2A0F}"/>
                </a:ext>
              </a:extLst>
            </p:cNvPr>
            <p:cNvCxnSpPr>
              <a:cxnSpLocks/>
            </p:cNvCxnSpPr>
            <p:nvPr/>
          </p:nvCxnSpPr>
          <p:spPr>
            <a:xfrm>
              <a:off x="6520980" y="4151323"/>
              <a:ext cx="993073" cy="14069"/>
            </a:xfrm>
            <a:prstGeom prst="straightConnector1">
              <a:avLst/>
            </a:prstGeom>
            <a:ln w="22225" cmpd="sng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4DA38B4-F8B2-4156-A33A-03FD266A873B}"/>
                </a:ext>
              </a:extLst>
            </p:cNvPr>
            <p:cNvSpPr txBox="1"/>
            <p:nvPr/>
          </p:nvSpPr>
          <p:spPr>
            <a:xfrm>
              <a:off x="3661752" y="5023421"/>
              <a:ext cx="1206489" cy="311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66FF"/>
                  </a:solidFill>
                </a:rPr>
                <a:t>S/O Motion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9A76219-EAEE-4F00-B19A-ECF7C0A27344}"/>
                </a:ext>
              </a:extLst>
            </p:cNvPr>
            <p:cNvSpPr txBox="1"/>
            <p:nvPr/>
          </p:nvSpPr>
          <p:spPr>
            <a:xfrm>
              <a:off x="4868241" y="5157346"/>
              <a:ext cx="1345765" cy="529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FF0000"/>
                  </a:solidFill>
                </a:rPr>
                <a:t>Mount Movement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75BA0E4-AEEB-4382-A204-11A84946B490}"/>
                </a:ext>
              </a:extLst>
            </p:cNvPr>
            <p:cNvSpPr txBox="1"/>
            <p:nvPr/>
          </p:nvSpPr>
          <p:spPr>
            <a:xfrm>
              <a:off x="6580311" y="3958302"/>
              <a:ext cx="894179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Mount Settling Time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8D047A-5D5E-4E40-8ED4-38F7D7DF7D6C}"/>
                </a:ext>
              </a:extLst>
            </p:cNvPr>
            <p:cNvSpPr/>
            <p:nvPr/>
          </p:nvSpPr>
          <p:spPr>
            <a:xfrm>
              <a:off x="7514053" y="4122876"/>
              <a:ext cx="100812" cy="907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42BE074-A363-485C-87CF-8AF7E66BD68C}"/>
                </a:ext>
              </a:extLst>
            </p:cNvPr>
            <p:cNvSpPr/>
            <p:nvPr/>
          </p:nvSpPr>
          <p:spPr>
            <a:xfrm>
              <a:off x="7871390" y="4116389"/>
              <a:ext cx="100812" cy="907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Connector: Curved 38">
              <a:extLst>
                <a:ext uri="{FF2B5EF4-FFF2-40B4-BE49-F238E27FC236}">
                  <a16:creationId xmlns:a16="http://schemas.microsoft.com/office/drawing/2014/main" id="{A1D1E31C-C8E0-41ED-AD4C-12B254814B00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6360305" y="3310999"/>
              <a:ext cx="1204154" cy="811877"/>
            </a:xfrm>
            <a:prstGeom prst="curvedConnector2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91A5CB9B-4E5E-43A1-87C1-B19770831496}"/>
                </a:ext>
              </a:extLst>
            </p:cNvPr>
            <p:cNvCxnSpPr>
              <a:cxnSpLocks/>
              <a:stCxn id="42" idx="2"/>
              <a:endCxn id="38" idx="0"/>
            </p:cNvCxnSpPr>
            <p:nvPr/>
          </p:nvCxnSpPr>
          <p:spPr>
            <a:xfrm rot="16200000" flipH="1">
              <a:off x="6928587" y="3123179"/>
              <a:ext cx="1313549" cy="67286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003574-C379-4624-AAEF-5358C7F88159}"/>
                </a:ext>
              </a:extLst>
            </p:cNvPr>
            <p:cNvSpPr txBox="1"/>
            <p:nvPr/>
          </p:nvSpPr>
          <p:spPr>
            <a:xfrm>
              <a:off x="5012252" y="2850563"/>
              <a:ext cx="1700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System Ready to Image.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7A67B9-2CF1-4878-B123-39F2D4483FE7}"/>
                </a:ext>
              </a:extLst>
            </p:cNvPr>
            <p:cNvSpPr txBox="1"/>
            <p:nvPr/>
          </p:nvSpPr>
          <p:spPr>
            <a:xfrm>
              <a:off x="6228934" y="2433508"/>
              <a:ext cx="2039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S/O in Field of View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5BBA1E-95F2-4734-8AB0-6ABF4F2E794B}"/>
                </a:ext>
              </a:extLst>
            </p:cNvPr>
            <p:cNvSpPr txBox="1"/>
            <p:nvPr/>
          </p:nvSpPr>
          <p:spPr>
            <a:xfrm>
              <a:off x="3681320" y="1983582"/>
              <a:ext cx="2281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>
                      <a:lumMod val="75000"/>
                    </a:schemeClr>
                  </a:solidFill>
                </a:rPr>
                <a:t>Adequate distance between observations</a:t>
              </a: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119290E5-7BF8-4BC4-8B5A-44C36203D76D}"/>
                </a:ext>
              </a:extLst>
            </p:cNvPr>
            <p:cNvSpPr/>
            <p:nvPr/>
          </p:nvSpPr>
          <p:spPr>
            <a:xfrm rot="5400000">
              <a:off x="6500932" y="4099302"/>
              <a:ext cx="461068" cy="1034921"/>
            </a:xfrm>
            <a:prstGeom prst="rightBrace">
              <a:avLst>
                <a:gd name="adj1" fmla="val 109081"/>
                <a:gd name="adj2" fmla="val 5189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8A1E49-A733-4900-BBAB-B1FF9B44DA29}"/>
                </a:ext>
              </a:extLst>
            </p:cNvPr>
            <p:cNvSpPr txBox="1"/>
            <p:nvPr/>
          </p:nvSpPr>
          <p:spPr>
            <a:xfrm>
              <a:off x="3033372" y="5843902"/>
              <a:ext cx="2374614" cy="31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Mount Movement Delay</a:t>
              </a:r>
            </a:p>
          </p:txBody>
        </p: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41145E82-16CE-4485-9B87-2A296D94EBC5}"/>
                </a:ext>
              </a:extLst>
            </p:cNvPr>
            <p:cNvSpPr/>
            <p:nvPr/>
          </p:nvSpPr>
          <p:spPr>
            <a:xfrm rot="5400000">
              <a:off x="3921725" y="5296953"/>
              <a:ext cx="219132" cy="943530"/>
            </a:xfrm>
            <a:prstGeom prst="rightBrace">
              <a:avLst>
                <a:gd name="adj1" fmla="val 109081"/>
                <a:gd name="adj2" fmla="val 5189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B7B12D0-70E7-477F-B237-6511FEFDE627}"/>
              </a:ext>
            </a:extLst>
          </p:cNvPr>
          <p:cNvSpPr txBox="1"/>
          <p:nvPr/>
        </p:nvSpPr>
        <p:spPr>
          <a:xfrm>
            <a:off x="88063" y="1117743"/>
            <a:ext cx="320458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FR 2: </a:t>
            </a:r>
            <a:r>
              <a:rPr lang="en-US" sz="2000">
                <a:solidFill>
                  <a:schemeClr val="bg1"/>
                </a:solidFill>
              </a:rPr>
              <a:t>Capture objects moving in LEO, MEO and GEO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Validate and Characterize: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Mount Movement Delay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Mount Movement Rate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Mount Settling Time</a:t>
            </a:r>
          </a:p>
          <a:p>
            <a:pPr marL="342900" indent="-342900">
              <a:buFontTx/>
              <a:buChar char="-"/>
            </a:pPr>
            <a:endParaRPr lang="en-US" sz="200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Commands:</a:t>
            </a:r>
          </a:p>
          <a:p>
            <a:r>
              <a:rPr lang="en-US" sz="2000">
                <a:solidFill>
                  <a:schemeClr val="bg1"/>
                </a:solidFill>
              </a:rPr>
              <a:t>Large Travel Distance</a:t>
            </a:r>
          </a:p>
          <a:p>
            <a:r>
              <a:rPr lang="en-US" sz="2000">
                <a:solidFill>
                  <a:schemeClr val="bg1"/>
                </a:solidFill>
              </a:rPr>
              <a:t>Small Travel Distance</a:t>
            </a:r>
          </a:p>
          <a:p>
            <a:r>
              <a:rPr lang="en-US" sz="2000">
                <a:solidFill>
                  <a:schemeClr val="bg1"/>
                </a:solidFill>
              </a:rPr>
              <a:t>Azimuth Intensive</a:t>
            </a:r>
          </a:p>
          <a:p>
            <a:r>
              <a:rPr lang="en-US" sz="2000">
                <a:solidFill>
                  <a:schemeClr val="bg1"/>
                </a:solidFill>
              </a:rPr>
              <a:t>Elevation Intensive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Record:</a:t>
            </a:r>
          </a:p>
          <a:p>
            <a:r>
              <a:rPr lang="en-US" sz="2000">
                <a:solidFill>
                  <a:schemeClr val="bg1"/>
                </a:solidFill>
              </a:rPr>
              <a:t>Self-reported Az/El of actuation system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46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58801148-52BC-4F7A-B3C8-3E33905A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Indoor System Test </a:t>
            </a:r>
            <a:r>
              <a:rPr lang="en-US">
                <a:solidFill>
                  <a:schemeClr val="accent1"/>
                </a:solidFill>
              </a:rPr>
              <a:t>Capture Time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7B12D0-70E7-477F-B237-6511FEFDE627}"/>
              </a:ext>
            </a:extLst>
          </p:cNvPr>
          <p:cNvSpPr txBox="1"/>
          <p:nvPr/>
        </p:nvSpPr>
        <p:spPr>
          <a:xfrm>
            <a:off x="88063" y="1117743"/>
            <a:ext cx="3204585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DR 3.2: </a:t>
            </a:r>
            <a:r>
              <a:rPr lang="en-US" sz="2000">
                <a:solidFill>
                  <a:schemeClr val="bg1"/>
                </a:solidFill>
              </a:rPr>
              <a:t>Timing precision of +/- 5 milliseconds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Validate and Characterize: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Camera Shutter Delay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marL="342900" indent="-342900">
              <a:buChar char="-"/>
            </a:pPr>
            <a:r>
              <a:rPr lang="en-US" sz="2000">
                <a:solidFill>
                  <a:schemeClr val="bg1"/>
                </a:solidFill>
                <a:cs typeface="Calibri"/>
              </a:rPr>
              <a:t>Imaging system latency</a:t>
            </a:r>
          </a:p>
          <a:p>
            <a:pPr marL="342900" indent="-342900">
              <a:buChar char="-"/>
            </a:pPr>
            <a:endParaRPr lang="en-US" sz="200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Commands:</a:t>
            </a:r>
          </a:p>
          <a:p>
            <a:r>
              <a:rPr lang="en-US" sz="2000">
                <a:solidFill>
                  <a:schemeClr val="bg1"/>
                </a:solidFill>
              </a:rPr>
              <a:t>Short exposure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Known imaging command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Record:</a:t>
            </a:r>
          </a:p>
          <a:p>
            <a:r>
              <a:rPr lang="en-US" sz="2000">
                <a:solidFill>
                  <a:schemeClr val="bg1"/>
                </a:solidFill>
              </a:rPr>
              <a:t>Self-reported timestamp of imaging system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57674-0726-41ED-9644-8C87315F0A17}"/>
              </a:ext>
            </a:extLst>
          </p:cNvPr>
          <p:cNvSpPr txBox="1"/>
          <p:nvPr/>
        </p:nvSpPr>
        <p:spPr>
          <a:xfrm>
            <a:off x="3502325" y="3344175"/>
            <a:ext cx="180867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00:00:03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95D8A-8A80-422A-96B3-C3788303E16D}"/>
              </a:ext>
            </a:extLst>
          </p:cNvPr>
          <p:cNvSpPr txBox="1"/>
          <p:nvPr/>
        </p:nvSpPr>
        <p:spPr>
          <a:xfrm>
            <a:off x="6291532" y="3344174"/>
            <a:ext cx="180867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00:00:05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A4C36-0BC2-4DA1-956C-32C6BE03FBBD}"/>
              </a:ext>
            </a:extLst>
          </p:cNvPr>
          <p:cNvSpPr txBox="1"/>
          <p:nvPr/>
        </p:nvSpPr>
        <p:spPr>
          <a:xfrm>
            <a:off x="3875237" y="2753804"/>
            <a:ext cx="1075427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cs typeface="Calibri"/>
              </a:rPr>
              <a:t>IMAGE</a:t>
            </a:r>
            <a:endParaRPr lang="en-US" sz="2200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B2C86-CC42-4A7A-9C7A-2A45A012B106}"/>
              </a:ext>
            </a:extLst>
          </p:cNvPr>
          <p:cNvSpPr txBox="1"/>
          <p:nvPr/>
        </p:nvSpPr>
        <p:spPr>
          <a:xfrm>
            <a:off x="6362519" y="2753803"/>
            <a:ext cx="1679276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cs typeface="Calibri"/>
              </a:rPr>
              <a:t>TIMESTAMP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36002-F5BE-4E39-A3B0-C4B7CDDAA640}"/>
              </a:ext>
            </a:extLst>
          </p:cNvPr>
          <p:cNvSpPr txBox="1"/>
          <p:nvPr/>
        </p:nvSpPr>
        <p:spPr>
          <a:xfrm>
            <a:off x="4521320" y="4880754"/>
            <a:ext cx="2743200" cy="800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300">
                <a:solidFill>
                  <a:schemeClr val="bg1"/>
                </a:solidFill>
              </a:rPr>
              <a:t>Record difference (latency)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A33A56-A768-4D0A-B863-2A12E5E55443}"/>
              </a:ext>
            </a:extLst>
          </p:cNvPr>
          <p:cNvCxnSpPr/>
          <p:nvPr/>
        </p:nvCxnSpPr>
        <p:spPr>
          <a:xfrm flipH="1">
            <a:off x="6881185" y="4162424"/>
            <a:ext cx="1141561" cy="1331344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6E33D-CB3B-4D47-BDD3-E6B7E5A72AEA}"/>
              </a:ext>
            </a:extLst>
          </p:cNvPr>
          <p:cNvCxnSpPr>
            <a:cxnSpLocks/>
          </p:cNvCxnSpPr>
          <p:nvPr/>
        </p:nvCxnSpPr>
        <p:spPr>
          <a:xfrm>
            <a:off x="3608896" y="4191178"/>
            <a:ext cx="1316967" cy="1374476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C09216-C08A-46F1-BE4D-FD9B2B2D23C7}"/>
              </a:ext>
            </a:extLst>
          </p:cNvPr>
          <p:cNvSpPr/>
          <p:nvPr/>
        </p:nvSpPr>
        <p:spPr>
          <a:xfrm>
            <a:off x="4944194" y="1371420"/>
            <a:ext cx="1834550" cy="9144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cs typeface="Calibri"/>
              </a:rPr>
              <a:t>COMMAND SINGLE IMAGE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1824C9-3EC2-467B-83CF-1805AEA2D4A3}"/>
              </a:ext>
            </a:extLst>
          </p:cNvPr>
          <p:cNvCxnSpPr>
            <a:cxnSpLocks/>
          </p:cNvCxnSpPr>
          <p:nvPr/>
        </p:nvCxnSpPr>
        <p:spPr>
          <a:xfrm>
            <a:off x="3882065" y="1833290"/>
            <a:ext cx="957533" cy="8627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33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B3BD5AD-41AA-4615-9135-772D9F0EA20C}"/>
              </a:ext>
            </a:extLst>
          </p:cNvPr>
          <p:cNvSpPr/>
          <p:nvPr/>
        </p:nvSpPr>
        <p:spPr>
          <a:xfrm>
            <a:off x="3431536" y="1054683"/>
            <a:ext cx="4959434" cy="5269117"/>
          </a:xfrm>
          <a:prstGeom prst="roundRect">
            <a:avLst>
              <a:gd name="adj" fmla="val 11084"/>
            </a:avLst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58801148-52BC-4F7A-B3C8-3E33905A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Indoor System Test </a:t>
            </a:r>
            <a:r>
              <a:rPr lang="en-US">
                <a:solidFill>
                  <a:schemeClr val="accent1"/>
                </a:solidFill>
              </a:rPr>
              <a:t>Wire Wrap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7B12D0-70E7-477F-B237-6511FEFDE627}"/>
              </a:ext>
            </a:extLst>
          </p:cNvPr>
          <p:cNvSpPr txBox="1"/>
          <p:nvPr/>
        </p:nvSpPr>
        <p:spPr>
          <a:xfrm>
            <a:off x="88063" y="1117743"/>
            <a:ext cx="3215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DR 4.2: </a:t>
            </a:r>
            <a:r>
              <a:rPr lang="en-US" sz="2000">
                <a:solidFill>
                  <a:schemeClr val="bg1"/>
                </a:solidFill>
              </a:rPr>
              <a:t>Slew between points without operator input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Validate and Characterize: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Wire Wrap Avoidance Algorithm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Implementation of Azimuth Boundary</a:t>
            </a:r>
          </a:p>
          <a:p>
            <a:pPr marL="342900" indent="-342900">
              <a:buFontTx/>
              <a:buChar char="-"/>
            </a:pPr>
            <a:endParaRPr lang="en-US" sz="200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Commands: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Point directly across Azimuth Boundary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chemeClr val="bg1"/>
                </a:solidFill>
              </a:rPr>
              <a:t>Points close to 180⁰ apart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Record and Observe:</a:t>
            </a:r>
          </a:p>
          <a:p>
            <a:r>
              <a:rPr lang="en-US" sz="2000">
                <a:solidFill>
                  <a:schemeClr val="bg1"/>
                </a:solidFill>
              </a:rPr>
              <a:t>-    Self-reported Az/El</a:t>
            </a:r>
          </a:p>
          <a:p>
            <a:r>
              <a:rPr lang="en-US" sz="2000">
                <a:solidFill>
                  <a:schemeClr val="bg1"/>
                </a:solidFill>
              </a:rPr>
              <a:t>-    Wire position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02E47-F1D2-430E-A72F-3504436FE109}"/>
              </a:ext>
            </a:extLst>
          </p:cNvPr>
          <p:cNvGrpSpPr>
            <a:grpSpLocks noChangeAspect="1"/>
          </p:cNvGrpSpPr>
          <p:nvPr/>
        </p:nvGrpSpPr>
        <p:grpSpPr>
          <a:xfrm>
            <a:off x="3539400" y="1040743"/>
            <a:ext cx="4679406" cy="3159178"/>
            <a:chOff x="109828" y="-93332"/>
            <a:chExt cx="10327413" cy="692427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E46D4D1-BFC4-4DC0-969D-D6F203630F3F}"/>
                </a:ext>
              </a:extLst>
            </p:cNvPr>
            <p:cNvSpPr/>
            <p:nvPr/>
          </p:nvSpPr>
          <p:spPr>
            <a:xfrm>
              <a:off x="1806555" y="2588342"/>
              <a:ext cx="1877962" cy="1681316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47AB19-2F08-4DA2-A431-AF11AD6EBD31}"/>
                </a:ext>
              </a:extLst>
            </p:cNvPr>
            <p:cNvCxnSpPr>
              <a:cxnSpLocks/>
              <a:endCxn id="25" idx="4"/>
            </p:cNvCxnSpPr>
            <p:nvPr/>
          </p:nvCxnSpPr>
          <p:spPr>
            <a:xfrm flipH="1" flipV="1">
              <a:off x="2740620" y="3562832"/>
              <a:ext cx="2580" cy="2592435"/>
            </a:xfrm>
            <a:prstGeom prst="line">
              <a:avLst/>
            </a:prstGeom>
            <a:ln w="34925" cmpd="sng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EBD80A7-E037-42BC-BA04-1F6A8C5F153D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2740620" y="541867"/>
              <a:ext cx="0" cy="2771104"/>
            </a:xfrm>
            <a:prstGeom prst="line">
              <a:avLst/>
            </a:prstGeom>
            <a:ln w="34925" cmpd="sng">
              <a:solidFill>
                <a:schemeClr val="accent6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BC5CD8-73FD-4195-9DBE-27146110C6C8}"/>
                </a:ext>
              </a:extLst>
            </p:cNvPr>
            <p:cNvSpPr/>
            <p:nvPr/>
          </p:nvSpPr>
          <p:spPr>
            <a:xfrm>
              <a:off x="471948" y="1147916"/>
              <a:ext cx="4542503" cy="456216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10FD87-078A-467C-BB29-72F8CB17751F}"/>
                </a:ext>
              </a:extLst>
            </p:cNvPr>
            <p:cNvSpPr/>
            <p:nvPr/>
          </p:nvSpPr>
          <p:spPr>
            <a:xfrm>
              <a:off x="2621866" y="3312971"/>
              <a:ext cx="237507" cy="2498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87FB02D-FD64-4DFD-8391-7E6CC3D0AB21}"/>
                </a:ext>
              </a:extLst>
            </p:cNvPr>
            <p:cNvCxnSpPr>
              <a:cxnSpLocks/>
              <a:stCxn id="25" idx="5"/>
              <a:endCxn id="24" idx="5"/>
            </p:cNvCxnSpPr>
            <p:nvPr/>
          </p:nvCxnSpPr>
          <p:spPr>
            <a:xfrm>
              <a:off x="2824591" y="3526241"/>
              <a:ext cx="1524626" cy="151572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A20C4B9-A022-4B3B-80CB-39AA01833D5C}"/>
                </a:ext>
              </a:extLst>
            </p:cNvPr>
            <p:cNvCxnSpPr>
              <a:cxnSpLocks/>
              <a:stCxn id="25" idx="3"/>
              <a:endCxn id="24" idx="3"/>
            </p:cNvCxnSpPr>
            <p:nvPr/>
          </p:nvCxnSpPr>
          <p:spPr>
            <a:xfrm flipH="1">
              <a:off x="1137182" y="3526241"/>
              <a:ext cx="1519466" cy="151572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2FE20BBC-6843-44F7-AA1C-2F2AEF04AB17}"/>
                </a:ext>
              </a:extLst>
            </p:cNvPr>
            <p:cNvSpPr/>
            <p:nvPr/>
          </p:nvSpPr>
          <p:spPr>
            <a:xfrm rot="18810900">
              <a:off x="1189804" y="1907878"/>
              <a:ext cx="3018810" cy="3079547"/>
            </a:xfrm>
            <a:prstGeom prst="arc">
              <a:avLst>
                <a:gd name="adj1" fmla="val 10995930"/>
                <a:gd name="adj2" fmla="val 18858488"/>
              </a:avLst>
            </a:prstGeom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81A5AF48-2396-4658-A7F0-96466BA8C56D}"/>
                </a:ext>
              </a:extLst>
            </p:cNvPr>
            <p:cNvSpPr/>
            <p:nvPr/>
          </p:nvSpPr>
          <p:spPr>
            <a:xfrm rot="8239109">
              <a:off x="1280111" y="2036391"/>
              <a:ext cx="2962415" cy="2910009"/>
            </a:xfrm>
            <a:prstGeom prst="arc">
              <a:avLst>
                <a:gd name="adj1" fmla="val 16237232"/>
                <a:gd name="adj2" fmla="val 21397091"/>
              </a:avLst>
            </a:prstGeom>
            <a:ln w="381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BB2C98C0-3C2E-44D4-8E8F-F0EADD063199}"/>
                </a:ext>
              </a:extLst>
            </p:cNvPr>
            <p:cNvSpPr/>
            <p:nvPr/>
          </p:nvSpPr>
          <p:spPr>
            <a:xfrm rot="5400000">
              <a:off x="1304062" y="1933983"/>
              <a:ext cx="2959665" cy="2988095"/>
            </a:xfrm>
            <a:prstGeom prst="arc">
              <a:avLst>
                <a:gd name="adj1" fmla="val 10908625"/>
                <a:gd name="adj2" fmla="val 18775213"/>
              </a:avLst>
            </a:prstGeom>
            <a:ln w="38100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C20CBF8-69ED-4A9C-B08A-F93E0DE95E57}"/>
                </a:ext>
              </a:extLst>
            </p:cNvPr>
            <p:cNvSpPr txBox="1"/>
            <p:nvPr/>
          </p:nvSpPr>
          <p:spPr>
            <a:xfrm>
              <a:off x="4468121" y="4597431"/>
              <a:ext cx="1351240" cy="101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</a:t>
              </a:r>
              <a:r>
                <a:rPr lang="en-US" sz="2400" baseline="-25000"/>
                <a:t>i</a:t>
              </a:r>
              <a:endParaRPr lang="en-US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ADC9637-A716-446F-BE39-FDC8F4F37F8B}"/>
                </a:ext>
              </a:extLst>
            </p:cNvPr>
            <p:cNvSpPr txBox="1"/>
            <p:nvPr/>
          </p:nvSpPr>
          <p:spPr>
            <a:xfrm>
              <a:off x="109828" y="4574261"/>
              <a:ext cx="1334200" cy="101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</a:t>
              </a:r>
              <a:r>
                <a:rPr lang="en-US" sz="2400" baseline="-25000"/>
                <a:t>i+1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B7DE52-FE77-439C-86A4-07081D4F6C4A}"/>
                </a:ext>
              </a:extLst>
            </p:cNvPr>
            <p:cNvCxnSpPr>
              <a:cxnSpLocks/>
              <a:stCxn id="25" idx="0"/>
              <a:endCxn id="24" idx="0"/>
            </p:cNvCxnSpPr>
            <p:nvPr/>
          </p:nvCxnSpPr>
          <p:spPr>
            <a:xfrm flipV="1">
              <a:off x="2740620" y="1147916"/>
              <a:ext cx="2580" cy="2165055"/>
            </a:xfrm>
            <a:prstGeom prst="straightConnector1">
              <a:avLst/>
            </a:prstGeom>
            <a:ln w="63500">
              <a:solidFill>
                <a:schemeClr val="tx1">
                  <a:alpha val="34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D6BC155-CCFF-4ECB-AF23-70363B539EF4}"/>
                </a:ext>
              </a:extLst>
            </p:cNvPr>
            <p:cNvSpPr txBox="1"/>
            <p:nvPr/>
          </p:nvSpPr>
          <p:spPr>
            <a:xfrm>
              <a:off x="4243796" y="5545646"/>
              <a:ext cx="5484689" cy="128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Mount will take shortest path between commands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344CE06-FA76-46D3-B139-940862F36B01}"/>
                </a:ext>
              </a:extLst>
            </p:cNvPr>
            <p:cNvSpPr/>
            <p:nvPr/>
          </p:nvSpPr>
          <p:spPr>
            <a:xfrm>
              <a:off x="3067840" y="4976766"/>
              <a:ext cx="1153987" cy="720231"/>
            </a:xfrm>
            <a:custGeom>
              <a:avLst/>
              <a:gdLst>
                <a:gd name="connsiteX0" fmla="*/ 0 w 550334"/>
                <a:gd name="connsiteY0" fmla="*/ 0 h 719666"/>
                <a:gd name="connsiteX1" fmla="*/ 220134 w 550334"/>
                <a:gd name="connsiteY1" fmla="*/ 389466 h 719666"/>
                <a:gd name="connsiteX2" fmla="*/ 397934 w 550334"/>
                <a:gd name="connsiteY2" fmla="*/ 220133 h 719666"/>
                <a:gd name="connsiteX3" fmla="*/ 550334 w 550334"/>
                <a:gd name="connsiteY3" fmla="*/ 719666 h 719666"/>
                <a:gd name="connsiteX4" fmla="*/ 550334 w 550334"/>
                <a:gd name="connsiteY4" fmla="*/ 719666 h 71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334" h="719666">
                  <a:moveTo>
                    <a:pt x="0" y="0"/>
                  </a:moveTo>
                  <a:cubicBezTo>
                    <a:pt x="76906" y="176388"/>
                    <a:pt x="153812" y="352777"/>
                    <a:pt x="220134" y="389466"/>
                  </a:cubicBezTo>
                  <a:cubicBezTo>
                    <a:pt x="286456" y="426155"/>
                    <a:pt x="342901" y="165100"/>
                    <a:pt x="397934" y="220133"/>
                  </a:cubicBezTo>
                  <a:cubicBezTo>
                    <a:pt x="452967" y="275166"/>
                    <a:pt x="550334" y="719666"/>
                    <a:pt x="550334" y="719666"/>
                  </a:cubicBezTo>
                  <a:lnTo>
                    <a:pt x="550334" y="719666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B997E8-9476-486D-9599-774DB465069D}"/>
                </a:ext>
              </a:extLst>
            </p:cNvPr>
            <p:cNvSpPr txBox="1"/>
            <p:nvPr/>
          </p:nvSpPr>
          <p:spPr>
            <a:xfrm>
              <a:off x="1570684" y="6021443"/>
              <a:ext cx="2426416" cy="809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Boundary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BF075F-6567-4FDF-A70E-ACC18C583FB4}"/>
                </a:ext>
              </a:extLst>
            </p:cNvPr>
            <p:cNvSpPr txBox="1"/>
            <p:nvPr/>
          </p:nvSpPr>
          <p:spPr>
            <a:xfrm>
              <a:off x="1919667" y="-93332"/>
              <a:ext cx="1879408" cy="809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</a:rPr>
                <a:t>Home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66556B-EC25-457A-A44B-DFFE90A6238C}"/>
                </a:ext>
              </a:extLst>
            </p:cNvPr>
            <p:cNvSpPr/>
            <p:nvPr/>
          </p:nvSpPr>
          <p:spPr>
            <a:xfrm rot="3551704">
              <a:off x="3067289" y="466794"/>
              <a:ext cx="502033" cy="1405173"/>
            </a:xfrm>
            <a:custGeom>
              <a:avLst/>
              <a:gdLst>
                <a:gd name="connsiteX0" fmla="*/ 0 w 550334"/>
                <a:gd name="connsiteY0" fmla="*/ 0 h 719666"/>
                <a:gd name="connsiteX1" fmla="*/ 220134 w 550334"/>
                <a:gd name="connsiteY1" fmla="*/ 389466 h 719666"/>
                <a:gd name="connsiteX2" fmla="*/ 397934 w 550334"/>
                <a:gd name="connsiteY2" fmla="*/ 220133 h 719666"/>
                <a:gd name="connsiteX3" fmla="*/ 550334 w 550334"/>
                <a:gd name="connsiteY3" fmla="*/ 719666 h 719666"/>
                <a:gd name="connsiteX4" fmla="*/ 550334 w 550334"/>
                <a:gd name="connsiteY4" fmla="*/ 719666 h 71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334" h="719666">
                  <a:moveTo>
                    <a:pt x="0" y="0"/>
                  </a:moveTo>
                  <a:cubicBezTo>
                    <a:pt x="76906" y="176388"/>
                    <a:pt x="153812" y="352777"/>
                    <a:pt x="220134" y="389466"/>
                  </a:cubicBezTo>
                  <a:cubicBezTo>
                    <a:pt x="286456" y="426155"/>
                    <a:pt x="342901" y="165100"/>
                    <a:pt x="397934" y="220133"/>
                  </a:cubicBezTo>
                  <a:cubicBezTo>
                    <a:pt x="452967" y="275166"/>
                    <a:pt x="550334" y="719666"/>
                    <a:pt x="550334" y="719666"/>
                  </a:cubicBezTo>
                  <a:lnTo>
                    <a:pt x="550334" y="719666"/>
                  </a:lnTo>
                </a:path>
              </a:pathLst>
            </a:cu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EE55CC8-3222-4DDF-AEB3-73C56731CE4F}"/>
                </a:ext>
              </a:extLst>
            </p:cNvPr>
            <p:cNvSpPr txBox="1"/>
            <p:nvPr/>
          </p:nvSpPr>
          <p:spPr>
            <a:xfrm>
              <a:off x="3812766" y="143091"/>
              <a:ext cx="6624475" cy="1301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Intermediate home command to guide mount along longer path</a:t>
              </a:r>
            </a:p>
          </p:txBody>
        </p:sp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39ED94C-DD4B-482E-A4A6-361942C5F4ED}"/>
              </a:ext>
            </a:extLst>
          </p:cNvPr>
          <p:cNvSpPr/>
          <p:nvPr/>
        </p:nvSpPr>
        <p:spPr>
          <a:xfrm>
            <a:off x="5527335" y="4771279"/>
            <a:ext cx="617966" cy="60430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DEF5BA-C8A3-4B5B-8AB0-5ACF72E01F00}"/>
              </a:ext>
            </a:extLst>
          </p:cNvPr>
          <p:cNvGrpSpPr/>
          <p:nvPr/>
        </p:nvGrpSpPr>
        <p:grpSpPr>
          <a:xfrm rot="21404536">
            <a:off x="6192259" y="4343561"/>
            <a:ext cx="1534921" cy="1534920"/>
            <a:chOff x="9047794" y="2285030"/>
            <a:chExt cx="2286000" cy="2286000"/>
          </a:xfrm>
        </p:grpSpPr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8815759E-90BB-4F98-B940-A552A89F1CB4}"/>
                </a:ext>
              </a:extLst>
            </p:cNvPr>
            <p:cNvSpPr/>
            <p:nvPr/>
          </p:nvSpPr>
          <p:spPr>
            <a:xfrm rot="5598707">
              <a:off x="9137051" y="2383381"/>
              <a:ext cx="2103120" cy="2103120"/>
            </a:xfrm>
            <a:prstGeom prst="arc">
              <a:avLst>
                <a:gd name="adj1" fmla="val 2054287"/>
                <a:gd name="adj2" fmla="val 19366332"/>
              </a:avLst>
            </a:prstGeom>
            <a:ln w="28575">
              <a:solidFill>
                <a:schemeClr val="accent6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A4CFDBF4-7CC5-44C0-B29E-BE7AAA0484FA}"/>
                </a:ext>
              </a:extLst>
            </p:cNvPr>
            <p:cNvSpPr/>
            <p:nvPr/>
          </p:nvSpPr>
          <p:spPr>
            <a:xfrm rot="5598707">
              <a:off x="9047794" y="2285030"/>
              <a:ext cx="2286000" cy="2286000"/>
            </a:xfrm>
            <a:prstGeom prst="arc">
              <a:avLst>
                <a:gd name="adj1" fmla="val 2279629"/>
                <a:gd name="adj2" fmla="val 19483647"/>
              </a:avLst>
            </a:prstGeom>
            <a:ln w="28575">
              <a:solidFill>
                <a:schemeClr val="accent6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50FDF18E-4C0C-464B-8C6B-10FB598A99B7}"/>
                </a:ext>
              </a:extLst>
            </p:cNvPr>
            <p:cNvSpPr/>
            <p:nvPr/>
          </p:nvSpPr>
          <p:spPr>
            <a:xfrm rot="2214575">
              <a:off x="9378441" y="4251929"/>
              <a:ext cx="249767" cy="120519"/>
            </a:xfrm>
            <a:prstGeom prst="arc">
              <a:avLst>
                <a:gd name="adj1" fmla="val 16200000"/>
                <a:gd name="adj2" fmla="val 8510565"/>
              </a:avLst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3EAAB95C-C05F-45B9-9BBD-74E140741D31}"/>
                </a:ext>
              </a:extLst>
            </p:cNvPr>
            <p:cNvSpPr/>
            <p:nvPr/>
          </p:nvSpPr>
          <p:spPr>
            <a:xfrm rot="9146494">
              <a:off x="10612250" y="4312911"/>
              <a:ext cx="249767" cy="112252"/>
            </a:xfrm>
            <a:prstGeom prst="arc">
              <a:avLst>
                <a:gd name="adj1" fmla="val 13878702"/>
                <a:gd name="adj2" fmla="val 7327788"/>
              </a:avLst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Arc 47">
            <a:extLst>
              <a:ext uri="{FF2B5EF4-FFF2-40B4-BE49-F238E27FC236}">
                <a16:creationId xmlns:a16="http://schemas.microsoft.com/office/drawing/2014/main" id="{7020EA0E-56C3-430B-B1DD-2BDB28F5FD1D}"/>
              </a:ext>
            </a:extLst>
          </p:cNvPr>
          <p:cNvSpPr/>
          <p:nvPr/>
        </p:nvSpPr>
        <p:spPr>
          <a:xfrm rot="13696079">
            <a:off x="4036382" y="4439757"/>
            <a:ext cx="1361137" cy="1365463"/>
          </a:xfrm>
          <a:prstGeom prst="arc">
            <a:avLst>
              <a:gd name="adj1" fmla="val 15601025"/>
              <a:gd name="adj2" fmla="val 10893186"/>
            </a:avLst>
          </a:prstGeom>
          <a:ln w="28575">
            <a:solidFill>
              <a:srgbClr val="FF0000"/>
            </a:solidFill>
            <a:headEnd type="oval" w="sm" len="sm"/>
            <a:tailEnd type="non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BC5E5B44-B9C4-4909-BF01-F19F420B0ED9}"/>
              </a:ext>
            </a:extLst>
          </p:cNvPr>
          <p:cNvSpPr/>
          <p:nvPr/>
        </p:nvSpPr>
        <p:spPr>
          <a:xfrm rot="2896079">
            <a:off x="4014071" y="4324631"/>
            <a:ext cx="1410276" cy="1526976"/>
          </a:xfrm>
          <a:prstGeom prst="arc">
            <a:avLst>
              <a:gd name="adj1" fmla="val 178390"/>
              <a:gd name="adj2" fmla="val 10763941"/>
            </a:avLst>
          </a:prstGeom>
          <a:ln w="2857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EDBC5D7-0CCC-45E8-8CDC-4C913F97952A}"/>
              </a:ext>
            </a:extLst>
          </p:cNvPr>
          <p:cNvSpPr/>
          <p:nvPr/>
        </p:nvSpPr>
        <p:spPr>
          <a:xfrm rot="13696079">
            <a:off x="3969031" y="4378718"/>
            <a:ext cx="1472385" cy="1526976"/>
          </a:xfrm>
          <a:prstGeom prst="arc">
            <a:avLst>
              <a:gd name="adj1" fmla="val 178390"/>
              <a:gd name="adj2" fmla="val 11235263"/>
            </a:avLst>
          </a:prstGeom>
          <a:ln w="2857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56216E-A83F-4A93-88A6-0251F5B4FB07}"/>
              </a:ext>
            </a:extLst>
          </p:cNvPr>
          <p:cNvSpPr txBox="1"/>
          <p:nvPr/>
        </p:nvSpPr>
        <p:spPr>
          <a:xfrm>
            <a:off x="3855344" y="5951828"/>
            <a:ext cx="179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Cable Wrap Risk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FC13AC-D9A8-4EC9-9794-B3C532C19426}"/>
              </a:ext>
            </a:extLst>
          </p:cNvPr>
          <p:cNvSpPr txBox="1"/>
          <p:nvPr/>
        </p:nvSpPr>
        <p:spPr>
          <a:xfrm>
            <a:off x="6219991" y="5945376"/>
            <a:ext cx="1663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 Cable Wrap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03F2248-E1FD-4804-AB4F-5FE99E9DFC10}"/>
              </a:ext>
            </a:extLst>
          </p:cNvPr>
          <p:cNvCxnSpPr>
            <a:cxnSpLocks/>
          </p:cNvCxnSpPr>
          <p:nvPr/>
        </p:nvCxnSpPr>
        <p:spPr>
          <a:xfrm flipV="1">
            <a:off x="6955266" y="5609935"/>
            <a:ext cx="0" cy="312986"/>
          </a:xfrm>
          <a:prstGeom prst="line">
            <a:avLst/>
          </a:prstGeom>
          <a:ln w="34925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04F82DC-D026-43D3-8E02-F4E51E9A38F4}"/>
              </a:ext>
            </a:extLst>
          </p:cNvPr>
          <p:cNvSpPr/>
          <p:nvPr/>
        </p:nvSpPr>
        <p:spPr>
          <a:xfrm>
            <a:off x="6340066" y="4497053"/>
            <a:ext cx="1227937" cy="1227936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687161F-CFD4-4235-8CFD-F611AE4AF760}"/>
              </a:ext>
            </a:extLst>
          </p:cNvPr>
          <p:cNvCxnSpPr>
            <a:cxnSpLocks/>
          </p:cNvCxnSpPr>
          <p:nvPr/>
        </p:nvCxnSpPr>
        <p:spPr>
          <a:xfrm flipV="1">
            <a:off x="4729563" y="5611515"/>
            <a:ext cx="0" cy="312986"/>
          </a:xfrm>
          <a:prstGeom prst="line">
            <a:avLst/>
          </a:prstGeom>
          <a:ln w="34925" cmpd="sng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526F101-F10A-4929-9930-D185A08FE7F5}"/>
              </a:ext>
            </a:extLst>
          </p:cNvPr>
          <p:cNvSpPr/>
          <p:nvPr/>
        </p:nvSpPr>
        <p:spPr>
          <a:xfrm rot="8296079">
            <a:off x="4108130" y="4510255"/>
            <a:ext cx="1227937" cy="1227936"/>
          </a:xfrm>
          <a:prstGeom prst="ellipse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20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E73FF-0536-411D-9928-5CD3191D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2C1DDD-A16C-4BA6-984C-C6C6085C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Operational Field Test </a:t>
            </a:r>
            <a:r>
              <a:rPr lang="en-US">
                <a:solidFill>
                  <a:schemeClr val="accent1"/>
                </a:solidFill>
              </a:rPr>
              <a:t>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F900-AC53-431A-8E05-6E10CF4837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0" y="1158240"/>
            <a:ext cx="3255264" cy="4340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B01573-F884-4C96-A49E-1F111BD07EFA}"/>
              </a:ext>
            </a:extLst>
          </p:cNvPr>
          <p:cNvSpPr txBox="1"/>
          <p:nvPr/>
        </p:nvSpPr>
        <p:spPr>
          <a:xfrm>
            <a:off x="3816096" y="1536174"/>
            <a:ext cx="5193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Test Outline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Transport GHOST Module to test location (Flagstaff, observatory, etc.)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Setup GHOST Module</a:t>
            </a:r>
          </a:p>
          <a:p>
            <a:pPr marL="914400" lvl="1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Level</a:t>
            </a:r>
          </a:p>
          <a:p>
            <a:pPr marL="914400" lvl="1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Power On</a:t>
            </a:r>
          </a:p>
          <a:p>
            <a:pPr marL="914400" lvl="1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Calibrate</a:t>
            </a:r>
          </a:p>
          <a:p>
            <a:pPr marL="457200" indent="-457200">
              <a:buAutoNum type="arabicPeriod"/>
            </a:pPr>
            <a:r>
              <a:rPr lang="en-US" sz="2400">
                <a:solidFill>
                  <a:schemeClr val="bg1"/>
                </a:solidFill>
              </a:rPr>
              <a:t>Schedule Observation Session </a:t>
            </a:r>
            <a:r>
              <a:rPr lang="en-US" sz="2400">
                <a:solidFill>
                  <a:schemeClr val="bg1"/>
                </a:solidFill>
                <a:sym typeface="Wingdings" pitchFamily="2" charset="2"/>
              </a:rPr>
              <a:t>and start the Pipeline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C8C507-53FA-40F9-9648-EC40D9E3B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190742"/>
              </p:ext>
            </p:extLst>
          </p:nvPr>
        </p:nvGraphicFramePr>
        <p:xfrm>
          <a:off x="1524000" y="5832253"/>
          <a:ext cx="60960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6879026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803265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66185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Initial Calibration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Single Satellite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Operational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082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98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EEC6B-AC57-4168-B078-E3C2ED83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05346B-92D1-411C-A68D-26B1B71A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OFV </a:t>
            </a:r>
            <a:r>
              <a:rPr lang="en-US">
                <a:solidFill>
                  <a:schemeClr val="accent1"/>
                </a:solidFill>
              </a:rPr>
              <a:t>Initial Calibration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91CF05-D017-CF4C-93DB-3BC9FD4C9B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2" y="1289763"/>
            <a:ext cx="4572000" cy="27335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E2AB0-C7F9-014C-B4D7-E7DBD8CBC2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89763"/>
            <a:ext cx="4571999" cy="27335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CBED495-77B0-A741-8553-12E0CFFE6825}"/>
              </a:ext>
            </a:extLst>
          </p:cNvPr>
          <p:cNvSpPr txBox="1"/>
          <p:nvPr/>
        </p:nvSpPr>
        <p:spPr>
          <a:xfrm>
            <a:off x="147215" y="4448520"/>
            <a:ext cx="6614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Mount performs an initial, automated calibration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Operator centers the image boresight on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The initial calibration must have an error of &lt; 2</a:t>
            </a:r>
            <a:r>
              <a:rPr lang="en-US" sz="2400" baseline="30000">
                <a:solidFill>
                  <a:schemeClr val="bg1"/>
                </a:solidFill>
              </a:rPr>
              <a:t>o</a:t>
            </a:r>
            <a:r>
              <a:rPr lang="en-US" sz="2400">
                <a:solidFill>
                  <a:schemeClr val="bg1"/>
                </a:solidFill>
              </a:rPr>
              <a:t> such that the object is within the field of view.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3AA5F5-59FD-424D-8694-1BA781B4710A}"/>
              </a:ext>
            </a:extLst>
          </p:cNvPr>
          <p:cNvCxnSpPr>
            <a:cxnSpLocks/>
          </p:cNvCxnSpPr>
          <p:nvPr/>
        </p:nvCxnSpPr>
        <p:spPr>
          <a:xfrm>
            <a:off x="2147713" y="2412012"/>
            <a:ext cx="164132" cy="2147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ross 34">
            <a:extLst>
              <a:ext uri="{FF2B5EF4-FFF2-40B4-BE49-F238E27FC236}">
                <a16:creationId xmlns:a16="http://schemas.microsoft.com/office/drawing/2014/main" id="{D951E134-3EE7-024B-934C-A107B9AC77A0}"/>
              </a:ext>
            </a:extLst>
          </p:cNvPr>
          <p:cNvSpPr/>
          <p:nvPr/>
        </p:nvSpPr>
        <p:spPr>
          <a:xfrm rot="2701375">
            <a:off x="2234573" y="2568746"/>
            <a:ext cx="134147" cy="135310"/>
          </a:xfrm>
          <a:prstGeom prst="plus">
            <a:avLst>
              <a:gd name="adj" fmla="val 45144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ross 36">
            <a:extLst>
              <a:ext uri="{FF2B5EF4-FFF2-40B4-BE49-F238E27FC236}">
                <a16:creationId xmlns:a16="http://schemas.microsoft.com/office/drawing/2014/main" id="{2FC0BA16-5B51-F644-B824-5D99BDA86357}"/>
              </a:ext>
            </a:extLst>
          </p:cNvPr>
          <p:cNvSpPr/>
          <p:nvPr/>
        </p:nvSpPr>
        <p:spPr>
          <a:xfrm rot="2701375">
            <a:off x="6761518" y="2566525"/>
            <a:ext cx="134147" cy="135310"/>
          </a:xfrm>
          <a:prstGeom prst="plus">
            <a:avLst>
              <a:gd name="adj" fmla="val 45144"/>
            </a:avLst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44BE26-88C6-564B-96D9-8A0F53D16C63}"/>
              </a:ext>
            </a:extLst>
          </p:cNvPr>
          <p:cNvSpPr txBox="1"/>
          <p:nvPr/>
        </p:nvSpPr>
        <p:spPr>
          <a:xfrm>
            <a:off x="1349762" y="1225330"/>
            <a:ext cx="168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F74972-2E2C-3949-B3B1-13539DC56DCA}"/>
              </a:ext>
            </a:extLst>
          </p:cNvPr>
          <p:cNvSpPr txBox="1"/>
          <p:nvPr/>
        </p:nvSpPr>
        <p:spPr>
          <a:xfrm>
            <a:off x="6017623" y="1225330"/>
            <a:ext cx="168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AFTER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307359-BE87-F54A-B093-312B6DB66262}"/>
              </a:ext>
            </a:extLst>
          </p:cNvPr>
          <p:cNvSpPr txBox="1"/>
          <p:nvPr/>
        </p:nvSpPr>
        <p:spPr>
          <a:xfrm>
            <a:off x="2261131" y="2074580"/>
            <a:ext cx="607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Error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600340-B040-8843-AD88-5F9793AB7748}"/>
              </a:ext>
            </a:extLst>
          </p:cNvPr>
          <p:cNvSpPr txBox="1"/>
          <p:nvPr/>
        </p:nvSpPr>
        <p:spPr>
          <a:xfrm>
            <a:off x="1518142" y="2149415"/>
            <a:ext cx="65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DC0A60-5126-2449-B06E-6BF7DA75F8B6}"/>
              </a:ext>
            </a:extLst>
          </p:cNvPr>
          <p:cNvSpPr txBox="1"/>
          <p:nvPr/>
        </p:nvSpPr>
        <p:spPr>
          <a:xfrm>
            <a:off x="6170799" y="2223237"/>
            <a:ext cx="65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Mars</a:t>
            </a: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F4E6C6AE-9F10-3D46-B373-B94C0BBFDBE2}"/>
              </a:ext>
            </a:extLst>
          </p:cNvPr>
          <p:cNvSpPr/>
          <p:nvPr/>
        </p:nvSpPr>
        <p:spPr>
          <a:xfrm rot="8340000">
            <a:off x="2249714" y="2278653"/>
            <a:ext cx="194389" cy="287331"/>
          </a:xfrm>
          <a:prstGeom prst="lef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2DA820-51A0-1E4A-B3EC-E11EEAAFD4A3}"/>
              </a:ext>
            </a:extLst>
          </p:cNvPr>
          <p:cNvSpPr txBox="1"/>
          <p:nvPr/>
        </p:nvSpPr>
        <p:spPr>
          <a:xfrm>
            <a:off x="0" y="402336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Images from Feb. 24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observation night</a:t>
            </a:r>
          </a:p>
        </p:txBody>
      </p:sp>
    </p:spTree>
    <p:extLst>
      <p:ext uri="{BB962C8B-B14F-4D97-AF65-F5344CB8AC3E}">
        <p14:creationId xmlns:p14="http://schemas.microsoft.com/office/powerpoint/2010/main" val="986187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5EEC6B-AC57-4168-B078-E3C2ED83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05346B-92D1-411C-A68D-26B1B71A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Field Test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3C5F6EAD-9FFC-BD46-BB00-05F727CB3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594596"/>
              </p:ext>
            </p:extLst>
          </p:nvPr>
        </p:nvGraphicFramePr>
        <p:xfrm>
          <a:off x="88901" y="1608992"/>
          <a:ext cx="8825682" cy="4645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857">
                  <a:extLst>
                    <a:ext uri="{9D8B030D-6E8A-4147-A177-3AD203B41FA5}">
                      <a16:colId xmlns:a16="http://schemas.microsoft.com/office/drawing/2014/main" val="3911026942"/>
                    </a:ext>
                  </a:extLst>
                </a:gridCol>
                <a:gridCol w="1957146">
                  <a:extLst>
                    <a:ext uri="{9D8B030D-6E8A-4147-A177-3AD203B41FA5}">
                      <a16:colId xmlns:a16="http://schemas.microsoft.com/office/drawing/2014/main" val="304312690"/>
                    </a:ext>
                  </a:extLst>
                </a:gridCol>
                <a:gridCol w="2170176">
                  <a:extLst>
                    <a:ext uri="{9D8B030D-6E8A-4147-A177-3AD203B41FA5}">
                      <a16:colId xmlns:a16="http://schemas.microsoft.com/office/drawing/2014/main" val="4029272417"/>
                    </a:ext>
                  </a:extLst>
                </a:gridCol>
                <a:gridCol w="2940503">
                  <a:extLst>
                    <a:ext uri="{9D8B030D-6E8A-4147-A177-3AD203B41FA5}">
                      <a16:colId xmlns:a16="http://schemas.microsoft.com/office/drawing/2014/main" val="2895446646"/>
                    </a:ext>
                  </a:extLst>
                </a:gridCol>
              </a:tblGrid>
              <a:tr h="848309"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Performance Requirement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Measurement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tx1"/>
                          </a:solidFill>
                        </a:rPr>
                        <a:t>Verification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31091"/>
                  </a:ext>
                </a:extLst>
              </a:tr>
              <a:tr h="1151277">
                <a:tc>
                  <a:txBody>
                    <a:bodyPr/>
                    <a:lstStyle/>
                    <a:p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Actuation Capability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FR 2: 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Capable of motion for LEO, MEO, GEO objects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Self-reported mount Az/El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Output Image Files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   (Captured? [y/n])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Verify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motion within set values</a:t>
                      </a:r>
                    </a:p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Verify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three space object captures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568442"/>
                  </a:ext>
                </a:extLst>
              </a:tr>
              <a:tr h="1151277">
                <a:tc>
                  <a:txBody>
                    <a:bodyPr/>
                    <a:lstStyle/>
                    <a:p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Streak Detection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DR 3.3: 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Provide streak RA/Dec at end points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Pixel </a:t>
                      </a:r>
                      <a:r>
                        <a:rPr lang="en-US" sz="1700" b="0" err="1">
                          <a:solidFill>
                            <a:schemeClr val="tx1"/>
                          </a:solidFill>
                        </a:rPr>
                        <a:t>x,y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for streak end points</a:t>
                      </a:r>
                    </a:p>
                    <a:p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Reported RA/Dec for streak end points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Verify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reported pixel </a:t>
                      </a:r>
                      <a:r>
                        <a:rPr lang="en-US" sz="1700" b="0" err="1">
                          <a:solidFill>
                            <a:schemeClr val="tx1"/>
                          </a:solidFill>
                        </a:rPr>
                        <a:t>x,y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visually with heavy crop</a:t>
                      </a:r>
                    </a:p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Verify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 with nearby star of known RA/Dec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69572"/>
                  </a:ext>
                </a:extLst>
              </a:tr>
              <a:tr h="1494640">
                <a:tc>
                  <a:txBody>
                    <a:bodyPr/>
                    <a:lstStyle/>
                    <a:p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Orbit Determination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FR 3: 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Provide an orbit estimate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Output orbit state for known orbit space object (ISS, GPS, GOES)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Verify </a:t>
                      </a:r>
                      <a:r>
                        <a:rPr lang="en-US" sz="1700" b="0">
                          <a:solidFill>
                            <a:schemeClr val="tx1"/>
                          </a:solidFill>
                        </a:rPr>
                        <a:t>by comparing published orbit with output orbit state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209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060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70A763-E2D1-491D-BAA0-F41735E2B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71" y="1848394"/>
            <a:ext cx="6204857" cy="3161211"/>
          </a:xfrm>
        </p:spPr>
        <p:txBody>
          <a:bodyPr/>
          <a:lstStyle/>
          <a:p>
            <a:r>
              <a:rPr lang="en-US"/>
              <a:t>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D248E-88EE-4579-AD19-CA1F3ABF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04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EECC5-3FCB-446B-A2A8-B8DE0553B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1" y="1289398"/>
            <a:ext cx="8177412" cy="516670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87E2A-2371-4407-9D1D-9EFFF2A6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F8B37B-1B5A-4E87-9011-8BB238B18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FCEE9-71EA-41AE-B627-A3F8B66C3767}"/>
              </a:ext>
            </a:extLst>
          </p:cNvPr>
          <p:cNvSpPr txBox="1"/>
          <p:nvPr/>
        </p:nvSpPr>
        <p:spPr>
          <a:xfrm>
            <a:off x="1796676" y="1800412"/>
            <a:ext cx="9592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1"/>
                </a:solidFill>
                <a:cs typeface="Calibri"/>
              </a:rPr>
              <a:t>$665.83</a:t>
            </a:r>
            <a:endParaRPr lang="en-US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E4C7D-4D84-4ECE-BA64-2EF80E709C7A}"/>
              </a:ext>
            </a:extLst>
          </p:cNvPr>
          <p:cNvSpPr txBox="1"/>
          <p:nvPr/>
        </p:nvSpPr>
        <p:spPr>
          <a:xfrm>
            <a:off x="1931147" y="4786406"/>
            <a:ext cx="102197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cs typeface="Calibri"/>
              </a:rPr>
              <a:t>($45.03)</a:t>
            </a:r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76745-3050-4D11-905B-137EF07079FF}"/>
              </a:ext>
            </a:extLst>
          </p:cNvPr>
          <p:cNvSpPr txBox="1"/>
          <p:nvPr/>
        </p:nvSpPr>
        <p:spPr>
          <a:xfrm>
            <a:off x="2809688" y="3591859"/>
            <a:ext cx="9592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FF0000"/>
                </a:solidFill>
                <a:cs typeface="Calibri"/>
              </a:rPr>
              <a:t>($0.62)</a:t>
            </a:r>
            <a:endParaRPr lang="en-US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A1F41-7BA0-4D0E-9DBE-39614258E86C}"/>
              </a:ext>
            </a:extLst>
          </p:cNvPr>
          <p:cNvSpPr txBox="1"/>
          <p:nvPr/>
        </p:nvSpPr>
        <p:spPr>
          <a:xfrm>
            <a:off x="3697688" y="5322794"/>
            <a:ext cx="9592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cs typeface="Calibri"/>
              </a:rPr>
              <a:t>$44.61</a:t>
            </a: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41500-2F9B-4DBB-B506-DAAFB4A66CEC}"/>
              </a:ext>
            </a:extLst>
          </p:cNvPr>
          <p:cNvSpPr txBox="1"/>
          <p:nvPr/>
        </p:nvSpPr>
        <p:spPr>
          <a:xfrm>
            <a:off x="4612658" y="4970929"/>
            <a:ext cx="95922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cs typeface="Calibri"/>
              </a:rPr>
              <a:t>$95.11</a:t>
            </a:r>
            <a:endParaRPr lang="en-US" dirty="0">
              <a:solidFill>
                <a:schemeClr val="accent1"/>
              </a:solidFill>
              <a:cs typeface="Calibri"/>
            </a:endParaRPr>
          </a:p>
          <a:p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307F3-DC5B-4045-8971-72D9892A79DF}"/>
              </a:ext>
            </a:extLst>
          </p:cNvPr>
          <p:cNvSpPr txBox="1"/>
          <p:nvPr/>
        </p:nvSpPr>
        <p:spPr>
          <a:xfrm>
            <a:off x="5404288" y="4001993"/>
            <a:ext cx="95922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cs typeface="Calibri"/>
              </a:rPr>
              <a:t>$381.12</a:t>
            </a:r>
            <a:endParaRPr lang="en-US" dirty="0">
              <a:solidFill>
                <a:schemeClr val="accent1"/>
              </a:solidFill>
              <a:cs typeface="Calibri"/>
            </a:endParaRPr>
          </a:p>
          <a:p>
            <a:pPr algn="l"/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BBBEA-0CBF-4660-B38A-2A82E26537ED}"/>
              </a:ext>
            </a:extLst>
          </p:cNvPr>
          <p:cNvSpPr txBox="1"/>
          <p:nvPr/>
        </p:nvSpPr>
        <p:spPr>
          <a:xfrm>
            <a:off x="6272868" y="5029946"/>
            <a:ext cx="95922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  <a:cs typeface="Calibri"/>
              </a:rPr>
              <a:t>$181.65</a:t>
            </a: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B52DD-F6C7-4D1C-8E9B-7AFC2AFA8EC6}"/>
              </a:ext>
            </a:extLst>
          </p:cNvPr>
          <p:cNvSpPr txBox="1"/>
          <p:nvPr/>
        </p:nvSpPr>
        <p:spPr>
          <a:xfrm>
            <a:off x="1796676" y="2185895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6"/>
                </a:solidFill>
                <a:cs typeface="Calibri"/>
              </a:rPr>
              <a:t>$4,334.17</a:t>
            </a:r>
            <a:endParaRPr lang="en-US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4004C-964D-41D9-B813-231A8ADD0102}"/>
              </a:ext>
            </a:extLst>
          </p:cNvPr>
          <p:cNvSpPr txBox="1"/>
          <p:nvPr/>
        </p:nvSpPr>
        <p:spPr>
          <a:xfrm>
            <a:off x="1940111" y="5085977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6"/>
                </a:solidFill>
                <a:cs typeface="Calibri"/>
              </a:rPr>
              <a:t>$645.03</a:t>
            </a:r>
            <a:endParaRPr lang="en-US">
              <a:solidFill>
                <a:schemeClr val="accent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A750A-AA1F-4060-9287-1D98993168E8}"/>
              </a:ext>
            </a:extLst>
          </p:cNvPr>
          <p:cNvSpPr txBox="1"/>
          <p:nvPr/>
        </p:nvSpPr>
        <p:spPr>
          <a:xfrm>
            <a:off x="2675217" y="3887694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chemeClr val="accent6"/>
                </a:solidFill>
                <a:cs typeface="Calibri"/>
              </a:rPr>
              <a:t>$2,000.62</a:t>
            </a:r>
            <a:endParaRPr lang="en-US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42BC8-8958-4154-9C46-DA5BDDCD6697}"/>
              </a:ext>
            </a:extLst>
          </p:cNvPr>
          <p:cNvSpPr txBox="1"/>
          <p:nvPr/>
        </p:nvSpPr>
        <p:spPr>
          <a:xfrm>
            <a:off x="3689647" y="5627593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  <a:cs typeface="Calibri"/>
              </a:rPr>
              <a:t>$55.39</a:t>
            </a:r>
            <a:endParaRPr lang="en-US" dirty="0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038577-8100-4988-BDBB-D6E5759C7C45}"/>
              </a:ext>
            </a:extLst>
          </p:cNvPr>
          <p:cNvSpPr txBox="1"/>
          <p:nvPr/>
        </p:nvSpPr>
        <p:spPr>
          <a:xfrm>
            <a:off x="4584840" y="5280959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  <a:cs typeface="Calibri"/>
              </a:rPr>
              <a:t>$304.89</a:t>
            </a:r>
            <a:endParaRPr lang="en-US" dirty="0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D46E07-2950-4BB9-859F-FDEF728B7624}"/>
              </a:ext>
            </a:extLst>
          </p:cNvPr>
          <p:cNvSpPr txBox="1"/>
          <p:nvPr/>
        </p:nvSpPr>
        <p:spPr>
          <a:xfrm>
            <a:off x="5296707" y="4288865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  <a:cs typeface="Calibri"/>
              </a:rPr>
              <a:t>$1,118.88</a:t>
            </a:r>
            <a:endParaRPr lang="en-US" dirty="0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437F8B-4C16-435D-9A3C-DB27633626B8}"/>
              </a:ext>
            </a:extLst>
          </p:cNvPr>
          <p:cNvSpPr txBox="1"/>
          <p:nvPr/>
        </p:nvSpPr>
        <p:spPr>
          <a:xfrm>
            <a:off x="6291720" y="5352676"/>
            <a:ext cx="119230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accent6"/>
                </a:solidFill>
                <a:cs typeface="Calibri"/>
              </a:rPr>
              <a:t>$218.35</a:t>
            </a:r>
          </a:p>
        </p:txBody>
      </p:sp>
    </p:spTree>
    <p:extLst>
      <p:ext uri="{BB962C8B-B14F-4D97-AF65-F5344CB8AC3E}">
        <p14:creationId xmlns:p14="http://schemas.microsoft.com/office/powerpoint/2010/main" val="2688435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666C364-7523-4392-8545-4D59E87480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388049"/>
              </p:ext>
            </p:extLst>
          </p:nvPr>
        </p:nvGraphicFramePr>
        <p:xfrm>
          <a:off x="229791" y="1738313"/>
          <a:ext cx="8684420" cy="3600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105">
                  <a:extLst>
                    <a:ext uri="{9D8B030D-6E8A-4147-A177-3AD203B41FA5}">
                      <a16:colId xmlns:a16="http://schemas.microsoft.com/office/drawing/2014/main" val="1642045959"/>
                    </a:ext>
                  </a:extLst>
                </a:gridCol>
                <a:gridCol w="2171105">
                  <a:extLst>
                    <a:ext uri="{9D8B030D-6E8A-4147-A177-3AD203B41FA5}">
                      <a16:colId xmlns:a16="http://schemas.microsoft.com/office/drawing/2014/main" val="2916996489"/>
                    </a:ext>
                  </a:extLst>
                </a:gridCol>
                <a:gridCol w="2171105">
                  <a:extLst>
                    <a:ext uri="{9D8B030D-6E8A-4147-A177-3AD203B41FA5}">
                      <a16:colId xmlns:a16="http://schemas.microsoft.com/office/drawing/2014/main" val="4238701791"/>
                    </a:ext>
                  </a:extLst>
                </a:gridCol>
                <a:gridCol w="2171105">
                  <a:extLst>
                    <a:ext uri="{9D8B030D-6E8A-4147-A177-3AD203B41FA5}">
                      <a16:colId xmlns:a16="http://schemas.microsoft.com/office/drawing/2014/main" val="1849305394"/>
                    </a:ext>
                  </a:extLst>
                </a:gridCol>
              </a:tblGrid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Component​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Actual Cost</a:t>
                      </a:r>
                      <a:r>
                        <a:rPr lang="en-US" sz="2000">
                          <a:effectLst/>
                        </a:rPr>
                        <a:t>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Budget Allocation​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000">
                          <a:effectLst/>
                        </a:rPr>
                        <a:t>Margin​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64867736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Chassis​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/>
                        <a:t>$645.03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$600​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(7.51%)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10414697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Actuation​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$​</a:t>
                      </a:r>
                      <a:r>
                        <a:rPr lang="en-US" sz="2400"/>
                        <a:t>1,118.88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$1500​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/>
                        <a:t>25.4%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03405224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Imaging​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$​</a:t>
                      </a:r>
                      <a:r>
                        <a:rPr lang="en-US" sz="2400"/>
                        <a:t>2,000.62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$2000​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(0.03%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​)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48876598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Processing​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$​</a:t>
                      </a:r>
                      <a:r>
                        <a:rPr lang="en-US" sz="2400"/>
                        <a:t>304.89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$400​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/>
                        <a:t>23.8%</a:t>
                      </a:r>
                      <a:r>
                        <a:rPr lang="en-US" sz="2400">
                          <a:effectLst/>
                        </a:rPr>
                        <a:t>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22349093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GPS​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$​</a:t>
                      </a:r>
                      <a:r>
                        <a:rPr lang="en-US" sz="2400"/>
                        <a:t>55.39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$100​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/>
                        <a:t>44.6%</a:t>
                      </a:r>
                      <a:r>
                        <a:rPr lang="en-US" sz="2400">
                          <a:effectLst/>
                        </a:rPr>
                        <a:t>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55019995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Power​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$​</a:t>
                      </a:r>
                      <a:r>
                        <a:rPr lang="en-US" sz="2400"/>
                        <a:t>218.35</a:t>
                      </a:r>
                      <a:endParaRPr lang="en-US" sz="240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effectLst/>
                        </a:rPr>
                        <a:t>$400​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/>
                        <a:t>45.4%</a:t>
                      </a:r>
                      <a:r>
                        <a:rPr lang="en-US" sz="2400">
                          <a:effectLst/>
                        </a:rPr>
                        <a:t>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58352329"/>
                  </a:ext>
                </a:extLst>
              </a:tr>
              <a:tr h="45005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Total​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$​</a:t>
                      </a:r>
                      <a:r>
                        <a:rPr lang="en-US" sz="240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4,343.16</a:t>
                      </a:r>
                      <a:endParaRPr lang="en-US" sz="24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$5000​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13.1%</a:t>
                      </a:r>
                      <a:r>
                        <a:rPr lang="en-US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​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5907641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E71D4-4941-4DBB-A399-1F3441E2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06A71E-2261-4AFA-8D73-3E432872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 Update</a:t>
            </a:r>
          </a:p>
        </p:txBody>
      </p:sp>
    </p:spTree>
    <p:extLst>
      <p:ext uri="{BB962C8B-B14F-4D97-AF65-F5344CB8AC3E}">
        <p14:creationId xmlns:p14="http://schemas.microsoft.com/office/powerpoint/2010/main" val="53128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100578-48C1-450C-926D-513BEE89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DF885B-5584-4137-80D4-2AFC3122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9425A6B-B65B-44AF-AD09-A3C764FFA62E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2BF3B-A2F2-450A-953E-22F81BCEA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7879" y="1586959"/>
            <a:ext cx="5061592" cy="43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ADB16-E08D-42CF-8E41-BA04163A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A5A08B-A25C-487E-A5D9-C42DEC95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Uncertainties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EB9E3D-968B-BD4D-BA7F-1055CA23F6FF}"/>
              </a:ext>
            </a:extLst>
          </p:cNvPr>
          <p:cNvSpPr/>
          <p:nvPr/>
        </p:nvSpPr>
        <p:spPr>
          <a:xfrm>
            <a:off x="791833" y="1472561"/>
            <a:ext cx="2453447" cy="10399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Procurement Status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8BC2EC-2C8F-D041-926A-DF7F7329FB46}"/>
              </a:ext>
            </a:extLst>
          </p:cNvPr>
          <p:cNvSpPr/>
          <p:nvPr/>
        </p:nvSpPr>
        <p:spPr>
          <a:xfrm>
            <a:off x="791552" y="3118385"/>
            <a:ext cx="2453447" cy="10399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No margin for</a:t>
            </a:r>
          </a:p>
          <a:p>
            <a:pPr algn="ctr"/>
            <a:r>
              <a:rPr lang="en-US">
                <a:solidFill>
                  <a:sysClr val="windowText" lastClr="000000"/>
                </a:solidFill>
              </a:rPr>
              <a:t>large components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E7A7CDB-4787-4924-9C28-F397F1D7CCEA}"/>
              </a:ext>
            </a:extLst>
          </p:cNvPr>
          <p:cNvCxnSpPr>
            <a:cxnSpLocks/>
          </p:cNvCxnSpPr>
          <p:nvPr/>
        </p:nvCxnSpPr>
        <p:spPr>
          <a:xfrm>
            <a:off x="3387970" y="3634153"/>
            <a:ext cx="145698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2" descr="A picture containing floor, indoor, container, red&#10;&#10;Description generated with very high confidence">
            <a:extLst>
              <a:ext uri="{FF2B5EF4-FFF2-40B4-BE49-F238E27FC236}">
                <a16:creationId xmlns:a16="http://schemas.microsoft.com/office/drawing/2014/main" id="{3135BA9E-59E2-4693-89FA-A88CF1212D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431" y1="50874" x2="41431" y2="49227"/>
                        <a14:foregroundMark x1="42944" y1="48387" x2="42692" y2="45060"/>
                        <a14:foregroundMark x1="77344" y1="35047" x2="78226" y2="52218"/>
                        <a14:foregroundMark x1="29561" y1="44892" x2="43700" y2="69993"/>
                        <a14:foregroundMark x1="43700" y1="69993" x2="54864" y2="62970"/>
                        <a14:foregroundMark x1="77470" y1="54671" x2="71043" y2="68716"/>
                        <a14:foregroundMark x1="28730" y1="44523" x2="39340" y2="67776"/>
                        <a14:foregroundMark x1="39340" y1="67776" x2="47228" y2="68817"/>
                        <a14:foregroundMark x1="40600" y1="71875" x2="47681" y2="71035"/>
                        <a14:foregroundMark x1="48034" y1="71136" x2="40146" y2="72480"/>
                        <a14:foregroundMark x1="77848" y1="60282" x2="74546" y2="61391"/>
                        <a14:foregroundMark x1="44456" y1="74093" x2="43271" y2="72009"/>
                        <a14:foregroundMark x1="47782" y1="73589" x2="39491" y2="72849"/>
                        <a14:foregroundMark x1="30670" y1="46337" x2="33695" y2="65659"/>
                        <a14:foregroundMark x1="33695" y1="65659" x2="33695" y2="65659"/>
                        <a14:foregroundMark x1="30670" y1="45733" x2="33140" y2="64684"/>
                        <a14:foregroundMark x1="30292" y1="55645" x2="29461" y2="55511"/>
                        <a14:foregroundMark x1="29561" y1="59913" x2="32863" y2="65894"/>
                        <a14:foregroundMark x1="39768" y1="73118" x2="51714" y2="79335"/>
                        <a14:foregroundMark x1="29108" y1="55645" x2="33417" y2="68112"/>
                        <a14:foregroundMark x1="32863" y1="68582" x2="29839" y2="6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567" y="1110371"/>
            <a:ext cx="3828698" cy="2895247"/>
          </a:xfrm>
          <a:prstGeom prst="rect">
            <a:avLst/>
          </a:prstGeom>
        </p:spPr>
      </p:pic>
      <p:pic>
        <p:nvPicPr>
          <p:cNvPr id="14" name="Picture 14" descr="A picture containing floor, indoor, wall, sitting&#10;&#10;Description generated with very high confidence">
            <a:extLst>
              <a:ext uri="{FF2B5EF4-FFF2-40B4-BE49-F238E27FC236}">
                <a16:creationId xmlns:a16="http://schemas.microsoft.com/office/drawing/2014/main" id="{ACCC017B-E645-4A86-A09C-ED230F52CE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0" b="89976" l="9981" r="89992">
                        <a14:foregroundMark x1="20097" y1="30836" x2="59670" y2="55671"/>
                        <a14:foregroundMark x1="59670" y1="55671" x2="81282" y2="44121"/>
                        <a14:foregroundMark x1="81282" y1="44121" x2="82580" y2="28928"/>
                        <a14:foregroundMark x1="84826" y1="24142" x2="81877" y2="54249"/>
                        <a14:foregroundMark x1="81877" y1="54249" x2="67920" y2="79258"/>
                        <a14:foregroundMark x1="81958" y1="56989" x2="65513" y2="85016"/>
                        <a14:foregroundMark x1="65513" y1="85016" x2="65188" y2="85154"/>
                        <a14:foregroundMark x1="81715" y1="21436" x2="86935" y2="23032"/>
                        <a14:foregroundMark x1="49283" y1="19216" x2="54395" y2="32917"/>
                        <a14:foregroundMark x1="81715" y1="20499" x2="86935" y2="21783"/>
                        <a14:foregroundMark x1="45550" y1="15886" x2="42819" y2="16337"/>
                        <a14:foregroundMark x1="81958" y1="20326" x2="84690" y2="20985"/>
                        <a14:foregroundMark x1="46930" y1="15227" x2="43576" y2="13978"/>
                        <a14:foregroundMark x1="46064" y1="14915" x2="47065" y2="15539"/>
                        <a14:foregroundMark x1="19232" y1="22893" x2="19935" y2="48977"/>
                        <a14:foregroundMark x1="19935" y1="48977" x2="61104" y2="79743"/>
                        <a14:foregroundMark x1="55369" y1="82934" x2="65431" y2="83559"/>
                        <a14:foregroundMark x1="56127" y1="85016" x2="66432" y2="84044"/>
                        <a14:foregroundMark x1="64187" y1="89802" x2="58101" y2="85328"/>
                        <a14:foregroundMark x1="21342" y1="60943" x2="17311" y2="27749"/>
                        <a14:foregroundMark x1="17311" y1="27749" x2="18853" y2="23032"/>
                        <a14:foregroundMark x1="13389" y1="25911" x2="17203" y2="54700"/>
                        <a14:foregroundMark x1="17203" y1="54700" x2="20476" y2="60631"/>
                        <a14:foregroundMark x1="12767" y1="25737" x2="18123" y2="23517"/>
                        <a14:foregroundMark x1="56613" y1="20812" x2="59724" y2="28443"/>
                        <a14:foregroundMark x1="86557" y1="23205" x2="85069" y2="38189"/>
                        <a14:foregroundMark x1="82337" y1="54110" x2="82337" y2="58238"/>
                        <a14:foregroundMark x1="18231" y1="23205" x2="12767" y2="25911"/>
                        <a14:foregroundMark x1="13011" y1="24939" x2="17852" y2="23205"/>
                        <a14:foregroundMark x1="12388" y1="24801" x2="17852" y2="23344"/>
                        <a14:foregroundMark x1="14390" y1="24627" x2="13633" y2="23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836" y="3439176"/>
            <a:ext cx="3568686" cy="2782921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9A90941A-8566-452D-81F9-5E1562BD56F5}"/>
              </a:ext>
            </a:extLst>
          </p:cNvPr>
          <p:cNvSpPr/>
          <p:nvPr/>
        </p:nvSpPr>
        <p:spPr>
          <a:xfrm>
            <a:off x="5095285" y="1576651"/>
            <a:ext cx="549093" cy="4135364"/>
          </a:xfrm>
          <a:prstGeom prst="leftBrace">
            <a:avLst>
              <a:gd name="adj1" fmla="val 67933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4EBA3603-381A-412C-A4D7-962A57FBDD09}"/>
              </a:ext>
            </a:extLst>
          </p:cNvPr>
          <p:cNvSpPr/>
          <p:nvPr/>
        </p:nvSpPr>
        <p:spPr>
          <a:xfrm>
            <a:off x="791550" y="1472437"/>
            <a:ext cx="2453447" cy="1039924"/>
          </a:xfrm>
          <a:prstGeom prst="roundRect">
            <a:avLst/>
          </a:prstGeom>
          <a:solidFill>
            <a:schemeClr val="accent6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Procurement Status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29E0D38-E87B-4F86-94F6-9BCC499E40BC}"/>
              </a:ext>
            </a:extLst>
          </p:cNvPr>
          <p:cNvSpPr/>
          <p:nvPr/>
        </p:nvSpPr>
        <p:spPr>
          <a:xfrm>
            <a:off x="791551" y="3124371"/>
            <a:ext cx="2453447" cy="1039924"/>
          </a:xfrm>
          <a:prstGeom prst="roundRect">
            <a:avLst/>
          </a:prstGeom>
          <a:solidFill>
            <a:schemeClr val="accent6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No margin for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>
                <a:solidFill>
                  <a:schemeClr val="bg1"/>
                </a:solidFill>
              </a:rPr>
              <a:t>large components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1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EE6C-9671-4AF8-A343-940DA1084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71" y="128720"/>
            <a:ext cx="6204857" cy="1879190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DA6C3-8EC5-43F8-8C07-52E39C99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1B0BAC-3CEB-4968-AD1E-84F41A8D8B7C}"/>
              </a:ext>
            </a:extLst>
          </p:cNvPr>
          <p:cNvSpPr txBox="1"/>
          <p:nvPr/>
        </p:nvSpPr>
        <p:spPr>
          <a:xfrm>
            <a:off x="1025118" y="2644170"/>
            <a:ext cx="583206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Thank you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Professor Marcus Holzinger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Aerospace Corporation, Daniel </a:t>
            </a:r>
            <a:r>
              <a:rPr lang="en-US" sz="2400" err="1">
                <a:solidFill>
                  <a:schemeClr val="bg1"/>
                </a:solidFill>
              </a:rPr>
              <a:t>Pachura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ASEN 4028 – TAs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296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EE6C-9671-4AF8-A343-940DA1084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571" y="1848394"/>
            <a:ext cx="6204857" cy="3161211"/>
          </a:xfrm>
        </p:spPr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DA6C3-8EC5-43F8-8C07-52E39C99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0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514060D-CCCF-4A94-95C5-5D97A5B53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251671"/>
              </p:ext>
            </p:extLst>
          </p:nvPr>
        </p:nvGraphicFramePr>
        <p:xfrm>
          <a:off x="62143" y="985422"/>
          <a:ext cx="9001957" cy="275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373CB1-4E3B-4616-9B0B-1013937C0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A7E4FE-969F-4913-8586-5A8DDA42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Flow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CF83C1-15E1-4194-A4B6-6A103302BD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087668"/>
              </p:ext>
            </p:extLst>
          </p:nvPr>
        </p:nvGraphicFramePr>
        <p:xfrm>
          <a:off x="71021" y="4008584"/>
          <a:ext cx="9001957" cy="2258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9879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DBE6C-5333-47CD-98B2-261E1AA4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F24E0F-5D27-471A-A46B-4D95AE8EDB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2863"/>
            <a:ext cx="7504113" cy="788987"/>
          </a:xfrm>
        </p:spPr>
        <p:txBody>
          <a:bodyPr/>
          <a:lstStyle/>
          <a:p>
            <a:r>
              <a:rPr lang="en-US"/>
              <a:t>Imaging Hardware Test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2BE395B-2257-4E80-B90A-E8B361CEF1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74750"/>
            <a:ext cx="8683625" cy="48514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NGC-2500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/>
              <a:t>Barred Spiral Galaxy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Apparent Mag = 12.2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/>
              <a:t>*NASA Extragalactic Database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 descr="http://nova.astrometry.net/red_green_image_display/3187469">
            <a:extLst>
              <a:ext uri="{FF2B5EF4-FFF2-40B4-BE49-F238E27FC236}">
                <a16:creationId xmlns:a16="http://schemas.microsoft.com/office/drawing/2014/main" id="{30073AD3-A940-4767-B58C-C64B738DD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8355" y="1777033"/>
            <a:ext cx="4943152" cy="373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BB37A-0CDB-4E56-9C8A-D75F5BAE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54" y="3600639"/>
            <a:ext cx="2636748" cy="14631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962BD3-4C18-4136-BEDA-183546B68922}"/>
              </a:ext>
            </a:extLst>
          </p:cNvPr>
          <p:cNvCxnSpPr>
            <a:cxnSpLocks/>
          </p:cNvCxnSpPr>
          <p:nvPr/>
        </p:nvCxnSpPr>
        <p:spPr>
          <a:xfrm flipV="1">
            <a:off x="3752306" y="3211838"/>
            <a:ext cx="4242162" cy="1313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6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18551-E4BD-2447-8F58-F97815DB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8854-B67B-4A07-B298-A756442752AB}" type="slidenum">
              <a:rPr lang="en-US" smtClean="0"/>
              <a:t>45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C236F-5060-6B4E-8DE2-5D38602B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err="1"/>
              <a:t>Worst</a:t>
            </a:r>
            <a:r>
              <a:rPr lang="de-DE"/>
              <a:t> Case LEO Scenario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277FF5-210D-5B40-BA0F-3B0C386BC150}"/>
              </a:ext>
            </a:extLst>
          </p:cNvPr>
          <p:cNvSpPr/>
          <p:nvPr/>
        </p:nvSpPr>
        <p:spPr>
          <a:xfrm>
            <a:off x="241299" y="2044700"/>
            <a:ext cx="8673283" cy="901700"/>
          </a:xfrm>
          <a:prstGeom prst="rect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1EB7A-AA09-DB40-A54E-3F73BE4CF6B0}"/>
              </a:ext>
            </a:extLst>
          </p:cNvPr>
          <p:cNvSpPr/>
          <p:nvPr/>
        </p:nvSpPr>
        <p:spPr>
          <a:xfrm>
            <a:off x="241300" y="2044700"/>
            <a:ext cx="1612900" cy="901700"/>
          </a:xfrm>
          <a:prstGeom prst="rect">
            <a:avLst/>
          </a:prstGeom>
          <a:pattFill prst="wdUpDiag">
            <a:fgClr>
              <a:srgbClr val="000000"/>
            </a:fgClr>
            <a:bgClr>
              <a:schemeClr val="accent6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D243C-D2E5-4B4C-A17F-1FC4D853A521}"/>
              </a:ext>
            </a:extLst>
          </p:cNvPr>
          <p:cNvSpPr/>
          <p:nvPr/>
        </p:nvSpPr>
        <p:spPr>
          <a:xfrm>
            <a:off x="7289800" y="2044700"/>
            <a:ext cx="1612900" cy="901700"/>
          </a:xfrm>
          <a:prstGeom prst="rect">
            <a:avLst/>
          </a:prstGeom>
          <a:pattFill prst="wdUpDiag">
            <a:fgClr>
              <a:srgbClr val="000000"/>
            </a:fgClr>
            <a:bgClr>
              <a:schemeClr val="accent6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C4715C-8978-9749-AD4E-719577D67AC4}"/>
              </a:ext>
            </a:extLst>
          </p:cNvPr>
          <p:cNvSpPr/>
          <p:nvPr/>
        </p:nvSpPr>
        <p:spPr>
          <a:xfrm>
            <a:off x="3676649" y="2044700"/>
            <a:ext cx="1766935" cy="901700"/>
          </a:xfrm>
          <a:prstGeom prst="rect">
            <a:avLst/>
          </a:prstGeom>
          <a:pattFill prst="wdUpDiag">
            <a:fgClr>
              <a:srgbClr val="000000"/>
            </a:fgClr>
            <a:bgClr>
              <a:schemeClr val="accent6"/>
            </a:bgClr>
          </a:patt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E0FFAF77-7BED-C046-B99D-2E99902C12BA}"/>
              </a:ext>
            </a:extLst>
          </p:cNvPr>
          <p:cNvSpPr/>
          <p:nvPr/>
        </p:nvSpPr>
        <p:spPr>
          <a:xfrm rot="5400000">
            <a:off x="2517775" y="1463675"/>
            <a:ext cx="584200" cy="352425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33400302-5CA0-9D49-B368-BB75BF5C424E}"/>
              </a:ext>
            </a:extLst>
          </p:cNvPr>
          <p:cNvSpPr/>
          <p:nvPr/>
        </p:nvSpPr>
        <p:spPr>
          <a:xfrm rot="5400000" flipH="1">
            <a:off x="2647861" y="1015912"/>
            <a:ext cx="235127" cy="182245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0FB520F-AEEE-C745-80FD-858C85324FF9}"/>
              </a:ext>
            </a:extLst>
          </p:cNvPr>
          <p:cNvSpPr/>
          <p:nvPr/>
        </p:nvSpPr>
        <p:spPr>
          <a:xfrm rot="5400000" flipH="1">
            <a:off x="6249129" y="1015910"/>
            <a:ext cx="235127" cy="182245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464621E-3297-7E47-90B7-DA32F73E021E}"/>
              </a:ext>
            </a:extLst>
          </p:cNvPr>
          <p:cNvSpPr/>
          <p:nvPr/>
        </p:nvSpPr>
        <p:spPr>
          <a:xfrm rot="5400000">
            <a:off x="6053907" y="1476377"/>
            <a:ext cx="584200" cy="3524250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189C9-D090-714A-8E21-56E81E1617DE}"/>
              </a:ext>
            </a:extLst>
          </p:cNvPr>
          <p:cNvSpPr txBox="1"/>
          <p:nvPr/>
        </p:nvSpPr>
        <p:spPr>
          <a:xfrm>
            <a:off x="2352674" y="1345674"/>
            <a:ext cx="8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</a:t>
            </a:r>
            <a:r>
              <a:rPr lang="en-US" sz="2400" baseline="-25000">
                <a:solidFill>
                  <a:schemeClr val="bg1"/>
                </a:solidFill>
              </a:rPr>
              <a:t>s1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4273ED-42B1-5943-A832-A78602B3ABA9}"/>
              </a:ext>
            </a:extLst>
          </p:cNvPr>
          <p:cNvSpPr txBox="1"/>
          <p:nvPr/>
        </p:nvSpPr>
        <p:spPr>
          <a:xfrm>
            <a:off x="5968185" y="1345674"/>
            <a:ext cx="8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</a:t>
            </a:r>
            <a:r>
              <a:rPr lang="en-US" sz="2400" baseline="-25000">
                <a:solidFill>
                  <a:schemeClr val="bg1"/>
                </a:solidFill>
              </a:rPr>
              <a:t>s2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DBC78A-1B4F-0F49-8970-D8BD5C39EE69}"/>
              </a:ext>
            </a:extLst>
          </p:cNvPr>
          <p:cNvSpPr txBox="1"/>
          <p:nvPr/>
        </p:nvSpPr>
        <p:spPr>
          <a:xfrm>
            <a:off x="2397125" y="3517900"/>
            <a:ext cx="8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</a:t>
            </a:r>
            <a:r>
              <a:rPr lang="en-US" sz="2400" baseline="-25000">
                <a:solidFill>
                  <a:schemeClr val="bg1"/>
                </a:solidFill>
              </a:rPr>
              <a:t>b1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704D9D-DBCA-1D47-9F0C-DDF27A7DCB31}"/>
              </a:ext>
            </a:extLst>
          </p:cNvPr>
          <p:cNvSpPr txBox="1"/>
          <p:nvPr/>
        </p:nvSpPr>
        <p:spPr>
          <a:xfrm>
            <a:off x="5953942" y="3530602"/>
            <a:ext cx="82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</a:t>
            </a:r>
            <a:r>
              <a:rPr lang="en-US" sz="2400" baseline="-25000">
                <a:solidFill>
                  <a:schemeClr val="bg1"/>
                </a:solidFill>
              </a:rPr>
              <a:t>b2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772112-6DA4-5A41-AF34-1C96AB39100E}"/>
              </a:ext>
            </a:extLst>
          </p:cNvPr>
          <p:cNvSpPr txBox="1"/>
          <p:nvPr/>
        </p:nvSpPr>
        <p:spPr>
          <a:xfrm>
            <a:off x="209140" y="3987579"/>
            <a:ext cx="7504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</a:rPr>
              <a:t>t</a:t>
            </a:r>
            <a:r>
              <a:rPr lang="en-US" sz="2400" baseline="-25000" err="1">
                <a:solidFill>
                  <a:schemeClr val="bg1"/>
                </a:solidFill>
              </a:rPr>
              <a:t>b</a:t>
            </a:r>
            <a:r>
              <a:rPr lang="en-US" sz="2400">
                <a:solidFill>
                  <a:schemeClr val="bg1"/>
                </a:solidFill>
              </a:rPr>
              <a:t> : Time it takes mount to slew to next location</a:t>
            </a:r>
            <a:endParaRPr lang="en-US" sz="2400" baseline="-25000">
              <a:solidFill>
                <a:schemeClr val="bg1"/>
              </a:solidFill>
            </a:endParaRPr>
          </a:p>
          <a:p>
            <a:r>
              <a:rPr lang="en-US" sz="2400" err="1">
                <a:solidFill>
                  <a:schemeClr val="bg1"/>
                </a:solidFill>
              </a:rPr>
              <a:t>t</a:t>
            </a:r>
            <a:r>
              <a:rPr lang="en-US" sz="2400" baseline="-25000" err="1">
                <a:solidFill>
                  <a:schemeClr val="bg1"/>
                </a:solidFill>
              </a:rPr>
              <a:t>s</a:t>
            </a:r>
            <a:r>
              <a:rPr lang="en-US" sz="2400">
                <a:solidFill>
                  <a:schemeClr val="bg1"/>
                </a:solidFill>
              </a:rPr>
              <a:t> : Time space object is between FOV’s of locations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921136-2F0F-3840-9237-4F61678C6187}"/>
                  </a:ext>
                </a:extLst>
              </p:cNvPr>
              <p:cNvSpPr txBox="1"/>
              <p:nvPr/>
            </p:nvSpPr>
            <p:spPr>
              <a:xfrm>
                <a:off x="3222625" y="4766894"/>
                <a:ext cx="3529058" cy="625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𝑏𝑖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acc>
                          <m:accPr>
                            <m:chr m:val="̅"/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 + </a:t>
                </a:r>
                <a:r>
                  <a:rPr lang="en-US" sz="2400" err="1">
                    <a:solidFill>
                      <a:schemeClr val="bg1"/>
                    </a:solidFill>
                  </a:rPr>
                  <a:t>t</a:t>
                </a:r>
                <a:r>
                  <a:rPr lang="en-US" sz="2400" baseline="-25000" err="1">
                    <a:solidFill>
                      <a:schemeClr val="bg1"/>
                    </a:solidFill>
                  </a:rPr>
                  <a:t>delay</a:t>
                </a:r>
                <a:r>
                  <a:rPr lang="en-US" sz="240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921136-2F0F-3840-9237-4F61678C6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625" y="4766894"/>
                <a:ext cx="3529058" cy="625941"/>
              </a:xfrm>
              <a:prstGeom prst="rect">
                <a:avLst/>
              </a:prstGeom>
              <a:blipFill>
                <a:blip r:embed="rId3"/>
                <a:stretch>
                  <a:fillRect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98F73132-FDAD-BC4F-9B67-A9BE342FF30C}"/>
              </a:ext>
            </a:extLst>
          </p:cNvPr>
          <p:cNvSpPr txBox="1"/>
          <p:nvPr/>
        </p:nvSpPr>
        <p:spPr>
          <a:xfrm>
            <a:off x="139291" y="1320274"/>
            <a:ext cx="82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Time </a:t>
            </a:r>
            <a:r>
              <a:rPr lang="en-US" sz="2400">
                <a:solidFill>
                  <a:schemeClr val="bg1"/>
                </a:solidFill>
                <a:sym typeface="Wingdings" pitchFamily="2" charset="2"/>
              </a:rPr>
              <a:t>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576763-3C61-3543-B0D1-BB7A38280659}"/>
              </a:ext>
            </a:extLst>
          </p:cNvPr>
          <p:cNvSpPr txBox="1"/>
          <p:nvPr/>
        </p:nvSpPr>
        <p:spPr>
          <a:xfrm>
            <a:off x="2233635" y="948720"/>
            <a:ext cx="470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“Space Object Gantt Chart”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4A9EEBF-3713-A045-A991-3218368D33AD}"/>
                  </a:ext>
                </a:extLst>
              </p:cNvPr>
              <p:cNvSpPr txBox="1"/>
              <p:nvPr/>
            </p:nvSpPr>
            <p:spPr>
              <a:xfrm>
                <a:off x="241299" y="5444256"/>
                <a:ext cx="75046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Worst case where ∆x = 180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0</a:t>
                </a:r>
                <a:r>
                  <a:rPr lang="en-US" sz="24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= 10</a:t>
                </a:r>
                <a:r>
                  <a:rPr lang="en-US" sz="2400" baseline="30000" dirty="0">
                    <a:solidFill>
                      <a:schemeClr val="bg1"/>
                    </a:solidFill>
                  </a:rPr>
                  <a:t>o</a:t>
                </a:r>
                <a:r>
                  <a:rPr lang="en-US" sz="2400" dirty="0">
                    <a:solidFill>
                      <a:schemeClr val="bg1"/>
                    </a:solidFill>
                  </a:rPr>
                  <a:t>/s 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4A9EEBF-3713-A045-A991-3218368D3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99" y="5444256"/>
                <a:ext cx="7504612" cy="461665"/>
              </a:xfrm>
              <a:prstGeom prst="rect">
                <a:avLst/>
              </a:prstGeom>
              <a:blipFill>
                <a:blip r:embed="rId4"/>
                <a:stretch>
                  <a:fillRect l="-130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448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A8B19-6270-409D-891C-DB0264A79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FE7426-26A8-4E0C-8BAC-EBAA772F9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>
                <a:latin typeface="Arial Nova"/>
              </a:rPr>
              <a:t>Mount Interfacing and Communication Test</a:t>
            </a:r>
            <a:endParaRPr lang="en-US" sz="2700"/>
          </a:p>
        </p:txBody>
      </p:sp>
      <p:pic>
        <p:nvPicPr>
          <p:cNvPr id="6" name="Picture 5" descr="A close up of a machine&#10;&#10;Description generated with very high confidence">
            <a:extLst>
              <a:ext uri="{FF2B5EF4-FFF2-40B4-BE49-F238E27FC236}">
                <a16:creationId xmlns:a16="http://schemas.microsoft.com/office/drawing/2014/main" id="{59D707F7-A7D3-4EEE-AC1F-835AC861E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86" b="89375" l="10000" r="90000">
                        <a14:foregroundMark x1="63555" y1="83542" x2="63555" y2="83542"/>
                        <a14:foregroundMark x1="66680" y1="89444" x2="66680" y2="89444"/>
                        <a14:foregroundMark x1="57305" y1="13681" x2="57305" y2="13681"/>
                        <a14:foregroundMark x1="59492" y1="14653" x2="59492" y2="14653"/>
                        <a14:foregroundMark x1="59258" y1="12986" x2="59258" y2="12986"/>
                        <a14:foregroundMark x1="38633" y1="80347" x2="42188" y2="77986"/>
                        <a14:foregroundMark x1="43438" y1="77569" x2="45195" y2="76111"/>
                        <a14:backgroundMark x1="41992" y1="79653" x2="41992" y2="79653"/>
                        <a14:backgroundMark x1="46055" y1="79097" x2="42305" y2="80347"/>
                        <a14:backgroundMark x1="39805" y1="82014" x2="36133" y2="83542"/>
                        <a14:backgroundMark x1="65117" y1="77014" x2="65117" y2="77014"/>
                        <a14:backgroundMark x1="65313" y1="68125" x2="65313" y2="68125"/>
                        <a14:backgroundMark x1="46680" y1="78333" x2="47695" y2="77986"/>
                        <a14:backgroundMark x1="58438" y1="86667" x2="58438" y2="86667"/>
                        <a14:backgroundMark x1="57930" y1="86111" x2="59062" y2="87431"/>
                        <a14:backgroundMark x1="58320" y1="86458" x2="57617" y2="85764"/>
                        <a14:backgroundMark x1="57500" y1="85347" x2="58750" y2="86875"/>
                        <a14:backgroundMark x1="32188" y1="72014" x2="32305" y2="72014"/>
                        <a14:backgroundMark x1="31367" y1="65903" x2="31367" y2="6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491" t="10090" r="26745" b="6704"/>
          <a:stretch/>
        </p:blipFill>
        <p:spPr>
          <a:xfrm>
            <a:off x="1563887" y="1910412"/>
            <a:ext cx="3871632" cy="3793790"/>
          </a:xfrm>
          <a:prstGeom prst="rect">
            <a:avLst/>
          </a:prstGeom>
        </p:spPr>
      </p:pic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8E865232-95B9-4B9A-B3F1-6917403FA50A}"/>
              </a:ext>
            </a:extLst>
          </p:cNvPr>
          <p:cNvSpPr/>
          <p:nvPr/>
        </p:nvSpPr>
        <p:spPr>
          <a:xfrm>
            <a:off x="2164452" y="3082811"/>
            <a:ext cx="734785" cy="752929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3" descr="A circuit board&#10;&#10;Description generated with very high confidence">
            <a:extLst>
              <a:ext uri="{FF2B5EF4-FFF2-40B4-BE49-F238E27FC236}">
                <a16:creationId xmlns:a16="http://schemas.microsoft.com/office/drawing/2014/main" id="{7FF6E615-D2E4-4E5F-BEC0-7F148424B7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340000">
            <a:off x="4970880" y="3829360"/>
            <a:ext cx="2253344" cy="1768667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1B84AFC-D055-47FD-B757-6D889392D863}"/>
              </a:ext>
            </a:extLst>
          </p:cNvPr>
          <p:cNvCxnSpPr/>
          <p:nvPr/>
        </p:nvCxnSpPr>
        <p:spPr>
          <a:xfrm>
            <a:off x="3454138" y="3753027"/>
            <a:ext cx="1939470" cy="1050470"/>
          </a:xfrm>
          <a:prstGeom prst="bentConnector3">
            <a:avLst/>
          </a:prstGeom>
          <a:ln w="5715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7B8D37-B1AC-4B14-8AB2-66535A01E04A}"/>
              </a:ext>
            </a:extLst>
          </p:cNvPr>
          <p:cNvSpPr txBox="1"/>
          <p:nvPr/>
        </p:nvSpPr>
        <p:spPr>
          <a:xfrm>
            <a:off x="3172470" y="3915859"/>
            <a:ext cx="856342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RS232</a:t>
            </a:r>
            <a:endParaRPr lang="en-US" b="1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4D11DB-28F9-4D57-8BFC-714740E81FA5}"/>
              </a:ext>
            </a:extLst>
          </p:cNvPr>
          <p:cNvSpPr txBox="1"/>
          <p:nvPr/>
        </p:nvSpPr>
        <p:spPr>
          <a:xfrm>
            <a:off x="4505969" y="4940930"/>
            <a:ext cx="820057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USB A</a:t>
            </a:r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84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18551-E4BD-2447-8F58-F97815DBD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8854-B67B-4A07-B298-A756442752AB}" type="slidenum">
              <a:rPr lang="en-US" smtClean="0"/>
              <a:t>47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C236F-5060-6B4E-8DE2-5D38602B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/>
              <a:t>Imaging Hardware </a:t>
            </a:r>
            <a:r>
              <a:rPr lang="de-DE">
                <a:solidFill>
                  <a:schemeClr val="accent1"/>
                </a:solidFill>
              </a:rPr>
              <a:t>Modeling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AF1554-713E-0F48-87B2-C46BC9788C23}"/>
              </a:ext>
            </a:extLst>
          </p:cNvPr>
          <p:cNvGrpSpPr/>
          <p:nvPr/>
        </p:nvGrpSpPr>
        <p:grpSpPr>
          <a:xfrm>
            <a:off x="663253" y="4453524"/>
            <a:ext cx="7764734" cy="1291093"/>
            <a:chOff x="694481" y="1480635"/>
            <a:chExt cx="10672955" cy="18961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5B91910-E3B6-0647-95F2-C63DC9CC8FAC}"/>
                    </a:ext>
                  </a:extLst>
                </p:cNvPr>
                <p:cNvSpPr txBox="1"/>
                <p:nvPr/>
              </p:nvSpPr>
              <p:spPr>
                <a:xfrm>
                  <a:off x="694482" y="1556361"/>
                  <a:ext cx="10544536" cy="159694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1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)=−2.5</m:t>
                        </m:r>
                        <m:func>
                          <m:funcPr>
                            <m:ctrlPr>
                              <a:rPr lang="en-US" sz="21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1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2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1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1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10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SNR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𝑎𝑙𝑔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100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100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𝑚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100" i="1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rad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𝑁𝐷</m:t>
                                            </m:r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(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𝑠𝑘𝑦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𝑞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𝑝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𝑑𝑎𝑟𝑘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)]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sup>
                                    </m:s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Φ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𝑎𝑡𝑚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𝑜𝑝𝑡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𝐷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100" i="1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num>
                                          <m:den>
                                            <m:r>
                                              <a:rPr lang="en-US" sz="2100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en-US" sz="21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𝑄𝐸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1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10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5B91910-E3B6-0647-95F2-C63DC9CC8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82" y="1556361"/>
                  <a:ext cx="10544536" cy="159694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3C43DD3-81FC-644F-AF4C-37EE5A1DC5C6}"/>
                </a:ext>
              </a:extLst>
            </p:cNvPr>
            <p:cNvSpPr/>
            <p:nvPr/>
          </p:nvSpPr>
          <p:spPr>
            <a:xfrm>
              <a:off x="694481" y="1480635"/>
              <a:ext cx="10672955" cy="1896177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58F85C-EE5B-774C-94F5-634752ABA4A1}"/>
              </a:ext>
            </a:extLst>
          </p:cNvPr>
          <p:cNvGrpSpPr/>
          <p:nvPr/>
        </p:nvGrpSpPr>
        <p:grpSpPr>
          <a:xfrm>
            <a:off x="971296" y="2193059"/>
            <a:ext cx="7817144" cy="2211273"/>
            <a:chOff x="1115656" y="1506102"/>
            <a:chExt cx="10422859" cy="2948364"/>
          </a:xfrm>
        </p:grpSpPr>
        <p:sp>
          <p:nvSpPr>
            <p:cNvPr id="23" name="Content Placeholder 6">
              <a:extLst>
                <a:ext uri="{FF2B5EF4-FFF2-40B4-BE49-F238E27FC236}">
                  <a16:creationId xmlns:a16="http://schemas.microsoft.com/office/drawing/2014/main" id="{2D0E388E-141F-0E4A-8570-7745C2EC5363}"/>
                </a:ext>
              </a:extLst>
            </p:cNvPr>
            <p:cNvSpPr txBox="1">
              <a:spLocks/>
            </p:cNvSpPr>
            <p:nvPr/>
          </p:nvSpPr>
          <p:spPr>
            <a:xfrm>
              <a:off x="1115656" y="2135870"/>
              <a:ext cx="4778466" cy="988794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100">
                  <a:latin typeface="Eurostile" panose="020B0504020202050204" pitchFamily="34" charset="77"/>
                  <a:cs typeface="Calibri"/>
                </a:rPr>
                <a:t>Physics-based model says system can be designed based on </a:t>
              </a:r>
              <a:r>
                <a:rPr lang="en-US" sz="2100" b="1">
                  <a:latin typeface="Eurostile" panose="020B0504020202050204" pitchFamily="34" charset="77"/>
                  <a:cs typeface="Calibri"/>
                </a:rPr>
                <a:t>3 </a:t>
              </a:r>
              <a:r>
                <a:rPr lang="en-US" sz="2100">
                  <a:latin typeface="Eurostile" panose="020B0504020202050204" pitchFamily="34" charset="77"/>
                  <a:cs typeface="Calibri"/>
                </a:rPr>
                <a:t>parameters</a:t>
              </a:r>
            </a:p>
          </p:txBody>
        </p:sp>
        <p:sp>
          <p:nvSpPr>
            <p:cNvPr id="24" name="Content Placeholder 6">
              <a:extLst>
                <a:ext uri="{FF2B5EF4-FFF2-40B4-BE49-F238E27FC236}">
                  <a16:creationId xmlns:a16="http://schemas.microsoft.com/office/drawing/2014/main" id="{2B3E94F8-C77C-7B49-B9B6-AD61F1D4A765}"/>
                </a:ext>
              </a:extLst>
            </p:cNvPr>
            <p:cNvSpPr txBox="1">
              <a:spLocks/>
            </p:cNvSpPr>
            <p:nvPr/>
          </p:nvSpPr>
          <p:spPr>
            <a:xfrm>
              <a:off x="6902289" y="1506102"/>
              <a:ext cx="4636226" cy="2948364"/>
            </a:xfrm>
            <a:prstGeom prst="rect">
              <a:avLst/>
            </a:prstGeom>
          </p:spPr>
          <p:txBody>
            <a:bodyPr vert="horz" lIns="68580" tIns="34290" rIns="68580" bIns="3429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Eurostile" panose="020B0504020202050204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Eurostile" panose="020B0504020202050204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1"/>
                  </a:solidFill>
                  <a:latin typeface="Eurostile" panose="020B0504020202050204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Eurostile" panose="020B0504020202050204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Eurostile" panose="020B0504020202050204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100">
                  <a:latin typeface="Eurostile" panose="020B0504020202050204" pitchFamily="34" charset="77"/>
                  <a:cs typeface="Calibri"/>
                </a:rPr>
                <a:t>D – aperture diameter</a:t>
              </a:r>
              <a:endParaRPr lang="en-US" sz="2100">
                <a:latin typeface="Eurostile" panose="020B0504020202050204" pitchFamily="34" charset="77"/>
              </a:endParaRPr>
            </a:p>
            <a:p>
              <a:pPr marL="342900" lvl="1" indent="0">
                <a:buNone/>
              </a:pPr>
              <a:r>
                <a:rPr lang="en-US" sz="1500">
                  <a:latin typeface="Eurostile" panose="020B0504020202050204" pitchFamily="34" charset="77"/>
                  <a:cs typeface="Calibri"/>
                </a:rPr>
                <a:t>10mm - 100mm</a:t>
              </a:r>
            </a:p>
            <a:p>
              <a:pPr marL="0" indent="0">
                <a:buNone/>
              </a:pPr>
              <a:r>
                <a:rPr lang="en-US" sz="2100">
                  <a:latin typeface="Eurostile" panose="020B0504020202050204" pitchFamily="34" charset="77"/>
                  <a:cs typeface="Calibri"/>
                </a:rPr>
                <a:t>p – pixel size</a:t>
              </a:r>
            </a:p>
            <a:p>
              <a:pPr marL="342900" lvl="1" indent="0">
                <a:buNone/>
              </a:pPr>
              <a:r>
                <a:rPr lang="en-US" sz="1500">
                  <a:latin typeface="Eurostile" panose="020B0504020202050204" pitchFamily="34" charset="77"/>
                  <a:cs typeface="Calibri"/>
                </a:rPr>
                <a:t>2.4µm - 8.3µm square</a:t>
              </a:r>
            </a:p>
            <a:p>
              <a:pPr marL="0" indent="0">
                <a:buNone/>
              </a:pPr>
              <a:r>
                <a:rPr lang="en-US" sz="2100">
                  <a:latin typeface="Eurostile" panose="020B0504020202050204" pitchFamily="34" charset="77"/>
                  <a:cs typeface="Calibri"/>
                </a:rPr>
                <a:t>N – f-number</a:t>
              </a:r>
            </a:p>
            <a:p>
              <a:pPr marL="342900" lvl="1" indent="0">
                <a:buNone/>
              </a:pPr>
              <a:r>
                <a:rPr lang="en-US" sz="1500">
                  <a:latin typeface="Eurostile" panose="020B0504020202050204" pitchFamily="34" charset="77"/>
                  <a:cs typeface="Calibri"/>
                </a:rPr>
                <a:t>1.4 - 5.6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867CA477-C78A-4B46-AC69-3388A0029FD6}"/>
                </a:ext>
              </a:extLst>
            </p:cNvPr>
            <p:cNvSpPr/>
            <p:nvPr/>
          </p:nvSpPr>
          <p:spPr>
            <a:xfrm>
              <a:off x="5727032" y="1530418"/>
              <a:ext cx="1029903" cy="2396690"/>
            </a:xfrm>
            <a:prstGeom prst="leftBrace">
              <a:avLst>
                <a:gd name="adj1" fmla="val 41754"/>
                <a:gd name="adj2" fmla="val 46386"/>
              </a:avLst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80650E9D-83AF-2442-AD13-48474055432D}"/>
              </a:ext>
            </a:extLst>
          </p:cNvPr>
          <p:cNvSpPr txBox="1">
            <a:spLocks/>
          </p:cNvSpPr>
          <p:nvPr/>
        </p:nvSpPr>
        <p:spPr>
          <a:xfrm>
            <a:off x="606103" y="4075665"/>
            <a:ext cx="6124919" cy="37079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>
                <a:latin typeface="Eurostile" panose="020B0504020202050204" pitchFamily="34" charset="77"/>
                <a:cs typeface="Calibri"/>
              </a:rPr>
              <a:t>from </a:t>
            </a:r>
            <a:r>
              <a:rPr lang="en-US" sz="1050" i="1">
                <a:latin typeface="Eurostile" panose="020B0504020202050204" pitchFamily="34" charset="77"/>
                <a:cs typeface="Calibri"/>
              </a:rPr>
              <a:t>Multi-objective design of optical systems for space situational awareness </a:t>
            </a:r>
            <a:r>
              <a:rPr lang="en-US" sz="1050">
                <a:latin typeface="Eurostile" panose="020B0504020202050204" pitchFamily="34" charset="77"/>
                <a:cs typeface="Calibri"/>
              </a:rPr>
              <a:t>(Coder, Holzinger, 2015)</a:t>
            </a:r>
            <a:r>
              <a:rPr lang="en-US" sz="1050" i="1">
                <a:latin typeface="Eurostile" panose="020B0504020202050204" pitchFamily="34" charset="77"/>
                <a:cs typeface="Calibri"/>
              </a:rPr>
              <a:t> </a:t>
            </a:r>
            <a:r>
              <a:rPr lang="en-US" sz="1050">
                <a:latin typeface="Eurostile" panose="020B0504020202050204" pitchFamily="34" charset="77"/>
                <a:cs typeface="Calibri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D3197-305C-384D-9C2A-A31DE47343BE}"/>
              </a:ext>
            </a:extLst>
          </p:cNvPr>
          <p:cNvSpPr txBox="1"/>
          <p:nvPr/>
        </p:nvSpPr>
        <p:spPr>
          <a:xfrm>
            <a:off x="226151" y="1816074"/>
            <a:ext cx="4328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err="1">
                <a:solidFill>
                  <a:schemeClr val="bg1"/>
                </a:solidFill>
              </a:rPr>
              <a:t>Limiting</a:t>
            </a:r>
            <a:r>
              <a:rPr lang="de-DE" sz="2400" b="1">
                <a:solidFill>
                  <a:schemeClr val="bg1"/>
                </a:solidFill>
              </a:rPr>
              <a:t> Stellar Magnitude (LSM)</a:t>
            </a:r>
          </a:p>
        </p:txBody>
      </p:sp>
    </p:spTree>
    <p:extLst>
      <p:ext uri="{BB962C8B-B14F-4D97-AF65-F5344CB8AC3E}">
        <p14:creationId xmlns:p14="http://schemas.microsoft.com/office/powerpoint/2010/main" val="31694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430C9-86F2-442D-8A9A-406F19E8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6824C-24CC-4750-A7D0-EAFA6070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Hardware Component Tests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3B229BEC-B664-4508-A60F-9E8CD6BA8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333568"/>
              </p:ext>
            </p:extLst>
          </p:nvPr>
        </p:nvGraphicFramePr>
        <p:xfrm>
          <a:off x="230188" y="1174749"/>
          <a:ext cx="8683626" cy="514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542">
                  <a:extLst>
                    <a:ext uri="{9D8B030D-6E8A-4147-A177-3AD203B41FA5}">
                      <a16:colId xmlns:a16="http://schemas.microsoft.com/office/drawing/2014/main" val="856502938"/>
                    </a:ext>
                  </a:extLst>
                </a:gridCol>
                <a:gridCol w="2894542">
                  <a:extLst>
                    <a:ext uri="{9D8B030D-6E8A-4147-A177-3AD203B41FA5}">
                      <a16:colId xmlns:a16="http://schemas.microsoft.com/office/drawing/2014/main" val="1430759466"/>
                    </a:ext>
                  </a:extLst>
                </a:gridCol>
                <a:gridCol w="2894542">
                  <a:extLst>
                    <a:ext uri="{9D8B030D-6E8A-4147-A177-3AD203B41FA5}">
                      <a16:colId xmlns:a16="http://schemas.microsoft.com/office/drawing/2014/main" val="41218701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Requirements V +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122385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Chassis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1"/>
                        <a:t>Tilt 6 degrees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990319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Actuation 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i="1"/>
                        <a:t>FR 2</a:t>
                      </a:r>
                      <a:r>
                        <a:rPr lang="en-US" b="1"/>
                        <a:t>: </a:t>
                      </a:r>
                      <a:r>
                        <a:rPr lang="en-US"/>
                        <a:t>Detecting moving space objects</a:t>
                      </a:r>
                    </a:p>
                    <a:p>
                      <a:pPr lvl="0">
                        <a:buNone/>
                      </a:pPr>
                      <a:r>
                        <a:rPr lang="en-US" b="1"/>
                        <a:t>DR 2.1:</a:t>
                      </a:r>
                      <a:r>
                        <a:rPr lang="en-US"/>
                        <a:t> &gt;2 degree slew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440420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Imaging Hardware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i="1"/>
                        <a:t>FR 1</a:t>
                      </a:r>
                      <a:r>
                        <a:rPr lang="en-US" b="1"/>
                        <a:t>: </a:t>
                      </a:r>
                      <a:r>
                        <a:rPr lang="en-US"/>
                        <a:t>Visual magnitude ~10</a:t>
                      </a:r>
                    </a:p>
                    <a:p>
                      <a:pPr lvl="0">
                        <a:buNone/>
                      </a:pPr>
                      <a:r>
                        <a:rPr lang="en-US" b="1"/>
                        <a:t>DR 1.1:</a:t>
                      </a:r>
                      <a:r>
                        <a:rPr lang="en-US"/>
                        <a:t> Field of view &gt;4 deg</a:t>
                      </a:r>
                    </a:p>
                    <a:p>
                      <a:pPr lvl="0">
                        <a:buNone/>
                      </a:pPr>
                      <a:r>
                        <a:rPr lang="en-US" b="1"/>
                        <a:t>DR 3.2:</a:t>
                      </a:r>
                      <a:r>
                        <a:rPr lang="en-US"/>
                        <a:t> Camera timestamp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105930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GPS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i="0"/>
                        <a:t>DR 4.4:</a:t>
                      </a:r>
                      <a:r>
                        <a:rPr lang="en-US" i="0"/>
                        <a:t> </a:t>
                      </a:r>
                      <a:r>
                        <a:rPr lang="en-US"/>
                        <a:t>Timing accuracy</a:t>
                      </a:r>
                    </a:p>
                    <a:p>
                      <a:pPr lvl="0">
                        <a:buNone/>
                      </a:pPr>
                      <a:r>
                        <a:rPr lang="en-US" b="1" i="0"/>
                        <a:t>DR 4.5:</a:t>
                      </a:r>
                      <a:r>
                        <a:rPr lang="en-US" i="0"/>
                        <a:t> </a:t>
                      </a:r>
                      <a:r>
                        <a:rPr lang="en-US"/>
                        <a:t>Position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19358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r>
                        <a:rPr lang="en-US" b="1"/>
                        <a:t>Safety Power Switch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Component failsafe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i="0">
                          <a:solidFill>
                            <a:schemeClr val="accent2"/>
                          </a:solidFill>
                        </a:rPr>
                        <a:t>Incomplete</a:t>
                      </a:r>
                      <a:endParaRPr lang="en-US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85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085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A87218-83D5-4446-91DE-D0CE108F6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Power </a:t>
            </a:r>
            <a:r>
              <a:rPr lang="en-US" err="1">
                <a:cs typeface="Calibri"/>
              </a:rPr>
              <a:t>SupplyDR</a:t>
            </a:r>
            <a:r>
              <a:rPr lang="en-US">
                <a:cs typeface="Calibri"/>
              </a:rPr>
              <a:t> 4.3DR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430C9-86F2-442D-8A9A-406F19E8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6824C-24CC-4750-A7D0-EAFA6070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Electronics Component Tests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4875D09C-5AE4-4423-9DED-3C77716ED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152390"/>
              </p:ext>
            </p:extLst>
          </p:nvPr>
        </p:nvGraphicFramePr>
        <p:xfrm>
          <a:off x="230188" y="1174749"/>
          <a:ext cx="8683626" cy="514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542">
                  <a:extLst>
                    <a:ext uri="{9D8B030D-6E8A-4147-A177-3AD203B41FA5}">
                      <a16:colId xmlns:a16="http://schemas.microsoft.com/office/drawing/2014/main" val="856502938"/>
                    </a:ext>
                  </a:extLst>
                </a:gridCol>
                <a:gridCol w="2894542">
                  <a:extLst>
                    <a:ext uri="{9D8B030D-6E8A-4147-A177-3AD203B41FA5}">
                      <a16:colId xmlns:a16="http://schemas.microsoft.com/office/drawing/2014/main" val="1430759466"/>
                    </a:ext>
                  </a:extLst>
                </a:gridCol>
                <a:gridCol w="2894542">
                  <a:extLst>
                    <a:ext uri="{9D8B030D-6E8A-4147-A177-3AD203B41FA5}">
                      <a16:colId xmlns:a16="http://schemas.microsoft.com/office/drawing/2014/main" val="41218701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Requirements V +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122385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1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FR 6: 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120V AC source, draw no more than 20 amps.</a:t>
                      </a:r>
                      <a:endParaRPr lang="en-US" i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990319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UDOO – Image Processing Computation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i="0"/>
                        <a:t>DR 4.3.1:</a:t>
                      </a:r>
                      <a:r>
                        <a:rPr lang="en-US" i="0"/>
                        <a:t> Process image set within 3 minutes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440420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r>
                        <a:rPr lang="en-US" b="1"/>
                        <a:t>UDOO – Scheduler Processing Computation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/>
                        <a:t>DR 4.3: </a:t>
                      </a:r>
                      <a:r>
                        <a:rPr lang="en-US"/>
                        <a:t>Allow 10 minutes for a space object to run entire pipeline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105930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UDOO – Orbit Determination Computation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 i="0"/>
                        <a:t>DR 4.3.2: </a:t>
                      </a:r>
                      <a:r>
                        <a:rPr lang="en-US" i="0"/>
                        <a:t>Return state estimate within 1 minute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19358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UDOO – Main Commands Computation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/>
                        <a:t>DR 4.2: </a:t>
                      </a:r>
                      <a:r>
                        <a:rPr lang="en-US"/>
                        <a:t>Autonomous hardware commands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85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667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068E55-2C09-438F-B916-B91C6B7DA2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89576B18-7E2F-482E-96FD-A699FA822FBC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Chassis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A87218-83D5-4446-91DE-D0CE108F6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430C9-86F2-442D-8A9A-406F19E8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6824C-24CC-4750-A7D0-EAFA6070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Component Tests</a:t>
            </a: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BB8BF459-BDAC-4571-B42F-ABD53C495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486149"/>
              </p:ext>
            </p:extLst>
          </p:nvPr>
        </p:nvGraphicFramePr>
        <p:xfrm>
          <a:off x="230188" y="1174749"/>
          <a:ext cx="8683626" cy="5149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542">
                  <a:extLst>
                    <a:ext uri="{9D8B030D-6E8A-4147-A177-3AD203B41FA5}">
                      <a16:colId xmlns:a16="http://schemas.microsoft.com/office/drawing/2014/main" val="856502938"/>
                    </a:ext>
                  </a:extLst>
                </a:gridCol>
                <a:gridCol w="2894542">
                  <a:extLst>
                    <a:ext uri="{9D8B030D-6E8A-4147-A177-3AD203B41FA5}">
                      <a16:colId xmlns:a16="http://schemas.microsoft.com/office/drawing/2014/main" val="1430759466"/>
                    </a:ext>
                  </a:extLst>
                </a:gridCol>
                <a:gridCol w="2894542">
                  <a:extLst>
                    <a:ext uri="{9D8B030D-6E8A-4147-A177-3AD203B41FA5}">
                      <a16:colId xmlns:a16="http://schemas.microsoft.com/office/drawing/2014/main" val="41218701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Requirements V +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122385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1"/>
                        <a:t>Scheduler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DR 3.1, DR 4.1, DR 4.1.1, DR 4.1.3, DR 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2"/>
                          </a:solidFill>
                        </a:rPr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990319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Image Processing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DR 3.3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DR 3.3.1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DR 4.3.1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accent2"/>
                          </a:solidFill>
                          <a:latin typeface="Calibri"/>
                        </a:rPr>
                        <a:t>In progress</a:t>
                      </a:r>
                      <a:endParaRPr lang="en-US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440420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Orbit Determination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DR 4.3</a:t>
                      </a:r>
                    </a:p>
                    <a:p>
                      <a:r>
                        <a:rPr lang="en-US"/>
                        <a:t>DR 4.3.2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accent2"/>
                          </a:solidFill>
                          <a:latin typeface="Calibri"/>
                        </a:rPr>
                        <a:t>In progress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105930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Communication with Mount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DR 4.2</a:t>
                      </a:r>
                    </a:p>
                    <a:p>
                      <a:r>
                        <a:rPr lang="en-US"/>
                        <a:t>DR 4.2.1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chemeClr val="accent2"/>
                          </a:solidFill>
                        </a:rPr>
                        <a:t>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519358"/>
                  </a:ext>
                </a:extLst>
              </a:tr>
              <a:tr h="95668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Communication with Camera</a:t>
                      </a:r>
                      <a:endParaRPr lang="en-US" sz="1800" b="1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DR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accent2"/>
                          </a:solidFill>
                          <a:latin typeface="Calibri"/>
                        </a:rPr>
                        <a:t>In progress</a:t>
                      </a:r>
                    </a:p>
                    <a:p>
                      <a:pPr lvl="0">
                        <a:buNone/>
                      </a:pPr>
                      <a:endParaRPr lang="en-US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857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18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3FCDA-66EA-D547-80F1-7D9B53C4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9A8827-9104-9D42-92DB-DADF49A0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 Nova"/>
              </a:rPr>
              <a:t>Image Processing since MSR</a:t>
            </a:r>
          </a:p>
        </p:txBody>
      </p:sp>
      <p:pic>
        <p:nvPicPr>
          <p:cNvPr id="8" name="Picture 7" descr="A star filled sky&#10;&#10;Description generated with high confidence">
            <a:extLst>
              <a:ext uri="{FF2B5EF4-FFF2-40B4-BE49-F238E27FC236}">
                <a16:creationId xmlns:a16="http://schemas.microsoft.com/office/drawing/2014/main" id="{C652273B-74D2-4724-BBCB-D4B8AE4C7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29" y="1167424"/>
            <a:ext cx="7517858" cy="50083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 descr="A picture containing outdoor, night, rain, water&#10;&#10;Description generated with high confidence">
            <a:extLst>
              <a:ext uri="{FF2B5EF4-FFF2-40B4-BE49-F238E27FC236}">
                <a16:creationId xmlns:a16="http://schemas.microsoft.com/office/drawing/2014/main" id="{43E1A35D-5753-40F3-ACF5-71B91FB29A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55" y="2243231"/>
            <a:ext cx="4592774" cy="30980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A5A22B-26ED-4326-A559-0F89BB45F6CE}"/>
              </a:ext>
            </a:extLst>
          </p:cNvPr>
          <p:cNvSpPr/>
          <p:nvPr/>
        </p:nvSpPr>
        <p:spPr>
          <a:xfrm>
            <a:off x="801758" y="4455283"/>
            <a:ext cx="576071" cy="40806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58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3FCDA-66EA-D547-80F1-7D9B53C4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9A8827-9104-9D42-92DB-DADF49A0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 Nova"/>
              </a:rPr>
              <a:t>Image Processing since MSR</a:t>
            </a:r>
            <a:endParaRPr lang="en-US" b="0">
              <a:latin typeface="Arial Nova"/>
            </a:endParaRPr>
          </a:p>
        </p:txBody>
      </p:sp>
      <p:pic>
        <p:nvPicPr>
          <p:cNvPr id="5" name="Picture 5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97C2B3B6-1524-4D12-8DD9-8A846269E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23" y="1107534"/>
            <a:ext cx="6286500" cy="2495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10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B3B10F8D-C899-470F-8B09-375EFD7D5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84" y="3812026"/>
            <a:ext cx="6296025" cy="25050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F7606A-CFE8-4B8E-AAA2-A6518EAF8531}"/>
              </a:ext>
            </a:extLst>
          </p:cNvPr>
          <p:cNvSpPr/>
          <p:nvPr/>
        </p:nvSpPr>
        <p:spPr>
          <a:xfrm>
            <a:off x="1474588" y="4917347"/>
            <a:ext cx="486901" cy="39185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20A142-9D2E-476D-A1FB-7399AAEA0C4B}"/>
              </a:ext>
            </a:extLst>
          </p:cNvPr>
          <p:cNvSpPr/>
          <p:nvPr/>
        </p:nvSpPr>
        <p:spPr>
          <a:xfrm>
            <a:off x="4368567" y="5233496"/>
            <a:ext cx="373412" cy="33511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DEB416-14AE-4384-8D46-BEB123542AFE}"/>
              </a:ext>
            </a:extLst>
          </p:cNvPr>
          <p:cNvSpPr/>
          <p:nvPr/>
        </p:nvSpPr>
        <p:spPr>
          <a:xfrm>
            <a:off x="5795289" y="5306453"/>
            <a:ext cx="373412" cy="33511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5B0E31-6379-49D0-A155-258A99691351}"/>
              </a:ext>
            </a:extLst>
          </p:cNvPr>
          <p:cNvSpPr/>
          <p:nvPr/>
        </p:nvSpPr>
        <p:spPr>
          <a:xfrm>
            <a:off x="6930183" y="5403729"/>
            <a:ext cx="373412" cy="33511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9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F2108F-E08F-483D-9F62-0189DF994E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73EB06F0-DB41-456F-9662-3126009B5B87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Leveling Feet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1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7170FB-A2C8-452E-A15F-6A3C4DA9A5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D3A54FEC-0080-466F-819E-2C73F90DC9CE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Power Supply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9AB37-DCB2-4CA0-80AA-8CF9231C38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8D4DEEE9-B59C-4B02-B6D0-06214C29828A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Computer and GPS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Actuation Mount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4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F9B7B3-0E1F-4FAB-B63F-8D9DA81E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4466109-5C0B-4345-9673-0ED18B2C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</a:rPr>
              <a:t>Baseline Design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306F41-6821-45AB-A0E4-060AB19460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645920"/>
            <a:ext cx="5486400" cy="4114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4FFA7555-9257-4D6C-868E-CC5B082F6FD2}"/>
              </a:ext>
            </a:extLst>
          </p:cNvPr>
          <p:cNvSpPr txBox="1"/>
          <p:nvPr/>
        </p:nvSpPr>
        <p:spPr>
          <a:xfrm>
            <a:off x="5988396" y="1775014"/>
            <a:ext cx="2926187" cy="39857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Chassis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Leveling Feet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Power Supply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Computer and GPS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rgbClr val="00B050"/>
                </a:solidFill>
                <a:latin typeface="Arial Nova"/>
              </a:rPr>
              <a:t>Actuation Mount</a:t>
            </a:r>
            <a:endParaRPr lang="en-US" sz="2000">
              <a:solidFill>
                <a:srgbClr val="00B050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Camera and Lens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Pedestal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Monitor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accent1"/>
                </a:solidFill>
                <a:latin typeface="Arial Nova"/>
              </a:rPr>
              <a:t>Emergency Stop</a:t>
            </a:r>
            <a:endParaRPr lang="en-US" sz="2000">
              <a:solidFill>
                <a:schemeClr val="accent1"/>
              </a:solidFill>
              <a:latin typeface="Arial Nova"/>
            </a:endParaRPr>
          </a:p>
          <a:p>
            <a:pPr>
              <a:spcBef>
                <a:spcPts val="600"/>
              </a:spcBef>
            </a:pPr>
            <a:endParaRPr lang="en-US" sz="2800" b="1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3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2171</Words>
  <Application>Microsoft Office PowerPoint</Application>
  <PresentationFormat>On-screen Show (4:3)</PresentationFormat>
  <Paragraphs>777</Paragraphs>
  <Slides>52</Slides>
  <Notes>25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Nova</vt:lpstr>
      <vt:lpstr>Calibri</vt:lpstr>
      <vt:lpstr>Calibri Light</vt:lpstr>
      <vt:lpstr>Cambria Math</vt:lpstr>
      <vt:lpstr>Century</vt:lpstr>
      <vt:lpstr>Eurostile</vt:lpstr>
      <vt:lpstr>Wingdings</vt:lpstr>
      <vt:lpstr>office theme</vt:lpstr>
      <vt:lpstr>PowerPoint Presentation</vt:lpstr>
      <vt:lpstr>Project Overview</vt:lpstr>
      <vt:lpstr>CONOPS</vt:lpstr>
      <vt:lpstr>Baseline Design</vt:lpstr>
      <vt:lpstr>Baseline Design</vt:lpstr>
      <vt:lpstr>Baseline Design</vt:lpstr>
      <vt:lpstr>Baseline Design</vt:lpstr>
      <vt:lpstr>Baseline Design</vt:lpstr>
      <vt:lpstr>Baseline Design</vt:lpstr>
      <vt:lpstr>Baseline Design</vt:lpstr>
      <vt:lpstr>Baseline Design</vt:lpstr>
      <vt:lpstr>Baseline Design</vt:lpstr>
      <vt:lpstr>Baseline Design</vt:lpstr>
      <vt:lpstr>Functional Block Diagram</vt:lpstr>
      <vt:lpstr>Levels of Success</vt:lpstr>
      <vt:lpstr>Hardware Progress since MSR</vt:lpstr>
      <vt:lpstr>Hardware Progress since MSR</vt:lpstr>
      <vt:lpstr>Critical Project Elements</vt:lpstr>
      <vt:lpstr>Project Schedule</vt:lpstr>
      <vt:lpstr>Project Schedule</vt:lpstr>
      <vt:lpstr>Test Flow</vt:lpstr>
      <vt:lpstr>Test Schedule</vt:lpstr>
      <vt:lpstr>Test Readiness</vt:lpstr>
      <vt:lpstr>Test Safety</vt:lpstr>
      <vt:lpstr>CPE GPS </vt:lpstr>
      <vt:lpstr>CPE Image Processing</vt:lpstr>
      <vt:lpstr>CPE Onboard Processor</vt:lpstr>
      <vt:lpstr>Actuation Mount Test</vt:lpstr>
      <vt:lpstr>Camera Test</vt:lpstr>
      <vt:lpstr>Indoor System Test Setup</vt:lpstr>
      <vt:lpstr>Indoor System Test Actuation</vt:lpstr>
      <vt:lpstr>Indoor System Test Capture Time</vt:lpstr>
      <vt:lpstr>Indoor System Test Wire Wrap</vt:lpstr>
      <vt:lpstr>Operational Field Test Setup</vt:lpstr>
      <vt:lpstr>OFV Initial Calibration</vt:lpstr>
      <vt:lpstr>Operational Field Test</vt:lpstr>
      <vt:lpstr>Budget</vt:lpstr>
      <vt:lpstr>Account Update</vt:lpstr>
      <vt:lpstr>Account Update</vt:lpstr>
      <vt:lpstr>Budget Uncertainties</vt:lpstr>
      <vt:lpstr>Questions?</vt:lpstr>
      <vt:lpstr>Backup Slides</vt:lpstr>
      <vt:lpstr>Test Flow</vt:lpstr>
      <vt:lpstr>Imaging Hardware Test</vt:lpstr>
      <vt:lpstr>Worst Case LEO Scenario</vt:lpstr>
      <vt:lpstr>Mount Interfacing and Communication Test</vt:lpstr>
      <vt:lpstr>Imaging Hardware Modeling</vt:lpstr>
      <vt:lpstr>Hardware Component Tests</vt:lpstr>
      <vt:lpstr>Electronics Component Tests</vt:lpstr>
      <vt:lpstr>Software Component Tests</vt:lpstr>
      <vt:lpstr>Image Processing since MSR</vt:lpstr>
      <vt:lpstr>Image Processing since MSR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Toland</dc:creator>
  <cp:lastModifiedBy>Jeff Zehnder</cp:lastModifiedBy>
  <cp:revision>4</cp:revision>
  <dcterms:created xsi:type="dcterms:W3CDTF">2013-07-15T20:26:40Z</dcterms:created>
  <dcterms:modified xsi:type="dcterms:W3CDTF">2019-04-01T19:47:09Z</dcterms:modified>
</cp:coreProperties>
</file>