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sldIdLst>
    <p:sldId id="266" r:id="rId5"/>
    <p:sldId id="265" r:id="rId6"/>
    <p:sldId id="264" r:id="rId7"/>
    <p:sldId id="263" r:id="rId8"/>
    <p:sldId id="262" r:id="rId9"/>
    <p:sldId id="261" r:id="rId10"/>
    <p:sldId id="281" r:id="rId11"/>
    <p:sldId id="324" r:id="rId12"/>
    <p:sldId id="258" r:id="rId13"/>
    <p:sldId id="257" r:id="rId14"/>
    <p:sldId id="327" r:id="rId15"/>
    <p:sldId id="329" r:id="rId16"/>
    <p:sldId id="275" r:id="rId17"/>
    <p:sldId id="290" r:id="rId18"/>
    <p:sldId id="295" r:id="rId19"/>
    <p:sldId id="296" r:id="rId20"/>
    <p:sldId id="328" r:id="rId21"/>
    <p:sldId id="341" r:id="rId22"/>
    <p:sldId id="340" r:id="rId23"/>
    <p:sldId id="311" r:id="rId24"/>
    <p:sldId id="332" r:id="rId25"/>
    <p:sldId id="333" r:id="rId26"/>
    <p:sldId id="337" r:id="rId27"/>
    <p:sldId id="336" r:id="rId28"/>
    <p:sldId id="335" r:id="rId29"/>
    <p:sldId id="330" r:id="rId30"/>
    <p:sldId id="323" r:id="rId31"/>
    <p:sldId id="308" r:id="rId32"/>
    <p:sldId id="269" r:id="rId33"/>
    <p:sldId id="268" r:id="rId34"/>
    <p:sldId id="267" r:id="rId35"/>
    <p:sldId id="276" r:id="rId36"/>
    <p:sldId id="316" r:id="rId37"/>
    <p:sldId id="294" r:id="rId38"/>
    <p:sldId id="287" r:id="rId39"/>
    <p:sldId id="319" r:id="rId40"/>
    <p:sldId id="289" r:id="rId41"/>
    <p:sldId id="331" r:id="rId42"/>
    <p:sldId id="260" r:id="rId43"/>
    <p:sldId id="338" r:id="rId44"/>
    <p:sldId id="339" r:id="rId45"/>
    <p:sldId id="310" r:id="rId46"/>
    <p:sldId id="2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D4F38-9C73-4F7D-B6BE-19D023C04FFA}" v="27" dt="2019-03-04T17:58:35.887"/>
    <p1510:client id="{38CBC06D-5EE2-4919-88FB-1CC50766096F}" v="400" dt="2019-03-04T19:17:32.269"/>
    <p1510:client id="{1A5D9929-6BAA-4F34-B8E5-0F9B76CBA2D3}" v="62" dt="2019-03-04T18:35:45.418"/>
    <p1510:client id="{988208CE-4192-4E3F-87CE-0F25D00CC9DB}" v="77" dt="2019-03-04T18:59:31.214"/>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1"/>
  </p:normalViewPr>
  <p:slideViewPr>
    <p:cSldViewPr snapToGrid="0">
      <p:cViewPr>
        <p:scale>
          <a:sx n="1" d="2"/>
          <a:sy n="1" d="2"/>
        </p:scale>
        <p:origin x="2920" y="1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53" Type="http://schemas.microsoft.com/office/2016/11/relationships/changesInfo" Target="changesInfos/changesInfo1.xml"/><Relationship Id="rId54" Type="http://schemas.microsoft.com/office/2015/10/relationships/revisionInfo" Target="revisionInfo.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notesMaster" Target="notesMasters/notesMaster1.xml"/><Relationship Id="rId49"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Lambert" userId="S::jala1013_colorado.edu#ext#@seniordesign299.onmicrosoft.com::820b5082-10b1-48c8-b24f-616af6567083" providerId="AD" clId="Web-{32563CCD-2F1E-4814-A822-682C1A1CFB73}"/>
    <pc:docChg chg="modSld">
      <pc:chgData name="Jack Lambert" userId="S::jala1013_colorado.edu#ext#@seniordesign299.onmicrosoft.com::820b5082-10b1-48c8-b24f-616af6567083" providerId="AD" clId="Web-{32563CCD-2F1E-4814-A822-682C1A1CFB73}" dt="2019-03-02T23:49:14.110" v="265"/>
      <pc:docMkLst>
        <pc:docMk/>
      </pc:docMkLst>
      <pc:sldChg chg="addSp delSp modSp">
        <pc:chgData name="Jack Lambert" userId="S::jala1013_colorado.edu#ext#@seniordesign299.onmicrosoft.com::820b5082-10b1-48c8-b24f-616af6567083" providerId="AD" clId="Web-{32563CCD-2F1E-4814-A822-682C1A1CFB73}" dt="2019-03-02T23:49:14.110" v="265"/>
        <pc:sldMkLst>
          <pc:docMk/>
          <pc:sldMk cId="649824504" sldId="275"/>
        </pc:sldMkLst>
        <pc:spChg chg="add del mod">
          <ac:chgData name="Jack Lambert" userId="S::jala1013_colorado.edu#ext#@seniordesign299.onmicrosoft.com::820b5082-10b1-48c8-b24f-616af6567083" providerId="AD" clId="Web-{32563CCD-2F1E-4814-A822-682C1A1CFB73}" dt="2019-03-02T23:48:33.563" v="188"/>
          <ac:spMkLst>
            <pc:docMk/>
            <pc:sldMk cId="649824504" sldId="275"/>
            <ac:spMk id="4" creationId="{CFAA5B98-904D-4860-AF2E-A46648BFD96A}"/>
          </ac:spMkLst>
        </pc:spChg>
        <pc:graphicFrameChg chg="add mod modGraphic">
          <ac:chgData name="Jack Lambert" userId="S::jala1013_colorado.edu#ext#@seniordesign299.onmicrosoft.com::820b5082-10b1-48c8-b24f-616af6567083" providerId="AD" clId="Web-{32563CCD-2F1E-4814-A822-682C1A1CFB73}" dt="2019-03-02T23:49:14.110" v="265"/>
          <ac:graphicFrameMkLst>
            <pc:docMk/>
            <pc:sldMk cId="649824504" sldId="275"/>
            <ac:graphicFrameMk id="5" creationId="{C7B706EE-C54F-4955-86E8-93FB5E653304}"/>
          </ac:graphicFrameMkLst>
        </pc:graphicFrameChg>
      </pc:sldChg>
    </pc:docChg>
  </pc:docChgLst>
  <pc:docChgLst>
    <pc:chgData name="Omar Ali Alshamsi" userId="S::omal3897_colorado.edu#ext#@seniordesign299.onmicrosoft.com::4fb23b6d-dd61-4bcc-ad0a-0f033c64649a" providerId="AD" clId="Web-{A830F977-E85B-406E-8898-42C7C43A0E3D}"/>
    <pc:docChg chg="modSld">
      <pc:chgData name="Omar Ali Alshamsi" userId="S::omal3897_colorado.edu#ext#@seniordesign299.onmicrosoft.com::4fb23b6d-dd61-4bcc-ad0a-0f033c64649a" providerId="AD" clId="Web-{A830F977-E85B-406E-8898-42C7C43A0E3D}" dt="2019-03-03T20:09:31.564" v="1218" actId="14100"/>
      <pc:docMkLst>
        <pc:docMk/>
      </pc:docMkLst>
      <pc:sldChg chg="addSp delSp modSp">
        <pc:chgData name="Omar Ali Alshamsi" userId="S::omal3897_colorado.edu#ext#@seniordesign299.onmicrosoft.com::4fb23b6d-dd61-4bcc-ad0a-0f033c64649a" providerId="AD" clId="Web-{A830F977-E85B-406E-8898-42C7C43A0E3D}" dt="2019-03-03T20:09:31.564" v="1218" actId="14100"/>
        <pc:sldMkLst>
          <pc:docMk/>
          <pc:sldMk cId="4116810366" sldId="307"/>
        </pc:sldMkLst>
        <pc:spChg chg="del">
          <ac:chgData name="Omar Ali Alshamsi" userId="S::omal3897_colorado.edu#ext#@seniordesign299.onmicrosoft.com::4fb23b6d-dd61-4bcc-ad0a-0f033c64649a" providerId="AD" clId="Web-{A830F977-E85B-406E-8898-42C7C43A0E3D}" dt="2019-03-03T20:08:52.251" v="1208"/>
          <ac:spMkLst>
            <pc:docMk/>
            <pc:sldMk cId="4116810366" sldId="307"/>
            <ac:spMk id="8" creationId="{00000000-0000-0000-0000-000000000000}"/>
          </ac:spMkLst>
        </pc:spChg>
        <pc:picChg chg="add mod">
          <ac:chgData name="Omar Ali Alshamsi" userId="S::omal3897_colorado.edu#ext#@seniordesign299.onmicrosoft.com::4fb23b6d-dd61-4bcc-ad0a-0f033c64649a" providerId="AD" clId="Web-{A830F977-E85B-406E-8898-42C7C43A0E3D}" dt="2019-03-03T20:09:31.564" v="1218" actId="14100"/>
          <ac:picMkLst>
            <pc:docMk/>
            <pc:sldMk cId="4116810366" sldId="307"/>
            <ac:picMk id="6" creationId="{508B7DD7-D923-4FF0-9604-F7F473AC5127}"/>
          </ac:picMkLst>
        </pc:picChg>
      </pc:sldChg>
      <pc:sldChg chg="addSp delSp modSp">
        <pc:chgData name="Omar Ali Alshamsi" userId="S::omal3897_colorado.edu#ext#@seniordesign299.onmicrosoft.com::4fb23b6d-dd61-4bcc-ad0a-0f033c64649a" providerId="AD" clId="Web-{A830F977-E85B-406E-8898-42C7C43A0E3D}" dt="2019-03-03T19:46:52.339" v="786" actId="20577"/>
        <pc:sldMkLst>
          <pc:docMk/>
          <pc:sldMk cId="620614398" sldId="311"/>
        </pc:sldMkLst>
        <pc:spChg chg="mod">
          <ac:chgData name="Omar Ali Alshamsi" userId="S::omal3897_colorado.edu#ext#@seniordesign299.onmicrosoft.com::4fb23b6d-dd61-4bcc-ad0a-0f033c64649a" providerId="AD" clId="Web-{A830F977-E85B-406E-8898-42C7C43A0E3D}" dt="2019-03-03T19:46:52.339" v="786" actId="20577"/>
          <ac:spMkLst>
            <pc:docMk/>
            <pc:sldMk cId="620614398" sldId="311"/>
            <ac:spMk id="3" creationId="{00000000-0000-0000-0000-000000000000}"/>
          </ac:spMkLst>
        </pc:spChg>
        <pc:spChg chg="mod">
          <ac:chgData name="Omar Ali Alshamsi" userId="S::omal3897_colorado.edu#ext#@seniordesign299.onmicrosoft.com::4fb23b6d-dd61-4bcc-ad0a-0f033c64649a" providerId="AD" clId="Web-{A830F977-E85B-406E-8898-42C7C43A0E3D}" dt="2019-03-03T19:44:58.495" v="623" actId="1076"/>
          <ac:spMkLst>
            <pc:docMk/>
            <pc:sldMk cId="620614398" sldId="311"/>
            <ac:spMk id="5" creationId="{905B2C9F-C104-4084-AFD9-D5EB848ABF87}"/>
          </ac:spMkLst>
        </pc:spChg>
        <pc:spChg chg="del">
          <ac:chgData name="Omar Ali Alshamsi" userId="S::omal3897_colorado.edu#ext#@seniordesign299.onmicrosoft.com::4fb23b6d-dd61-4bcc-ad0a-0f033c64649a" providerId="AD" clId="Web-{A830F977-E85B-406E-8898-42C7C43A0E3D}" dt="2019-03-03T19:39:20.025" v="195"/>
          <ac:spMkLst>
            <pc:docMk/>
            <pc:sldMk cId="620614398" sldId="311"/>
            <ac:spMk id="6" creationId="{00000000-0000-0000-0000-000000000000}"/>
          </ac:spMkLst>
        </pc:spChg>
        <pc:spChg chg="add">
          <ac:chgData name="Omar Ali Alshamsi" userId="S::omal3897_colorado.edu#ext#@seniordesign299.onmicrosoft.com::4fb23b6d-dd61-4bcc-ad0a-0f033c64649a" providerId="AD" clId="Web-{A830F977-E85B-406E-8898-42C7C43A0E3D}" dt="2019-03-03T19:39:21.337" v="196"/>
          <ac:spMkLst>
            <pc:docMk/>
            <pc:sldMk cId="620614398" sldId="311"/>
            <ac:spMk id="8" creationId="{39663F37-21C8-4048-8596-7D3B45F2530F}"/>
          </ac:spMkLst>
        </pc:spChg>
      </pc:sldChg>
      <pc:sldChg chg="addSp delSp modSp">
        <pc:chgData name="Omar Ali Alshamsi" userId="S::omal3897_colorado.edu#ext#@seniordesign299.onmicrosoft.com::4fb23b6d-dd61-4bcc-ad0a-0f033c64649a" providerId="AD" clId="Web-{A830F977-E85B-406E-8898-42C7C43A0E3D}" dt="2019-03-03T19:52:59.575" v="1206" actId="1076"/>
        <pc:sldMkLst>
          <pc:docMk/>
          <pc:sldMk cId="2394215488" sldId="325"/>
        </pc:sldMkLst>
        <pc:spChg chg="add mod">
          <ac:chgData name="Omar Ali Alshamsi" userId="S::omal3897_colorado.edu#ext#@seniordesign299.onmicrosoft.com::4fb23b6d-dd61-4bcc-ad0a-0f033c64649a" providerId="AD" clId="Web-{A830F977-E85B-406E-8898-42C7C43A0E3D}" dt="2019-03-03T19:52:59.575" v="1206" actId="1076"/>
          <ac:spMkLst>
            <pc:docMk/>
            <pc:sldMk cId="2394215488" sldId="325"/>
            <ac:spMk id="8" creationId="{7F170647-643F-464F-90E6-C523D5B2D8FC}"/>
          </ac:spMkLst>
        </pc:spChg>
        <pc:spChg chg="add del mod">
          <ac:chgData name="Omar Ali Alshamsi" userId="S::omal3897_colorado.edu#ext#@seniordesign299.onmicrosoft.com::4fb23b6d-dd61-4bcc-ad0a-0f033c64649a" providerId="AD" clId="Web-{A830F977-E85B-406E-8898-42C7C43A0E3D}" dt="2019-03-03T19:50:28.387" v="912"/>
          <ac:spMkLst>
            <pc:docMk/>
            <pc:sldMk cId="2394215488" sldId="325"/>
            <ac:spMk id="9" creationId="{D16EFBFA-CD7C-4136-91A6-CECF9B847549}"/>
          </ac:spMkLst>
        </pc:spChg>
        <pc:spChg chg="add mod">
          <ac:chgData name="Omar Ali Alshamsi" userId="S::omal3897_colorado.edu#ext#@seniordesign299.onmicrosoft.com::4fb23b6d-dd61-4bcc-ad0a-0f033c64649a" providerId="AD" clId="Web-{A830F977-E85B-406E-8898-42C7C43A0E3D}" dt="2019-03-03T19:52:51.778" v="1203" actId="1076"/>
          <ac:spMkLst>
            <pc:docMk/>
            <pc:sldMk cId="2394215488" sldId="325"/>
            <ac:spMk id="10" creationId="{4EC42BD7-6A42-4877-B12A-09A677D8453B}"/>
          </ac:spMkLst>
        </pc:spChg>
        <pc:spChg chg="del mod">
          <ac:chgData name="Omar Ali Alshamsi" userId="S::omal3897_colorado.edu#ext#@seniordesign299.onmicrosoft.com::4fb23b6d-dd61-4bcc-ad0a-0f033c64649a" providerId="AD" clId="Web-{A830F977-E85B-406E-8898-42C7C43A0E3D}" dt="2019-03-03T19:38:02.225" v="192"/>
          <ac:spMkLst>
            <pc:docMk/>
            <pc:sldMk cId="2394215488" sldId="325"/>
            <ac:spMk id="11" creationId="{F9597547-B871-4A58-9331-DD643AA8EF6F}"/>
          </ac:spMkLst>
        </pc:spChg>
        <pc:spChg chg="add mod">
          <ac:chgData name="Omar Ali Alshamsi" userId="S::omal3897_colorado.edu#ext#@seniordesign299.onmicrosoft.com::4fb23b6d-dd61-4bcc-ad0a-0f033c64649a" providerId="AD" clId="Web-{A830F977-E85B-406E-8898-42C7C43A0E3D}" dt="2019-03-03T19:52:57.981" v="1205" actId="1076"/>
          <ac:spMkLst>
            <pc:docMk/>
            <pc:sldMk cId="2394215488" sldId="325"/>
            <ac:spMk id="12" creationId="{4634B35B-58C1-45BC-A0F1-7C0FEA581F43}"/>
          </ac:spMkLst>
        </pc:spChg>
        <pc:spChg chg="mod">
          <ac:chgData name="Omar Ali Alshamsi" userId="S::omal3897_colorado.edu#ext#@seniordesign299.onmicrosoft.com::4fb23b6d-dd61-4bcc-ad0a-0f033c64649a" providerId="AD" clId="Web-{A830F977-E85B-406E-8898-42C7C43A0E3D}" dt="2019-03-03T19:52:54.091" v="1204" actId="1076"/>
          <ac:spMkLst>
            <pc:docMk/>
            <pc:sldMk cId="2394215488" sldId="325"/>
            <ac:spMk id="13" creationId="{3C2A7F1D-93CD-49A9-BBD1-6F1FC07D7473}"/>
          </ac:spMkLst>
        </pc:spChg>
        <pc:spChg chg="mod">
          <ac:chgData name="Omar Ali Alshamsi" userId="S::omal3897_colorado.edu#ext#@seniordesign299.onmicrosoft.com::4fb23b6d-dd61-4bcc-ad0a-0f033c64649a" providerId="AD" clId="Web-{A830F977-E85B-406E-8898-42C7C43A0E3D}" dt="2019-03-03T19:37:01.287" v="172" actId="1076"/>
          <ac:spMkLst>
            <pc:docMk/>
            <pc:sldMk cId="2394215488" sldId="325"/>
            <ac:spMk id="15" creationId="{A6DA3A0F-A28D-4CAE-885D-3CA78FEB120A}"/>
          </ac:spMkLst>
        </pc:spChg>
        <pc:graphicFrameChg chg="mod modGraphic">
          <ac:chgData name="Omar Ali Alshamsi" userId="S::omal3897_colorado.edu#ext#@seniordesign299.onmicrosoft.com::4fb23b6d-dd61-4bcc-ad0a-0f033c64649a" providerId="AD" clId="Web-{A830F977-E85B-406E-8898-42C7C43A0E3D}" dt="2019-03-03T19:52:36.528" v="1202"/>
          <ac:graphicFrameMkLst>
            <pc:docMk/>
            <pc:sldMk cId="2394215488" sldId="325"/>
            <ac:graphicFrameMk id="3" creationId="{59E16B76-EF05-4617-95E9-BD6E52320DA5}"/>
          </ac:graphicFrameMkLst>
        </pc:graphicFrameChg>
      </pc:sldChg>
      <pc:sldChg chg="addSp modSp">
        <pc:chgData name="Omar Ali Alshamsi" userId="S::omal3897_colorado.edu#ext#@seniordesign299.onmicrosoft.com::4fb23b6d-dd61-4bcc-ad0a-0f033c64649a" providerId="AD" clId="Web-{A830F977-E85B-406E-8898-42C7C43A0E3D}" dt="2019-03-03T19:35:59.157" v="80" actId="1076"/>
        <pc:sldMkLst>
          <pc:docMk/>
          <pc:sldMk cId="4246747990" sldId="326"/>
        </pc:sldMkLst>
        <pc:spChg chg="add mod">
          <ac:chgData name="Omar Ali Alshamsi" userId="S::omal3897_colorado.edu#ext#@seniordesign299.onmicrosoft.com::4fb23b6d-dd61-4bcc-ad0a-0f033c64649a" providerId="AD" clId="Web-{A830F977-E85B-406E-8898-42C7C43A0E3D}" dt="2019-03-03T19:35:50.094" v="77" actId="1076"/>
          <ac:spMkLst>
            <pc:docMk/>
            <pc:sldMk cId="4246747990" sldId="326"/>
            <ac:spMk id="7" creationId="{C53E964F-0E79-4EC0-A832-35DFA2488DA0}"/>
          </ac:spMkLst>
        </pc:spChg>
        <pc:spChg chg="add mod">
          <ac:chgData name="Omar Ali Alshamsi" userId="S::omal3897_colorado.edu#ext#@seniordesign299.onmicrosoft.com::4fb23b6d-dd61-4bcc-ad0a-0f033c64649a" providerId="AD" clId="Web-{A830F977-E85B-406E-8898-42C7C43A0E3D}" dt="2019-03-03T19:35:59.157" v="80" actId="1076"/>
          <ac:spMkLst>
            <pc:docMk/>
            <pc:sldMk cId="4246747990" sldId="326"/>
            <ac:spMk id="8" creationId="{8D0D6EA8-9C1A-48FE-87C7-840C4A524EA4}"/>
          </ac:spMkLst>
        </pc:spChg>
        <pc:spChg chg="mod">
          <ac:chgData name="Omar Ali Alshamsi" userId="S::omal3897_colorado.edu#ext#@seniordesign299.onmicrosoft.com::4fb23b6d-dd61-4bcc-ad0a-0f033c64649a" providerId="AD" clId="Web-{A830F977-E85B-406E-8898-42C7C43A0E3D}" dt="2019-03-03T19:34:14.969" v="58" actId="1076"/>
          <ac:spMkLst>
            <pc:docMk/>
            <pc:sldMk cId="4246747990" sldId="326"/>
            <ac:spMk id="10" creationId="{7A4E8220-0776-42A3-BE0A-79B873849A0C}"/>
          </ac:spMkLst>
        </pc:spChg>
        <pc:spChg chg="mod">
          <ac:chgData name="Omar Ali Alshamsi" userId="S::omal3897_colorado.edu#ext#@seniordesign299.onmicrosoft.com::4fb23b6d-dd61-4bcc-ad0a-0f033c64649a" providerId="AD" clId="Web-{A830F977-E85B-406E-8898-42C7C43A0E3D}" dt="2019-03-03T19:34:19.516" v="59" actId="1076"/>
          <ac:spMkLst>
            <pc:docMk/>
            <pc:sldMk cId="4246747990" sldId="326"/>
            <ac:spMk id="12" creationId="{30262774-AD1D-44C8-A293-012FD6A814AD}"/>
          </ac:spMkLst>
        </pc:spChg>
        <pc:spChg chg="mod">
          <ac:chgData name="Omar Ali Alshamsi" userId="S::omal3897_colorado.edu#ext#@seniordesign299.onmicrosoft.com::4fb23b6d-dd61-4bcc-ad0a-0f033c64649a" providerId="AD" clId="Web-{A830F977-E85B-406E-8898-42C7C43A0E3D}" dt="2019-03-03T19:35:55.376" v="79" actId="1076"/>
          <ac:spMkLst>
            <pc:docMk/>
            <pc:sldMk cId="4246747990" sldId="326"/>
            <ac:spMk id="14" creationId="{BA5BF5DB-E31B-4B26-A496-5CB0C8F830D5}"/>
          </ac:spMkLst>
        </pc:spChg>
        <pc:graphicFrameChg chg="mod modGraphic">
          <ac:chgData name="Omar Ali Alshamsi" userId="S::omal3897_colorado.edu#ext#@seniordesign299.onmicrosoft.com::4fb23b6d-dd61-4bcc-ad0a-0f033c64649a" providerId="AD" clId="Web-{A830F977-E85B-406E-8898-42C7C43A0E3D}" dt="2019-03-03T19:35:23.657" v="72"/>
          <ac:graphicFrameMkLst>
            <pc:docMk/>
            <pc:sldMk cId="4246747990" sldId="326"/>
            <ac:graphicFrameMk id="3" creationId="{9977F4E3-E661-49E2-BBAE-D72053136841}"/>
          </ac:graphicFrameMkLst>
        </pc:graphicFrameChg>
      </pc:sldChg>
    </pc:docChg>
  </pc:docChgLst>
  <pc:docChgLst>
    <pc:chgData name="Elijah Landers" userId="S::admin@seniordesign299.onmicrosoft.com::8d1edd4d-bcfa-4f37-9316-3a997550ffb2" providerId="AD" clId="Web-{8F0CD904-27D9-4BC0-9BF8-7EC6D328C417}"/>
    <pc:docChg chg="addSld">
      <pc:chgData name="Elijah Landers" userId="S::admin@seniordesign299.onmicrosoft.com::8d1edd4d-bcfa-4f37-9316-3a997550ffb2" providerId="AD" clId="Web-{8F0CD904-27D9-4BC0-9BF8-7EC6D328C417}" dt="2019-02-26T00:29:42.891" v="2"/>
      <pc:docMkLst>
        <pc:docMk/>
      </pc:docMkLst>
      <pc:sldChg chg="add">
        <pc:chgData name="Elijah Landers" userId="S::admin@seniordesign299.onmicrosoft.com::8d1edd4d-bcfa-4f37-9316-3a997550ffb2" providerId="AD" clId="Web-{8F0CD904-27D9-4BC0-9BF8-7EC6D328C417}" dt="2019-02-26T00:29:42.547" v="0"/>
        <pc:sldMkLst>
          <pc:docMk/>
          <pc:sldMk cId="3350001337" sldId="267"/>
        </pc:sldMkLst>
      </pc:sldChg>
      <pc:sldChg chg="add">
        <pc:chgData name="Elijah Landers" userId="S::admin@seniordesign299.onmicrosoft.com::8d1edd4d-bcfa-4f37-9316-3a997550ffb2" providerId="AD" clId="Web-{8F0CD904-27D9-4BC0-9BF8-7EC6D328C417}" dt="2019-02-26T00:29:42.719" v="1"/>
        <pc:sldMkLst>
          <pc:docMk/>
          <pc:sldMk cId="3617956309" sldId="268"/>
        </pc:sldMkLst>
      </pc:sldChg>
      <pc:sldChg chg="add">
        <pc:chgData name="Elijah Landers" userId="S::admin@seniordesign299.onmicrosoft.com::8d1edd4d-bcfa-4f37-9316-3a997550ffb2" providerId="AD" clId="Web-{8F0CD904-27D9-4BC0-9BF8-7EC6D328C417}" dt="2019-02-26T00:29:42.891" v="2"/>
        <pc:sldMkLst>
          <pc:docMk/>
          <pc:sldMk cId="3416165980" sldId="269"/>
        </pc:sldMkLst>
      </pc:sldChg>
    </pc:docChg>
  </pc:docChgLst>
  <pc:docChgLst>
    <pc:chgData name="Eric Z" userId="S::eric.zhao_colorado.edu#ext#@seniordesign299.onmicrosoft.com::758f81c5-683e-4a2b-8926-00d08dc50277" providerId="AD" clId="Web-{4FCB8299-18A1-400D-B350-BBFB713BCBD5}"/>
    <pc:docChg chg="addSld delSld">
      <pc:chgData name="Eric Z" userId="S::eric.zhao_colorado.edu#ext#@seniordesign299.onmicrosoft.com::758f81c5-683e-4a2b-8926-00d08dc50277" providerId="AD" clId="Web-{4FCB8299-18A1-400D-B350-BBFB713BCBD5}" dt="2019-03-03T18:21:50.525" v="3"/>
      <pc:docMkLst>
        <pc:docMk/>
      </pc:docMkLst>
      <pc:sldChg chg="new del">
        <pc:chgData name="Eric Z" userId="S::eric.zhao_colorado.edu#ext#@seniordesign299.onmicrosoft.com::758f81c5-683e-4a2b-8926-00d08dc50277" providerId="AD" clId="Web-{4FCB8299-18A1-400D-B350-BBFB713BCBD5}" dt="2019-03-03T18:21:50.525" v="3"/>
        <pc:sldMkLst>
          <pc:docMk/>
          <pc:sldMk cId="1150371585" sldId="330"/>
        </pc:sldMkLst>
      </pc:sldChg>
      <pc:sldChg chg="new del">
        <pc:chgData name="Eric Z" userId="S::eric.zhao_colorado.edu#ext#@seniordesign299.onmicrosoft.com::758f81c5-683e-4a2b-8926-00d08dc50277" providerId="AD" clId="Web-{4FCB8299-18A1-400D-B350-BBFB713BCBD5}" dt="2019-03-03T18:21:38.619" v="1"/>
        <pc:sldMkLst>
          <pc:docMk/>
          <pc:sldMk cId="1621949529" sldId="330"/>
        </pc:sldMkLst>
      </pc:sldChg>
    </pc:docChg>
  </pc:docChgLst>
  <pc:docChgLst>
    <pc:chgData name="Eric Z" userId="S::eric.zhao_colorado.edu#ext#@seniordesign299.onmicrosoft.com::758f81c5-683e-4a2b-8926-00d08dc50277" providerId="AD" clId="Web-{F0EEBC59-4E8C-46FB-BC9E-172F8A6DC1C9}"/>
    <pc:docChg chg="addSld modSld">
      <pc:chgData name="Eric Z" userId="S::eric.zhao_colorado.edu#ext#@seniordesign299.onmicrosoft.com::758f81c5-683e-4a2b-8926-00d08dc50277" providerId="AD" clId="Web-{F0EEBC59-4E8C-46FB-BC9E-172F8A6DC1C9}" dt="2019-03-03T19:59:26.720" v="18"/>
      <pc:docMkLst>
        <pc:docMk/>
      </pc:docMkLst>
      <pc:sldChg chg="modSp">
        <pc:chgData name="Eric Z" userId="S::eric.zhao_colorado.edu#ext#@seniordesign299.onmicrosoft.com::758f81c5-683e-4a2b-8926-00d08dc50277" providerId="AD" clId="Web-{F0EEBC59-4E8C-46FB-BC9E-172F8A6DC1C9}" dt="2019-03-03T19:37:22.032" v="2" actId="1076"/>
        <pc:sldMkLst>
          <pc:docMk/>
          <pc:sldMk cId="3761235658" sldId="257"/>
        </pc:sldMkLst>
        <pc:spChg chg="mod">
          <ac:chgData name="Eric Z" userId="S::eric.zhao_colorado.edu#ext#@seniordesign299.onmicrosoft.com::758f81c5-683e-4a2b-8926-00d08dc50277" providerId="AD" clId="Web-{F0EEBC59-4E8C-46FB-BC9E-172F8A6DC1C9}" dt="2019-03-03T19:37:22.032" v="2" actId="1076"/>
          <ac:spMkLst>
            <pc:docMk/>
            <pc:sldMk cId="3761235658" sldId="257"/>
            <ac:spMk id="8" creationId="{33A7A742-7426-476A-93B6-9D427F448F10}"/>
          </ac:spMkLst>
        </pc:spChg>
      </pc:sldChg>
      <pc:sldChg chg="modSp">
        <pc:chgData name="Eric Z" userId="S::eric.zhao_colorado.edu#ext#@seniordesign299.onmicrosoft.com::758f81c5-683e-4a2b-8926-00d08dc50277" providerId="AD" clId="Web-{F0EEBC59-4E8C-46FB-BC9E-172F8A6DC1C9}" dt="2019-03-03T19:37:14.844" v="1" actId="1076"/>
        <pc:sldMkLst>
          <pc:docMk/>
          <pc:sldMk cId="1608843792" sldId="258"/>
        </pc:sldMkLst>
        <pc:spChg chg="mod">
          <ac:chgData name="Eric Z" userId="S::eric.zhao_colorado.edu#ext#@seniordesign299.onmicrosoft.com::758f81c5-683e-4a2b-8926-00d08dc50277" providerId="AD" clId="Web-{F0EEBC59-4E8C-46FB-BC9E-172F8A6DC1C9}" dt="2019-03-03T19:37:14.844" v="1" actId="1076"/>
          <ac:spMkLst>
            <pc:docMk/>
            <pc:sldMk cId="1608843792" sldId="258"/>
            <ac:spMk id="4" creationId="{9E2EDBB1-CC40-4114-A6F1-E2E512B4B8B3}"/>
          </ac:spMkLst>
        </pc:spChg>
      </pc:sldChg>
      <pc:sldChg chg="modSp">
        <pc:chgData name="Eric Z" userId="S::eric.zhao_colorado.edu#ext#@seniordesign299.onmicrosoft.com::758f81c5-683e-4a2b-8926-00d08dc50277" providerId="AD" clId="Web-{F0EEBC59-4E8C-46FB-BC9E-172F8A6DC1C9}" dt="2019-03-03T19:38:15.283" v="14"/>
        <pc:sldMkLst>
          <pc:docMk/>
          <pc:sldMk cId="2394215488" sldId="325"/>
        </pc:sldMkLst>
        <pc:graphicFrameChg chg="mod modGraphic">
          <ac:chgData name="Eric Z" userId="S::eric.zhao_colorado.edu#ext#@seniordesign299.onmicrosoft.com::758f81c5-683e-4a2b-8926-00d08dc50277" providerId="AD" clId="Web-{F0EEBC59-4E8C-46FB-BC9E-172F8A6DC1C9}" dt="2019-03-03T19:38:15.283" v="14"/>
          <ac:graphicFrameMkLst>
            <pc:docMk/>
            <pc:sldMk cId="2394215488" sldId="325"/>
            <ac:graphicFrameMk id="3" creationId="{59E16B76-EF05-4617-95E9-BD6E52320DA5}"/>
          </ac:graphicFrameMkLst>
        </pc:graphicFrameChg>
      </pc:sldChg>
      <pc:sldChg chg="modSp">
        <pc:chgData name="Eric Z" userId="S::eric.zhao_colorado.edu#ext#@seniordesign299.onmicrosoft.com::758f81c5-683e-4a2b-8926-00d08dc50277" providerId="AD" clId="Web-{F0EEBC59-4E8C-46FB-BC9E-172F8A6DC1C9}" dt="2019-03-03T19:38:07.533" v="8"/>
        <pc:sldMkLst>
          <pc:docMk/>
          <pc:sldMk cId="4246747990" sldId="326"/>
        </pc:sldMkLst>
        <pc:graphicFrameChg chg="mod modGraphic">
          <ac:chgData name="Eric Z" userId="S::eric.zhao_colorado.edu#ext#@seniordesign299.onmicrosoft.com::758f81c5-683e-4a2b-8926-00d08dc50277" providerId="AD" clId="Web-{F0EEBC59-4E8C-46FB-BC9E-172F8A6DC1C9}" dt="2019-03-03T19:38:07.533" v="8"/>
          <ac:graphicFrameMkLst>
            <pc:docMk/>
            <pc:sldMk cId="4246747990" sldId="326"/>
            <ac:graphicFrameMk id="3" creationId="{9977F4E3-E661-49E2-BBAE-D72053136841}"/>
          </ac:graphicFrameMkLst>
        </pc:graphicFrameChg>
      </pc:sldChg>
      <pc:sldChg chg="addSp delSp modSp new">
        <pc:chgData name="Eric Z" userId="S::eric.zhao_colorado.edu#ext#@seniordesign299.onmicrosoft.com::758f81c5-683e-4a2b-8926-00d08dc50277" providerId="AD" clId="Web-{F0EEBC59-4E8C-46FB-BC9E-172F8A6DC1C9}" dt="2019-03-03T19:59:26.720" v="18"/>
        <pc:sldMkLst>
          <pc:docMk/>
          <pc:sldMk cId="143399449" sldId="331"/>
        </pc:sldMkLst>
        <pc:spChg chg="del">
          <ac:chgData name="Eric Z" userId="S::eric.zhao_colorado.edu#ext#@seniordesign299.onmicrosoft.com::758f81c5-683e-4a2b-8926-00d08dc50277" providerId="AD" clId="Web-{F0EEBC59-4E8C-46FB-BC9E-172F8A6DC1C9}" dt="2019-03-03T19:59:26.720" v="18"/>
          <ac:spMkLst>
            <pc:docMk/>
            <pc:sldMk cId="143399449" sldId="331"/>
            <ac:spMk id="2" creationId="{7F20C56C-2349-4D76-9C02-E7E62EFC0AA9}"/>
          </ac:spMkLst>
        </pc:spChg>
        <pc:spChg chg="del">
          <ac:chgData name="Eric Z" userId="S::eric.zhao_colorado.edu#ext#@seniordesign299.onmicrosoft.com::758f81c5-683e-4a2b-8926-00d08dc50277" providerId="AD" clId="Web-{F0EEBC59-4E8C-46FB-BC9E-172F8A6DC1C9}" dt="2019-03-03T19:59:17.001" v="16"/>
          <ac:spMkLst>
            <pc:docMk/>
            <pc:sldMk cId="143399449" sldId="331"/>
            <ac:spMk id="3" creationId="{D6343F09-1843-4F01-BE2B-7D76E378E233}"/>
          </ac:spMkLst>
        </pc:spChg>
        <pc:spChg chg="del">
          <ac:chgData name="Eric Z" userId="S::eric.zhao_colorado.edu#ext#@seniordesign299.onmicrosoft.com::758f81c5-683e-4a2b-8926-00d08dc50277" providerId="AD" clId="Web-{F0EEBC59-4E8C-46FB-BC9E-172F8A6DC1C9}" dt="2019-03-03T19:59:24.861" v="17"/>
          <ac:spMkLst>
            <pc:docMk/>
            <pc:sldMk cId="143399449" sldId="331"/>
            <ac:spMk id="4" creationId="{20A3B609-7700-4FA2-B061-23936B9CE869}"/>
          </ac:spMkLst>
        </pc:spChg>
        <pc:picChg chg="add mod ord">
          <ac:chgData name="Eric Z" userId="S::eric.zhao_colorado.edu#ext#@seniordesign299.onmicrosoft.com::758f81c5-683e-4a2b-8926-00d08dc50277" providerId="AD" clId="Web-{F0EEBC59-4E8C-46FB-BC9E-172F8A6DC1C9}" dt="2019-03-03T19:59:17.001" v="16"/>
          <ac:picMkLst>
            <pc:docMk/>
            <pc:sldMk cId="143399449" sldId="331"/>
            <ac:picMk id="6" creationId="{7721A662-53DB-444C-A590-8E98AFECA374}"/>
          </ac:picMkLst>
        </pc:picChg>
        <pc:picChg chg="add mod ord">
          <ac:chgData name="Eric Z" userId="S::eric.zhao_colorado.edu#ext#@seniordesign299.onmicrosoft.com::758f81c5-683e-4a2b-8926-00d08dc50277" providerId="AD" clId="Web-{F0EEBC59-4E8C-46FB-BC9E-172F8A6DC1C9}" dt="2019-03-03T19:59:24.861" v="17"/>
          <ac:picMkLst>
            <pc:docMk/>
            <pc:sldMk cId="143399449" sldId="331"/>
            <ac:picMk id="8" creationId="{A785FAEC-B0F3-4461-9CEF-C248EA6664B8}"/>
          </ac:picMkLst>
        </pc:picChg>
      </pc:sldChg>
    </pc:docChg>
  </pc:docChgLst>
  <pc:docChgLst>
    <pc:chgData name="Jack Lambert" userId="96acfbbe-3f76-4702-b579-992e697a294b" providerId="ADAL" clId="{2E4046FB-898C-F84C-AA46-8F0F67264B41}"/>
    <pc:docChg chg="undo custSel addSld delSld modSld">
      <pc:chgData name="Jack Lambert" userId="96acfbbe-3f76-4702-b579-992e697a294b" providerId="ADAL" clId="{2E4046FB-898C-F84C-AA46-8F0F67264B41}" dt="2019-03-04T16:21:23.133" v="317" actId="1076"/>
      <pc:docMkLst>
        <pc:docMk/>
      </pc:docMkLst>
      <pc:sldChg chg="addSp delSp modSp add del">
        <pc:chgData name="Jack Lambert" userId="96acfbbe-3f76-4702-b579-992e697a294b" providerId="ADAL" clId="{2E4046FB-898C-F84C-AA46-8F0F67264B41}" dt="2019-03-03T18:55:52.751" v="214" actId="14100"/>
        <pc:sldMkLst>
          <pc:docMk/>
          <pc:sldMk cId="1105477127" sldId="262"/>
        </pc:sldMkLst>
        <pc:picChg chg="del">
          <ac:chgData name="Jack Lambert" userId="96acfbbe-3f76-4702-b579-992e697a294b" providerId="ADAL" clId="{2E4046FB-898C-F84C-AA46-8F0F67264B41}" dt="2019-03-03T18:53:46.772" v="192" actId="478"/>
          <ac:picMkLst>
            <pc:docMk/>
            <pc:sldMk cId="1105477127" sldId="262"/>
            <ac:picMk id="3" creationId="{19AE5F4B-3F2B-44CE-B3B4-68FA93C4F992}"/>
          </ac:picMkLst>
        </pc:picChg>
        <pc:picChg chg="del">
          <ac:chgData name="Jack Lambert" userId="96acfbbe-3f76-4702-b579-992e697a294b" providerId="ADAL" clId="{2E4046FB-898C-F84C-AA46-8F0F67264B41}" dt="2019-03-03T18:53:44.674" v="191" actId="478"/>
          <ac:picMkLst>
            <pc:docMk/>
            <pc:sldMk cId="1105477127" sldId="262"/>
            <ac:picMk id="6" creationId="{B3B5A8C0-7872-E34D-A0B0-2E6CF3FC6948}"/>
          </ac:picMkLst>
        </pc:picChg>
        <pc:picChg chg="add mod">
          <ac:chgData name="Jack Lambert" userId="96acfbbe-3f76-4702-b579-992e697a294b" providerId="ADAL" clId="{2E4046FB-898C-F84C-AA46-8F0F67264B41}" dt="2019-03-03T18:55:52.751" v="214" actId="14100"/>
          <ac:picMkLst>
            <pc:docMk/>
            <pc:sldMk cId="1105477127" sldId="262"/>
            <ac:picMk id="7" creationId="{0C2063C6-634F-7E4A-9156-4E73E91753F0}"/>
          </ac:picMkLst>
        </pc:picChg>
        <pc:picChg chg="add mod">
          <ac:chgData name="Jack Lambert" userId="96acfbbe-3f76-4702-b579-992e697a294b" providerId="ADAL" clId="{2E4046FB-898C-F84C-AA46-8F0F67264B41}" dt="2019-03-03T18:55:45.412" v="213" actId="1076"/>
          <ac:picMkLst>
            <pc:docMk/>
            <pc:sldMk cId="1105477127" sldId="262"/>
            <ac:picMk id="9" creationId="{56CA35FC-E9D4-DF40-88C6-7D2545149C8A}"/>
          </ac:picMkLst>
        </pc:picChg>
      </pc:sldChg>
      <pc:sldChg chg="addSp delSp modSp">
        <pc:chgData name="Jack Lambert" userId="96acfbbe-3f76-4702-b579-992e697a294b" providerId="ADAL" clId="{2E4046FB-898C-F84C-AA46-8F0F67264B41}" dt="2019-03-03T18:57:23.112" v="231" actId="1076"/>
        <pc:sldMkLst>
          <pc:docMk/>
          <pc:sldMk cId="3619710084" sldId="263"/>
        </pc:sldMkLst>
        <pc:spChg chg="mod">
          <ac:chgData name="Jack Lambert" userId="96acfbbe-3f76-4702-b579-992e697a294b" providerId="ADAL" clId="{2E4046FB-898C-F84C-AA46-8F0F67264B41}" dt="2019-03-03T18:56:17.502" v="219" actId="1076"/>
          <ac:spMkLst>
            <pc:docMk/>
            <pc:sldMk cId="3619710084" sldId="263"/>
            <ac:spMk id="2" creationId="{BE457BE8-4AB1-4F07-99A6-C1BFD1D01279}"/>
          </ac:spMkLst>
        </pc:spChg>
        <pc:picChg chg="mod">
          <ac:chgData name="Jack Lambert" userId="96acfbbe-3f76-4702-b579-992e697a294b" providerId="ADAL" clId="{2E4046FB-898C-F84C-AA46-8F0F67264B41}" dt="2019-03-03T18:57:23.112" v="231" actId="1076"/>
          <ac:picMkLst>
            <pc:docMk/>
            <pc:sldMk cId="3619710084" sldId="263"/>
            <ac:picMk id="5" creationId="{4F9882EE-CFBB-4580-9CE9-154E6EDEAB1C}"/>
          </ac:picMkLst>
        </pc:picChg>
        <pc:picChg chg="add del mod">
          <ac:chgData name="Jack Lambert" userId="96acfbbe-3f76-4702-b579-992e697a294b" providerId="ADAL" clId="{2E4046FB-898C-F84C-AA46-8F0F67264B41}" dt="2019-03-03T18:57:07.306" v="227" actId="478"/>
          <ac:picMkLst>
            <pc:docMk/>
            <pc:sldMk cId="3619710084" sldId="263"/>
            <ac:picMk id="6" creationId="{1C6E432B-5717-D442-96A6-D9E946AE9C03}"/>
          </ac:picMkLst>
        </pc:picChg>
      </pc:sldChg>
      <pc:sldChg chg="addSp modSp">
        <pc:chgData name="Jack Lambert" userId="96acfbbe-3f76-4702-b579-992e697a294b" providerId="ADAL" clId="{2E4046FB-898C-F84C-AA46-8F0F67264B41}" dt="2019-03-04T16:20:04.898" v="315" actId="17032"/>
        <pc:sldMkLst>
          <pc:docMk/>
          <pc:sldMk cId="649824504" sldId="275"/>
        </pc:sldMkLst>
        <pc:spChg chg="mod">
          <ac:chgData name="Jack Lambert" userId="96acfbbe-3f76-4702-b579-992e697a294b" providerId="ADAL" clId="{2E4046FB-898C-F84C-AA46-8F0F67264B41}" dt="2019-03-02T23:53:27.805" v="85" actId="1076"/>
          <ac:spMkLst>
            <pc:docMk/>
            <pc:sldMk cId="649824504" sldId="275"/>
            <ac:spMk id="2" creationId="{A2E5A659-EB08-4274-A2F3-1ACBA5901CB4}"/>
          </ac:spMkLst>
        </pc:spChg>
        <pc:spChg chg="mod">
          <ac:chgData name="Jack Lambert" userId="96acfbbe-3f76-4702-b579-992e697a294b" providerId="ADAL" clId="{2E4046FB-898C-F84C-AA46-8F0F67264B41}" dt="2019-03-03T18:37:56.548" v="187" actId="164"/>
          <ac:spMkLst>
            <pc:docMk/>
            <pc:sldMk cId="649824504" sldId="275"/>
            <ac:spMk id="4" creationId="{7DBBD738-B073-4802-817F-A85DEA804466}"/>
          </ac:spMkLst>
        </pc:spChg>
        <pc:spChg chg="add mod">
          <ac:chgData name="Jack Lambert" userId="96acfbbe-3f76-4702-b579-992e697a294b" providerId="ADAL" clId="{2E4046FB-898C-F84C-AA46-8F0F67264B41}" dt="2019-03-04T16:19:22.875" v="309" actId="1076"/>
          <ac:spMkLst>
            <pc:docMk/>
            <pc:sldMk cId="649824504" sldId="275"/>
            <ac:spMk id="8" creationId="{C28911EE-FB04-244E-80EB-8FB2FD7695B9}"/>
          </ac:spMkLst>
        </pc:spChg>
        <pc:grpChg chg="add mod">
          <ac:chgData name="Jack Lambert" userId="96acfbbe-3f76-4702-b579-992e697a294b" providerId="ADAL" clId="{2E4046FB-898C-F84C-AA46-8F0F67264B41}" dt="2019-03-04T16:19:46.959" v="313" actId="1076"/>
          <ac:grpSpMkLst>
            <pc:docMk/>
            <pc:sldMk cId="649824504" sldId="275"/>
            <ac:grpSpMk id="16" creationId="{B5C5A2AF-5F24-FF40-B981-6CA7B14ADDCF}"/>
          </ac:grpSpMkLst>
        </pc:grpChg>
        <pc:graphicFrameChg chg="mod modGraphic">
          <ac:chgData name="Jack Lambert" userId="96acfbbe-3f76-4702-b579-992e697a294b" providerId="ADAL" clId="{2E4046FB-898C-F84C-AA46-8F0F67264B41}" dt="2019-03-03T18:34:23.076" v="161" actId="14734"/>
          <ac:graphicFrameMkLst>
            <pc:docMk/>
            <pc:sldMk cId="649824504" sldId="275"/>
            <ac:graphicFrameMk id="5" creationId="{C7B706EE-C54F-4955-86E8-93FB5E653304}"/>
          </ac:graphicFrameMkLst>
        </pc:graphicFrameChg>
        <pc:picChg chg="mod">
          <ac:chgData name="Jack Lambert" userId="96acfbbe-3f76-4702-b579-992e697a294b" providerId="ADAL" clId="{2E4046FB-898C-F84C-AA46-8F0F67264B41}" dt="2019-03-02T23:53:17.144" v="84" actId="1076"/>
          <ac:picMkLst>
            <pc:docMk/>
            <pc:sldMk cId="649824504" sldId="275"/>
            <ac:picMk id="3" creationId="{CAEC3BE2-60AA-4B7A-AFEB-A500617D8CD6}"/>
          </ac:picMkLst>
        </pc:picChg>
        <pc:picChg chg="mod">
          <ac:chgData name="Jack Lambert" userId="96acfbbe-3f76-4702-b579-992e697a294b" providerId="ADAL" clId="{2E4046FB-898C-F84C-AA46-8F0F67264B41}" dt="2019-03-03T18:37:56.548" v="187" actId="164"/>
          <ac:picMkLst>
            <pc:docMk/>
            <pc:sldMk cId="649824504" sldId="275"/>
            <ac:picMk id="6" creationId="{B3ED71C0-74EF-4A5C-9C83-9F61D9D0904C}"/>
          </ac:picMkLst>
        </pc:picChg>
        <pc:cxnChg chg="add mod">
          <ac:chgData name="Jack Lambert" userId="96acfbbe-3f76-4702-b579-992e697a294b" providerId="ADAL" clId="{2E4046FB-898C-F84C-AA46-8F0F67264B41}" dt="2019-03-04T16:19:29.985" v="311" actId="13822"/>
          <ac:cxnSpMkLst>
            <pc:docMk/>
            <pc:sldMk cId="649824504" sldId="275"/>
            <ac:cxnSpMk id="11" creationId="{F4539BFA-4A0A-0844-BBFA-2EEA5634334F}"/>
          </ac:cxnSpMkLst>
        </pc:cxnChg>
        <pc:cxnChg chg="add mod">
          <ac:chgData name="Jack Lambert" userId="96acfbbe-3f76-4702-b579-992e697a294b" providerId="ADAL" clId="{2E4046FB-898C-F84C-AA46-8F0F67264B41}" dt="2019-03-04T16:20:04.898" v="315" actId="17032"/>
          <ac:cxnSpMkLst>
            <pc:docMk/>
            <pc:sldMk cId="649824504" sldId="275"/>
            <ac:cxnSpMk id="13" creationId="{A8B8DC49-6294-2842-B13F-A91FBF40CB7A}"/>
          </ac:cxnSpMkLst>
        </pc:cxnChg>
      </pc:sldChg>
      <pc:sldChg chg="addSp delSp modSp">
        <pc:chgData name="Jack Lambert" userId="96acfbbe-3f76-4702-b579-992e697a294b" providerId="ADAL" clId="{2E4046FB-898C-F84C-AA46-8F0F67264B41}" dt="2019-03-04T16:21:23.133" v="317" actId="1076"/>
        <pc:sldMkLst>
          <pc:docMk/>
          <pc:sldMk cId="3204938377" sldId="290"/>
        </pc:sldMkLst>
        <pc:spChg chg="del mod">
          <ac:chgData name="Jack Lambert" userId="96acfbbe-3f76-4702-b579-992e697a294b" providerId="ADAL" clId="{2E4046FB-898C-F84C-AA46-8F0F67264B41}" dt="2019-03-03T19:00:13.008" v="244" actId="478"/>
          <ac:spMkLst>
            <pc:docMk/>
            <pc:sldMk cId="3204938377" sldId="290"/>
            <ac:spMk id="2" creationId="{00000000-0000-0000-0000-000000000000}"/>
          </ac:spMkLst>
        </pc:spChg>
        <pc:spChg chg="del mod">
          <ac:chgData name="Jack Lambert" userId="96acfbbe-3f76-4702-b579-992e697a294b" providerId="ADAL" clId="{2E4046FB-898C-F84C-AA46-8F0F67264B41}" dt="2019-03-03T19:00:22.869" v="246" actId="478"/>
          <ac:spMkLst>
            <pc:docMk/>
            <pc:sldMk cId="3204938377" sldId="290"/>
            <ac:spMk id="4" creationId="{00000000-0000-0000-0000-000000000000}"/>
          </ac:spMkLst>
        </pc:spChg>
        <pc:spChg chg="add del mod">
          <ac:chgData name="Jack Lambert" userId="96acfbbe-3f76-4702-b579-992e697a294b" providerId="ADAL" clId="{2E4046FB-898C-F84C-AA46-8F0F67264B41}" dt="2019-03-03T18:25:10.511" v="90"/>
          <ac:spMkLst>
            <pc:docMk/>
            <pc:sldMk cId="3204938377" sldId="290"/>
            <ac:spMk id="6" creationId="{78D71738-7820-3245-A5F4-59B20EECB472}"/>
          </ac:spMkLst>
        </pc:spChg>
        <pc:spChg chg="add del mod">
          <ac:chgData name="Jack Lambert" userId="96acfbbe-3f76-4702-b579-992e697a294b" providerId="ADAL" clId="{2E4046FB-898C-F84C-AA46-8F0F67264B41}" dt="2019-03-03T19:00:38.144" v="250" actId="478"/>
          <ac:spMkLst>
            <pc:docMk/>
            <pc:sldMk cId="3204938377" sldId="290"/>
            <ac:spMk id="15" creationId="{95305F56-817F-2245-9587-B8A5FC84608F}"/>
          </ac:spMkLst>
        </pc:spChg>
        <pc:grpChg chg="mod">
          <ac:chgData name="Jack Lambert" userId="96acfbbe-3f76-4702-b579-992e697a294b" providerId="ADAL" clId="{2E4046FB-898C-F84C-AA46-8F0F67264B41}" dt="2019-03-03T19:01:36.981" v="267" actId="14100"/>
          <ac:grpSpMkLst>
            <pc:docMk/>
            <pc:sldMk cId="3204938377" sldId="290"/>
            <ac:grpSpMk id="11" creationId="{00000000-0000-0000-0000-000000000000}"/>
          </ac:grpSpMkLst>
        </pc:grpChg>
        <pc:picChg chg="mod">
          <ac:chgData name="Jack Lambert" userId="96acfbbe-3f76-4702-b579-992e697a294b" providerId="ADAL" clId="{2E4046FB-898C-F84C-AA46-8F0F67264B41}" dt="2019-03-03T19:18:05.039" v="289" actId="14100"/>
          <ac:picMkLst>
            <pc:docMk/>
            <pc:sldMk cId="3204938377" sldId="290"/>
            <ac:picMk id="2" creationId="{B85347A9-1200-4441-BC2C-3AC59B92183A}"/>
          </ac:picMkLst>
        </pc:picChg>
        <pc:picChg chg="add del mod">
          <ac:chgData name="Jack Lambert" userId="96acfbbe-3f76-4702-b579-992e697a294b" providerId="ADAL" clId="{2E4046FB-898C-F84C-AA46-8F0F67264B41}" dt="2019-03-03T18:30:13.373" v="100" actId="478"/>
          <ac:picMkLst>
            <pc:docMk/>
            <pc:sldMk cId="3204938377" sldId="290"/>
            <ac:picMk id="9" creationId="{7CE17D49-F57C-C343-93EE-1B0F15C71533}"/>
          </ac:picMkLst>
        </pc:picChg>
        <pc:picChg chg="mod">
          <ac:chgData name="Jack Lambert" userId="96acfbbe-3f76-4702-b579-992e697a294b" providerId="ADAL" clId="{2E4046FB-898C-F84C-AA46-8F0F67264B41}" dt="2019-03-04T16:21:23.133" v="317" actId="1076"/>
          <ac:picMkLst>
            <pc:docMk/>
            <pc:sldMk cId="3204938377" sldId="290"/>
            <ac:picMk id="9" creationId="{D45DAE71-D601-46C1-A82D-E08635652569}"/>
          </ac:picMkLst>
        </pc:picChg>
        <pc:picChg chg="add mod">
          <ac:chgData name="Jack Lambert" userId="96acfbbe-3f76-4702-b579-992e697a294b" providerId="ADAL" clId="{2E4046FB-898C-F84C-AA46-8F0F67264B41}" dt="2019-03-04T16:21:11.050" v="316" actId="1076"/>
          <ac:picMkLst>
            <pc:docMk/>
            <pc:sldMk cId="3204938377" sldId="290"/>
            <ac:picMk id="13" creationId="{1D365BA3-0DEE-524E-9EE0-E00B64F44032}"/>
          </ac:picMkLst>
        </pc:picChg>
      </pc:sldChg>
      <pc:sldChg chg="addSp delSp modSp">
        <pc:chgData name="Jack Lambert" userId="96acfbbe-3f76-4702-b579-992e697a294b" providerId="ADAL" clId="{2E4046FB-898C-F84C-AA46-8F0F67264B41}" dt="2019-03-04T16:18:31.912" v="306" actId="14100"/>
        <pc:sldMkLst>
          <pc:docMk/>
          <pc:sldMk cId="664406818" sldId="329"/>
        </pc:sldMkLst>
        <pc:spChg chg="mod">
          <ac:chgData name="Jack Lambert" userId="96acfbbe-3f76-4702-b579-992e697a294b" providerId="ADAL" clId="{2E4046FB-898C-F84C-AA46-8F0F67264B41}" dt="2019-03-04T16:17:54.492" v="301" actId="1076"/>
          <ac:spMkLst>
            <pc:docMk/>
            <pc:sldMk cId="664406818" sldId="329"/>
            <ac:spMk id="7" creationId="{37E0F97C-373B-485E-A92E-959951D14534}"/>
          </ac:spMkLst>
        </pc:spChg>
        <pc:cxnChg chg="add mod">
          <ac:chgData name="Jack Lambert" userId="96acfbbe-3f76-4702-b579-992e697a294b" providerId="ADAL" clId="{2E4046FB-898C-F84C-AA46-8F0F67264B41}" dt="2019-03-04T16:18:31.912" v="306" actId="14100"/>
          <ac:cxnSpMkLst>
            <pc:docMk/>
            <pc:sldMk cId="664406818" sldId="329"/>
            <ac:cxnSpMk id="8" creationId="{A73E772A-FECB-5545-8A8D-7462D1157126}"/>
          </ac:cxnSpMkLst>
        </pc:cxnChg>
        <pc:cxnChg chg="del">
          <ac:chgData name="Jack Lambert" userId="96acfbbe-3f76-4702-b579-992e697a294b" providerId="ADAL" clId="{2E4046FB-898C-F84C-AA46-8F0F67264B41}" dt="2019-03-03T18:54:00.285" v="193" actId="931"/>
          <ac:cxnSpMkLst>
            <pc:docMk/>
            <pc:sldMk cId="664406818" sldId="329"/>
            <ac:cxnSpMk id="9" creationId="{8A77DD51-24B4-46EB-BE71-6DAB249057AA}"/>
          </ac:cxnSpMkLst>
        </pc:cxnChg>
        <pc:cxnChg chg="del">
          <ac:chgData name="Jack Lambert" userId="96acfbbe-3f76-4702-b579-992e697a294b" providerId="ADAL" clId="{2E4046FB-898C-F84C-AA46-8F0F67264B41}" dt="2019-03-03T18:54:00.285" v="193" actId="931"/>
          <ac:cxnSpMkLst>
            <pc:docMk/>
            <pc:sldMk cId="664406818" sldId="329"/>
            <ac:cxnSpMk id="11" creationId="{D31A6B11-7786-4073-9F66-0FF93B8532AA}"/>
          </ac:cxnSpMkLst>
        </pc:cxnChg>
      </pc:sldChg>
      <pc:sldChg chg="modSp">
        <pc:chgData name="Jack Lambert" userId="96acfbbe-3f76-4702-b579-992e697a294b" providerId="ADAL" clId="{2E4046FB-898C-F84C-AA46-8F0F67264B41}" dt="2019-03-03T19:12:14.513" v="281" actId="1076"/>
        <pc:sldMkLst>
          <pc:docMk/>
          <pc:sldMk cId="3876422310" sldId="330"/>
        </pc:sldMkLst>
        <pc:graphicFrameChg chg="mod">
          <ac:chgData name="Jack Lambert" userId="96acfbbe-3f76-4702-b579-992e697a294b" providerId="ADAL" clId="{2E4046FB-898C-F84C-AA46-8F0F67264B41}" dt="2019-03-03T19:12:14.513" v="281" actId="1076"/>
          <ac:graphicFrameMkLst>
            <pc:docMk/>
            <pc:sldMk cId="3876422310" sldId="330"/>
            <ac:graphicFrameMk id="5" creationId="{5787B288-B398-4144-AEA9-EDE33F485F0F}"/>
          </ac:graphicFrameMkLst>
        </pc:graphicFrameChg>
      </pc:sldChg>
    </pc:docChg>
  </pc:docChgLst>
  <pc:docChgLst>
    <pc:chgData name="Aytac Teker" userId="S::aytac.teker_colorado.edu#ext#@seniordesign299.onmicrosoft.com::c8e1325e-f4f8-4176-ab04-3a92d4438160" providerId="AD" clId="Web-{BCC8FC6B-34B6-4DC2-A183-DE68F6DAA029}"/>
    <pc:docChg chg="modSld">
      <pc:chgData name="Aytac Teker" userId="S::aytac.teker_colorado.edu#ext#@seniordesign299.onmicrosoft.com::c8e1325e-f4f8-4176-ab04-3a92d4438160" providerId="AD" clId="Web-{BCC8FC6B-34B6-4DC2-A183-DE68F6DAA029}" dt="2019-03-03T00:16:44.656" v="234" actId="20577"/>
      <pc:docMkLst>
        <pc:docMk/>
      </pc:docMkLst>
      <pc:sldChg chg="addSp modSp">
        <pc:chgData name="Aytac Teker" userId="S::aytac.teker_colorado.edu#ext#@seniordesign299.onmicrosoft.com::c8e1325e-f4f8-4176-ab04-3a92d4438160" providerId="AD" clId="Web-{BCC8FC6B-34B6-4DC2-A183-DE68F6DAA029}" dt="2019-03-03T00:16:40.718" v="232" actId="20577"/>
        <pc:sldMkLst>
          <pc:docMk/>
          <pc:sldMk cId="3912419705" sldId="323"/>
        </pc:sldMkLst>
        <pc:spChg chg="mod">
          <ac:chgData name="Aytac Teker" userId="S::aytac.teker_colorado.edu#ext#@seniordesign299.onmicrosoft.com::c8e1325e-f4f8-4176-ab04-3a92d4438160" providerId="AD" clId="Web-{BCC8FC6B-34B6-4DC2-A183-DE68F6DAA029}" dt="2019-03-03T00:16:40.718" v="232" actId="20577"/>
          <ac:spMkLst>
            <pc:docMk/>
            <pc:sldMk cId="3912419705" sldId="323"/>
            <ac:spMk id="8" creationId="{91B12A7D-3893-464E-96B5-2F6EA4339F72}"/>
          </ac:spMkLst>
        </pc:spChg>
        <pc:picChg chg="add mod">
          <ac:chgData name="Aytac Teker" userId="S::aytac.teker_colorado.edu#ext#@seniordesign299.onmicrosoft.com::c8e1325e-f4f8-4176-ab04-3a92d4438160" providerId="AD" clId="Web-{BCC8FC6B-34B6-4DC2-A183-DE68F6DAA029}" dt="2019-03-03T00:03:40.999" v="227" actId="1076"/>
          <ac:picMkLst>
            <pc:docMk/>
            <pc:sldMk cId="3912419705" sldId="323"/>
            <ac:picMk id="2" creationId="{33FE89D4-5601-400D-B249-51D9C74D3105}"/>
          </ac:picMkLst>
        </pc:picChg>
      </pc:sldChg>
    </pc:docChg>
  </pc:docChgLst>
  <pc:docChgLst>
    <pc:chgData name="Elijah Landers" userId="S::admin@seniordesign299.onmicrosoft.com::8d1edd4d-bcfa-4f37-9316-3a997550ffb2" providerId="AD" clId="Web-{CE84E236-F92F-46E1-B2F1-567461CD60D7}"/>
    <pc:docChg chg="addSld modSld">
      <pc:chgData name="Elijah Landers" userId="S::admin@seniordesign299.onmicrosoft.com::8d1edd4d-bcfa-4f37-9316-3a997550ffb2" providerId="AD" clId="Web-{CE84E236-F92F-46E1-B2F1-567461CD60D7}" dt="2019-03-01T16:33:33.318" v="87" actId="20577"/>
      <pc:docMkLst>
        <pc:docMk/>
      </pc:docMkLst>
      <pc:sldChg chg="modSp new">
        <pc:chgData name="Elijah Landers" userId="S::admin@seniordesign299.onmicrosoft.com::8d1edd4d-bcfa-4f37-9316-3a997550ffb2" providerId="AD" clId="Web-{CE84E236-F92F-46E1-B2F1-567461CD60D7}" dt="2019-03-01T16:33:33.318" v="86" actId="20577"/>
        <pc:sldMkLst>
          <pc:docMk/>
          <pc:sldMk cId="727428881" sldId="278"/>
        </pc:sldMkLst>
        <pc:spChg chg="mod">
          <ac:chgData name="Elijah Landers" userId="S::admin@seniordesign299.onmicrosoft.com::8d1edd4d-bcfa-4f37-9316-3a997550ffb2" providerId="AD" clId="Web-{CE84E236-F92F-46E1-B2F1-567461CD60D7}" dt="2019-03-01T16:22:17.033" v="19" actId="20577"/>
          <ac:spMkLst>
            <pc:docMk/>
            <pc:sldMk cId="727428881" sldId="278"/>
            <ac:spMk id="2" creationId="{B3A76F6F-5316-49DC-A9D3-929D5A00D1F4}"/>
          </ac:spMkLst>
        </pc:spChg>
        <pc:spChg chg="mod">
          <ac:chgData name="Elijah Landers" userId="S::admin@seniordesign299.onmicrosoft.com::8d1edd4d-bcfa-4f37-9316-3a997550ffb2" providerId="AD" clId="Web-{CE84E236-F92F-46E1-B2F1-567461CD60D7}" dt="2019-03-01T16:33:33.318" v="86" actId="20577"/>
          <ac:spMkLst>
            <pc:docMk/>
            <pc:sldMk cId="727428881" sldId="278"/>
            <ac:spMk id="3" creationId="{3E9E131E-B035-4399-B23D-8B2B8E843707}"/>
          </ac:spMkLst>
        </pc:spChg>
      </pc:sldChg>
    </pc:docChg>
  </pc:docChgLst>
  <pc:docChgLst>
    <pc:chgData name="Quentin Scott Moore" userId="S::qumo0242_colorado.edu#ext#@seniordesign299.onmicrosoft.com::19462fa4-125a-492e-a877-ddbf2bbf15a2" providerId="AD" clId="Web-{88F81812-FAE3-4223-8D2D-1FEFBD2001B0}"/>
    <pc:docChg chg="addSld delSld modSld sldOrd">
      <pc:chgData name="Quentin Scott Moore" userId="S::qumo0242_colorado.edu#ext#@seniordesign299.onmicrosoft.com::19462fa4-125a-492e-a877-ddbf2bbf15a2" providerId="AD" clId="Web-{88F81812-FAE3-4223-8D2D-1FEFBD2001B0}" dt="2019-03-04T17:39:27.569" v="339" actId="20577"/>
      <pc:docMkLst>
        <pc:docMk/>
      </pc:docMkLst>
      <pc:sldChg chg="del">
        <pc:chgData name="Quentin Scott Moore" userId="S::qumo0242_colorado.edu#ext#@seniordesign299.onmicrosoft.com::19462fa4-125a-492e-a877-ddbf2bbf15a2" providerId="AD" clId="Web-{88F81812-FAE3-4223-8D2D-1FEFBD2001B0}" dt="2019-03-04T16:40:14.545" v="9"/>
        <pc:sldMkLst>
          <pc:docMk/>
          <pc:sldMk cId="3040426980" sldId="303"/>
        </pc:sldMkLst>
      </pc:sldChg>
      <pc:sldChg chg="del">
        <pc:chgData name="Quentin Scott Moore" userId="S::qumo0242_colorado.edu#ext#@seniordesign299.onmicrosoft.com::19462fa4-125a-492e-a877-ddbf2bbf15a2" providerId="AD" clId="Web-{88F81812-FAE3-4223-8D2D-1FEFBD2001B0}" dt="2019-03-04T16:40:15.326" v="10"/>
        <pc:sldMkLst>
          <pc:docMk/>
          <pc:sldMk cId="2079970458" sldId="306"/>
        </pc:sldMkLst>
      </pc:sldChg>
      <pc:sldChg chg="del">
        <pc:chgData name="Quentin Scott Moore" userId="S::qumo0242_colorado.edu#ext#@seniordesign299.onmicrosoft.com::19462fa4-125a-492e-a877-ddbf2bbf15a2" providerId="AD" clId="Web-{88F81812-FAE3-4223-8D2D-1FEFBD2001B0}" dt="2019-03-04T16:40:41.749" v="13"/>
        <pc:sldMkLst>
          <pc:docMk/>
          <pc:sldMk cId="4116810366" sldId="307"/>
        </pc:sldMkLst>
      </pc:sldChg>
      <pc:sldChg chg="del">
        <pc:chgData name="Quentin Scott Moore" userId="S::qumo0242_colorado.edu#ext#@seniordesign299.onmicrosoft.com::19462fa4-125a-492e-a877-ddbf2bbf15a2" providerId="AD" clId="Web-{88F81812-FAE3-4223-8D2D-1FEFBD2001B0}" dt="2019-03-04T16:40:17.279" v="11"/>
        <pc:sldMkLst>
          <pc:docMk/>
          <pc:sldMk cId="2239965192" sldId="309"/>
        </pc:sldMkLst>
      </pc:sldChg>
      <pc:sldChg chg="modSp ord">
        <pc:chgData name="Quentin Scott Moore" userId="S::qumo0242_colorado.edu#ext#@seniordesign299.onmicrosoft.com::19462fa4-125a-492e-a877-ddbf2bbf15a2" providerId="AD" clId="Web-{88F81812-FAE3-4223-8D2D-1FEFBD2001B0}" dt="2019-03-04T17:39:27.553" v="338" actId="20577"/>
        <pc:sldMkLst>
          <pc:docMk/>
          <pc:sldMk cId="1386029482" sldId="310"/>
        </pc:sldMkLst>
        <pc:spChg chg="mod">
          <ac:chgData name="Quentin Scott Moore" userId="S::qumo0242_colorado.edu#ext#@seniordesign299.onmicrosoft.com::19462fa4-125a-492e-a877-ddbf2bbf15a2" providerId="AD" clId="Web-{88F81812-FAE3-4223-8D2D-1FEFBD2001B0}" dt="2019-03-04T17:39:27.553" v="338" actId="20577"/>
          <ac:spMkLst>
            <pc:docMk/>
            <pc:sldMk cId="1386029482" sldId="310"/>
            <ac:spMk id="3" creationId="{00000000-0000-0000-0000-000000000000}"/>
          </ac:spMkLst>
        </pc:spChg>
      </pc:sldChg>
      <pc:sldChg chg="ord">
        <pc:chgData name="Quentin Scott Moore" userId="S::qumo0242_colorado.edu#ext#@seniordesign299.onmicrosoft.com::19462fa4-125a-492e-a877-ddbf2bbf15a2" providerId="AD" clId="Web-{88F81812-FAE3-4223-8D2D-1FEFBD2001B0}" dt="2019-03-04T16:45:40.651" v="236"/>
        <pc:sldMkLst>
          <pc:docMk/>
          <pc:sldMk cId="620614398" sldId="311"/>
        </pc:sldMkLst>
      </pc:sldChg>
      <pc:sldChg chg="del">
        <pc:chgData name="Quentin Scott Moore" userId="S::qumo0242_colorado.edu#ext#@seniordesign299.onmicrosoft.com::19462fa4-125a-492e-a877-ddbf2bbf15a2" providerId="AD" clId="Web-{88F81812-FAE3-4223-8D2D-1FEFBD2001B0}" dt="2019-03-04T16:40:45.843" v="14"/>
        <pc:sldMkLst>
          <pc:docMk/>
          <pc:sldMk cId="1391246770" sldId="320"/>
        </pc:sldMkLst>
      </pc:sldChg>
      <pc:sldChg chg="del">
        <pc:chgData name="Quentin Scott Moore" userId="S::qumo0242_colorado.edu#ext#@seniordesign299.onmicrosoft.com::19462fa4-125a-492e-a877-ddbf2bbf15a2" providerId="AD" clId="Web-{88F81812-FAE3-4223-8D2D-1FEFBD2001B0}" dt="2019-03-04T16:40:18.139" v="12"/>
        <pc:sldMkLst>
          <pc:docMk/>
          <pc:sldMk cId="2394215488" sldId="325"/>
        </pc:sldMkLst>
      </pc:sldChg>
      <pc:sldChg chg="del">
        <pc:chgData name="Quentin Scott Moore" userId="S::qumo0242_colorado.edu#ext#@seniordesign299.onmicrosoft.com::19462fa4-125a-492e-a877-ddbf2bbf15a2" providerId="AD" clId="Web-{88F81812-FAE3-4223-8D2D-1FEFBD2001B0}" dt="2019-03-04T16:40:07.888" v="8"/>
        <pc:sldMkLst>
          <pc:docMk/>
          <pc:sldMk cId="4246747990" sldId="326"/>
        </pc:sldMkLst>
      </pc:sldChg>
      <pc:sldChg chg="addSp delSp modSp ord">
        <pc:chgData name="Quentin Scott Moore" userId="S::qumo0242_colorado.edu#ext#@seniordesign299.onmicrosoft.com::19462fa4-125a-492e-a877-ddbf2bbf15a2" providerId="AD" clId="Web-{88F81812-FAE3-4223-8D2D-1FEFBD2001B0}" dt="2019-03-04T16:48:12.047" v="292" actId="14100"/>
        <pc:sldMkLst>
          <pc:docMk/>
          <pc:sldMk cId="992071438" sldId="332"/>
        </pc:sldMkLst>
        <pc:spChg chg="del">
          <ac:chgData name="Quentin Scott Moore" userId="S::qumo0242_colorado.edu#ext#@seniordesign299.onmicrosoft.com::19462fa4-125a-492e-a877-ddbf2bbf15a2" providerId="AD" clId="Web-{88F81812-FAE3-4223-8D2D-1FEFBD2001B0}" dt="2019-03-04T16:48:00.890" v="288"/>
          <ac:spMkLst>
            <pc:docMk/>
            <pc:sldMk cId="992071438" sldId="332"/>
            <ac:spMk id="3" creationId="{B46D7AF5-161D-42F8-BA26-35AB37D95720}"/>
          </ac:spMkLst>
        </pc:spChg>
        <pc:spChg chg="add del mod">
          <ac:chgData name="Quentin Scott Moore" userId="S::qumo0242_colorado.edu#ext#@seniordesign299.onmicrosoft.com::19462fa4-125a-492e-a877-ddbf2bbf15a2" providerId="AD" clId="Web-{88F81812-FAE3-4223-8D2D-1FEFBD2001B0}" dt="2019-03-04T16:48:07.234" v="290"/>
          <ac:spMkLst>
            <pc:docMk/>
            <pc:sldMk cId="992071438" sldId="332"/>
            <ac:spMk id="6" creationId="{447310C5-AA68-4A0C-9859-CC33383593DA}"/>
          </ac:spMkLst>
        </pc:spChg>
        <pc:picChg chg="mod">
          <ac:chgData name="Quentin Scott Moore" userId="S::qumo0242_colorado.edu#ext#@seniordesign299.onmicrosoft.com::19462fa4-125a-492e-a877-ddbf2bbf15a2" providerId="AD" clId="Web-{88F81812-FAE3-4223-8D2D-1FEFBD2001B0}" dt="2019-03-04T16:48:12.047" v="292" actId="14100"/>
          <ac:picMkLst>
            <pc:docMk/>
            <pc:sldMk cId="992071438" sldId="332"/>
            <ac:picMk id="8" creationId="{AC34774D-DEBA-40E3-9297-E4E90438BDD1}"/>
          </ac:picMkLst>
        </pc:picChg>
      </pc:sldChg>
      <pc:sldChg chg="modSp ord">
        <pc:chgData name="Quentin Scott Moore" userId="S::qumo0242_colorado.edu#ext#@seniordesign299.onmicrosoft.com::19462fa4-125a-492e-a877-ddbf2bbf15a2" providerId="AD" clId="Web-{88F81812-FAE3-4223-8D2D-1FEFBD2001B0}" dt="2019-03-04T16:47:42.093" v="287" actId="14100"/>
        <pc:sldMkLst>
          <pc:docMk/>
          <pc:sldMk cId="92715811" sldId="333"/>
        </pc:sldMkLst>
        <pc:spChg chg="mod">
          <ac:chgData name="Quentin Scott Moore" userId="S::qumo0242_colorado.edu#ext#@seniordesign299.onmicrosoft.com::19462fa4-125a-492e-a877-ddbf2bbf15a2" providerId="AD" clId="Web-{88F81812-FAE3-4223-8D2D-1FEFBD2001B0}" dt="2019-03-04T16:47:42.093" v="287" actId="14100"/>
          <ac:spMkLst>
            <pc:docMk/>
            <pc:sldMk cId="92715811" sldId="333"/>
            <ac:spMk id="6" creationId="{A11B59C3-518B-4366-B11A-DCDA2696AD7A}"/>
          </ac:spMkLst>
        </pc:spChg>
        <pc:picChg chg="mod ord">
          <ac:chgData name="Quentin Scott Moore" userId="S::qumo0242_colorado.edu#ext#@seniordesign299.onmicrosoft.com::19462fa4-125a-492e-a877-ddbf2bbf15a2" providerId="AD" clId="Web-{88F81812-FAE3-4223-8D2D-1FEFBD2001B0}" dt="2019-03-04T16:47:12.420" v="243"/>
          <ac:picMkLst>
            <pc:docMk/>
            <pc:sldMk cId="92715811" sldId="333"/>
            <ac:picMk id="7" creationId="{B64AE627-3072-4CF2-ABAF-41A218749972}"/>
          </ac:picMkLst>
        </pc:picChg>
      </pc:sldChg>
      <pc:sldChg chg="add del">
        <pc:chgData name="Quentin Scott Moore" userId="S::qumo0242_colorado.edu#ext#@seniordesign299.onmicrosoft.com::19462fa4-125a-492e-a877-ddbf2bbf15a2" providerId="AD" clId="Web-{88F81812-FAE3-4223-8D2D-1FEFBD2001B0}" dt="2019-03-04T16:40:59.765" v="15"/>
        <pc:sldMkLst>
          <pc:docMk/>
          <pc:sldMk cId="3214535269" sldId="334"/>
        </pc:sldMkLst>
      </pc:sldChg>
      <pc:sldChg chg="add">
        <pc:chgData name="Quentin Scott Moore" userId="S::qumo0242_colorado.edu#ext#@seniordesign299.onmicrosoft.com::19462fa4-125a-492e-a877-ddbf2bbf15a2" providerId="AD" clId="Web-{88F81812-FAE3-4223-8D2D-1FEFBD2001B0}" dt="2019-03-04T16:40:00.982" v="1"/>
        <pc:sldMkLst>
          <pc:docMk/>
          <pc:sldMk cId="3894779342" sldId="335"/>
        </pc:sldMkLst>
      </pc:sldChg>
      <pc:sldChg chg="add">
        <pc:chgData name="Quentin Scott Moore" userId="S::qumo0242_colorado.edu#ext#@seniordesign299.onmicrosoft.com::19462fa4-125a-492e-a877-ddbf2bbf15a2" providerId="AD" clId="Web-{88F81812-FAE3-4223-8D2D-1FEFBD2001B0}" dt="2019-03-04T16:40:01.091" v="2"/>
        <pc:sldMkLst>
          <pc:docMk/>
          <pc:sldMk cId="2578421240" sldId="336"/>
        </pc:sldMkLst>
      </pc:sldChg>
      <pc:sldChg chg="modSp add">
        <pc:chgData name="Quentin Scott Moore" userId="S::qumo0242_colorado.edu#ext#@seniordesign299.onmicrosoft.com::19462fa4-125a-492e-a877-ddbf2bbf15a2" providerId="AD" clId="Web-{88F81812-FAE3-4223-8D2D-1FEFBD2001B0}" dt="2019-03-04T16:44:35.446" v="229" actId="1076"/>
        <pc:sldMkLst>
          <pc:docMk/>
          <pc:sldMk cId="260075542" sldId="337"/>
        </pc:sldMkLst>
        <pc:spChg chg="mod">
          <ac:chgData name="Quentin Scott Moore" userId="S::qumo0242_colorado.edu#ext#@seniordesign299.onmicrosoft.com::19462fa4-125a-492e-a877-ddbf2bbf15a2" providerId="AD" clId="Web-{88F81812-FAE3-4223-8D2D-1FEFBD2001B0}" dt="2019-03-04T16:44:35.430" v="228" actId="1076"/>
          <ac:spMkLst>
            <pc:docMk/>
            <pc:sldMk cId="260075542" sldId="337"/>
            <ac:spMk id="8" creationId="{7F170647-643F-464F-90E6-C523D5B2D8FC}"/>
          </ac:spMkLst>
        </pc:spChg>
        <pc:spChg chg="mod">
          <ac:chgData name="Quentin Scott Moore" userId="S::qumo0242_colorado.edu#ext#@seniordesign299.onmicrosoft.com::19462fa4-125a-492e-a877-ddbf2bbf15a2" providerId="AD" clId="Web-{88F81812-FAE3-4223-8D2D-1FEFBD2001B0}" dt="2019-03-04T16:44:35.399" v="227" actId="1076"/>
          <ac:spMkLst>
            <pc:docMk/>
            <pc:sldMk cId="260075542" sldId="337"/>
            <ac:spMk id="10" creationId="{4EC42BD7-6A42-4877-B12A-09A677D8453B}"/>
          </ac:spMkLst>
        </pc:spChg>
        <pc:spChg chg="mod">
          <ac:chgData name="Quentin Scott Moore" userId="S::qumo0242_colorado.edu#ext#@seniordesign299.onmicrosoft.com::19462fa4-125a-492e-a877-ddbf2bbf15a2" providerId="AD" clId="Web-{88F81812-FAE3-4223-8D2D-1FEFBD2001B0}" dt="2019-03-04T16:44:35.383" v="226" actId="1076"/>
          <ac:spMkLst>
            <pc:docMk/>
            <pc:sldMk cId="260075542" sldId="337"/>
            <ac:spMk id="12" creationId="{4634B35B-58C1-45BC-A0F1-7C0FEA581F43}"/>
          </ac:spMkLst>
        </pc:spChg>
        <pc:spChg chg="mod">
          <ac:chgData name="Quentin Scott Moore" userId="S::qumo0242_colorado.edu#ext#@seniordesign299.onmicrosoft.com::19462fa4-125a-492e-a877-ddbf2bbf15a2" providerId="AD" clId="Web-{88F81812-FAE3-4223-8D2D-1FEFBD2001B0}" dt="2019-03-04T16:44:35.352" v="225" actId="1076"/>
          <ac:spMkLst>
            <pc:docMk/>
            <pc:sldMk cId="260075542" sldId="337"/>
            <ac:spMk id="13" creationId="{3C2A7F1D-93CD-49A9-BBD1-6F1FC07D7473}"/>
          </ac:spMkLst>
        </pc:spChg>
        <pc:spChg chg="mod">
          <ac:chgData name="Quentin Scott Moore" userId="S::qumo0242_colorado.edu#ext#@seniordesign299.onmicrosoft.com::19462fa4-125a-492e-a877-ddbf2bbf15a2" providerId="AD" clId="Web-{88F81812-FAE3-4223-8D2D-1FEFBD2001B0}" dt="2019-03-04T16:44:35.446" v="229" actId="1076"/>
          <ac:spMkLst>
            <pc:docMk/>
            <pc:sldMk cId="260075542" sldId="337"/>
            <ac:spMk id="15" creationId="{A6DA3A0F-A28D-4CAE-885D-3CA78FEB120A}"/>
          </ac:spMkLst>
        </pc:spChg>
        <pc:graphicFrameChg chg="mod modGraphic">
          <ac:chgData name="Quentin Scott Moore" userId="S::qumo0242_colorado.edu#ext#@seniordesign299.onmicrosoft.com::19462fa4-125a-492e-a877-ddbf2bbf15a2" providerId="AD" clId="Web-{88F81812-FAE3-4223-8D2D-1FEFBD2001B0}" dt="2019-03-04T16:44:24.086" v="224"/>
          <ac:graphicFrameMkLst>
            <pc:docMk/>
            <pc:sldMk cId="260075542" sldId="337"/>
            <ac:graphicFrameMk id="3" creationId="{59E16B76-EF05-4617-95E9-BD6E52320DA5}"/>
          </ac:graphicFrameMkLst>
        </pc:graphicFrameChg>
      </pc:sldChg>
      <pc:sldChg chg="addSp delSp modSp add">
        <pc:chgData name="Quentin Scott Moore" userId="S::qumo0242_colorado.edu#ext#@seniordesign299.onmicrosoft.com::19462fa4-125a-492e-a877-ddbf2bbf15a2" providerId="AD" clId="Web-{88F81812-FAE3-4223-8D2D-1FEFBD2001B0}" dt="2019-03-04T17:15:09.646" v="319" actId="14100"/>
        <pc:sldMkLst>
          <pc:docMk/>
          <pc:sldMk cId="2538551367" sldId="338"/>
        </pc:sldMkLst>
        <pc:spChg chg="mod">
          <ac:chgData name="Quentin Scott Moore" userId="S::qumo0242_colorado.edu#ext#@seniordesign299.onmicrosoft.com::19462fa4-125a-492e-a877-ddbf2bbf15a2" providerId="AD" clId="Web-{88F81812-FAE3-4223-8D2D-1FEFBD2001B0}" dt="2019-03-04T17:04:16.359" v="295" actId="20577"/>
          <ac:spMkLst>
            <pc:docMk/>
            <pc:sldMk cId="2538551367" sldId="338"/>
            <ac:spMk id="3" creationId="{00000000-0000-0000-0000-000000000000}"/>
          </ac:spMkLst>
        </pc:spChg>
        <pc:spChg chg="add del mod">
          <ac:chgData name="Quentin Scott Moore" userId="S::qumo0242_colorado.edu#ext#@seniordesign299.onmicrosoft.com::19462fa4-125a-492e-a877-ddbf2bbf15a2" providerId="AD" clId="Web-{88F81812-FAE3-4223-8D2D-1FEFBD2001B0}" dt="2019-03-04T17:14:10.348" v="307"/>
          <ac:spMkLst>
            <pc:docMk/>
            <pc:sldMk cId="2538551367" sldId="338"/>
            <ac:spMk id="4" creationId="{B8B322D0-6EE4-49FF-AA6A-37DA1E020EE8}"/>
          </ac:spMkLst>
        </pc:spChg>
        <pc:spChg chg="add del mod">
          <ac:chgData name="Quentin Scott Moore" userId="S::qumo0242_colorado.edu#ext#@seniordesign299.onmicrosoft.com::19462fa4-125a-492e-a877-ddbf2bbf15a2" providerId="AD" clId="Web-{88F81812-FAE3-4223-8D2D-1FEFBD2001B0}" dt="2019-03-04T17:14:10.348" v="306"/>
          <ac:spMkLst>
            <pc:docMk/>
            <pc:sldMk cId="2538551367" sldId="338"/>
            <ac:spMk id="8" creationId="{4353C133-C22E-4EF8-AB9E-7430ED500030}"/>
          </ac:spMkLst>
        </pc:spChg>
        <pc:picChg chg="add mod">
          <ac:chgData name="Quentin Scott Moore" userId="S::qumo0242_colorado.edu#ext#@seniordesign299.onmicrosoft.com::19462fa4-125a-492e-a877-ddbf2bbf15a2" providerId="AD" clId="Web-{88F81812-FAE3-4223-8D2D-1FEFBD2001B0}" dt="2019-03-04T17:14:59.490" v="315" actId="1076"/>
          <ac:picMkLst>
            <pc:docMk/>
            <pc:sldMk cId="2538551367" sldId="338"/>
            <ac:picMk id="9" creationId="{D3927806-EE32-4F75-B7CE-66D522A5540F}"/>
          </ac:picMkLst>
        </pc:picChg>
        <pc:picChg chg="add mod">
          <ac:chgData name="Quentin Scott Moore" userId="S::qumo0242_colorado.edu#ext#@seniordesign299.onmicrosoft.com::19462fa4-125a-492e-a877-ddbf2bbf15a2" providerId="AD" clId="Web-{88F81812-FAE3-4223-8D2D-1FEFBD2001B0}" dt="2019-03-04T17:15:09.646" v="319" actId="14100"/>
          <ac:picMkLst>
            <pc:docMk/>
            <pc:sldMk cId="2538551367" sldId="338"/>
            <ac:picMk id="11" creationId="{868AA335-0DD9-4906-AC20-779D9FFA8B74}"/>
          </ac:picMkLst>
        </pc:picChg>
      </pc:sldChg>
      <pc:sldChg chg="add">
        <pc:chgData name="Quentin Scott Moore" userId="S::qumo0242_colorado.edu#ext#@seniordesign299.onmicrosoft.com::19462fa4-125a-492e-a877-ddbf2bbf15a2" providerId="AD" clId="Web-{88F81812-FAE3-4223-8D2D-1FEFBD2001B0}" dt="2019-03-04T16:40:01.357" v="5"/>
        <pc:sldMkLst>
          <pc:docMk/>
          <pc:sldMk cId="2138467078" sldId="339"/>
        </pc:sldMkLst>
      </pc:sldChg>
      <pc:sldChg chg="add">
        <pc:chgData name="Quentin Scott Moore" userId="S::qumo0242_colorado.edu#ext#@seniordesign299.onmicrosoft.com::19462fa4-125a-492e-a877-ddbf2bbf15a2" providerId="AD" clId="Web-{88F81812-FAE3-4223-8D2D-1FEFBD2001B0}" dt="2019-03-04T16:40:01.513" v="6"/>
        <pc:sldMkLst>
          <pc:docMk/>
          <pc:sldMk cId="1535750964" sldId="340"/>
        </pc:sldMkLst>
      </pc:sldChg>
      <pc:sldChg chg="add">
        <pc:chgData name="Quentin Scott Moore" userId="S::qumo0242_colorado.edu#ext#@seniordesign299.onmicrosoft.com::19462fa4-125a-492e-a877-ddbf2bbf15a2" providerId="AD" clId="Web-{88F81812-FAE3-4223-8D2D-1FEFBD2001B0}" dt="2019-03-04T16:40:01.638" v="7"/>
        <pc:sldMkLst>
          <pc:docMk/>
          <pc:sldMk cId="1290254504" sldId="341"/>
        </pc:sldMkLst>
      </pc:sldChg>
    </pc:docChg>
  </pc:docChgLst>
  <pc:docChgLst>
    <pc:chgData name="Wyatt Allen Raich" userId="S::wyra7673_colorado.edu#ext#@seniordesign299.onmicrosoft.com::d318bb5d-459b-4e06-b894-e3e82b898675" providerId="AD" clId="Web-{318426B7-FFFA-4BA7-A26D-6E72F26F16C1}"/>
    <pc:docChg chg="modSld">
      <pc:chgData name="Wyatt Allen Raich" userId="S::wyra7673_colorado.edu#ext#@seniordesign299.onmicrosoft.com::d318bb5d-459b-4e06-b894-e3e82b898675" providerId="AD" clId="Web-{318426B7-FFFA-4BA7-A26D-6E72F26F16C1}" dt="2019-03-03T19:21:38.106" v="39" actId="14100"/>
      <pc:docMkLst>
        <pc:docMk/>
      </pc:docMkLst>
      <pc:sldChg chg="addSp delSp modSp">
        <pc:chgData name="Wyatt Allen Raich" userId="S::wyra7673_colorado.edu#ext#@seniordesign299.onmicrosoft.com::d318bb5d-459b-4e06-b894-e3e82b898675" providerId="AD" clId="Web-{318426B7-FFFA-4BA7-A26D-6E72F26F16C1}" dt="2019-03-03T19:21:38.106" v="39" actId="14100"/>
        <pc:sldMkLst>
          <pc:docMk/>
          <pc:sldMk cId="3204938377" sldId="290"/>
        </pc:sldMkLst>
        <pc:grpChg chg="del">
          <ac:chgData name="Wyatt Allen Raich" userId="S::wyra7673_colorado.edu#ext#@seniordesign299.onmicrosoft.com::d318bb5d-459b-4e06-b894-e3e82b898675" providerId="AD" clId="Web-{318426B7-FFFA-4BA7-A26D-6E72F26F16C1}" dt="2019-03-03T19:04:21.750" v="1"/>
          <ac:grpSpMkLst>
            <pc:docMk/>
            <pc:sldMk cId="3204938377" sldId="290"/>
            <ac:grpSpMk id="11" creationId="{00000000-0000-0000-0000-000000000000}"/>
          </ac:grpSpMkLst>
        </pc:grpChg>
        <pc:picChg chg="add del mod modCrop">
          <ac:chgData name="Wyatt Allen Raich" userId="S::wyra7673_colorado.edu#ext#@seniordesign299.onmicrosoft.com::d318bb5d-459b-4e06-b894-e3e82b898675" providerId="AD" clId="Web-{318426B7-FFFA-4BA7-A26D-6E72F26F16C1}" dt="2019-03-03T19:20:50.965" v="24"/>
          <ac:picMkLst>
            <pc:docMk/>
            <pc:sldMk cId="3204938377" sldId="290"/>
            <ac:picMk id="2" creationId="{B85347A9-1200-4441-BC2C-3AC59B92183A}"/>
          </ac:picMkLst>
        </pc:picChg>
        <pc:picChg chg="add del mod">
          <ac:chgData name="Wyatt Allen Raich" userId="S::wyra7673_colorado.edu#ext#@seniordesign299.onmicrosoft.com::d318bb5d-459b-4e06-b894-e3e82b898675" providerId="AD" clId="Web-{318426B7-FFFA-4BA7-A26D-6E72F26F16C1}" dt="2019-03-03T19:20:51.840" v="25"/>
          <ac:picMkLst>
            <pc:docMk/>
            <pc:sldMk cId="3204938377" sldId="290"/>
            <ac:picMk id="6" creationId="{8938D5D2-F6BA-4111-A488-FCCCF9620057}"/>
          </ac:picMkLst>
        </pc:picChg>
        <pc:picChg chg="add mod ord modCrop">
          <ac:chgData name="Wyatt Allen Raich" userId="S::wyra7673_colorado.edu#ext#@seniordesign299.onmicrosoft.com::d318bb5d-459b-4e06-b894-e3e82b898675" providerId="AD" clId="Web-{318426B7-FFFA-4BA7-A26D-6E72F26F16C1}" dt="2019-03-03T19:21:34.309" v="37"/>
          <ac:picMkLst>
            <pc:docMk/>
            <pc:sldMk cId="3204938377" sldId="290"/>
            <ac:picMk id="9" creationId="{D45DAE71-D601-46C1-A82D-E08635652569}"/>
          </ac:picMkLst>
        </pc:picChg>
        <pc:picChg chg="mod">
          <ac:chgData name="Wyatt Allen Raich" userId="S::wyra7673_colorado.edu#ext#@seniordesign299.onmicrosoft.com::d318bb5d-459b-4e06-b894-e3e82b898675" providerId="AD" clId="Web-{318426B7-FFFA-4BA7-A26D-6E72F26F16C1}" dt="2019-03-03T19:21:38.106" v="39" actId="14100"/>
          <ac:picMkLst>
            <pc:docMk/>
            <pc:sldMk cId="3204938377" sldId="290"/>
            <ac:picMk id="13" creationId="{1D365BA3-0DEE-524E-9EE0-E00B64F44032}"/>
          </ac:picMkLst>
        </pc:picChg>
      </pc:sldChg>
    </pc:docChg>
  </pc:docChgLst>
  <pc:docChgLst>
    <pc:chgData name="Omar Ali Alshamsi" userId="S::omal3897_colorado.edu#ext#@seniordesign299.onmicrosoft.com::4fb23b6d-dd61-4bcc-ad0a-0f033c64649a" providerId="AD" clId="Web-{310672E8-D15E-4D40-9674-CD5133795FC6}"/>
    <pc:docChg chg="addSld modSld">
      <pc:chgData name="Omar Ali Alshamsi" userId="S::omal3897_colorado.edu#ext#@seniordesign299.onmicrosoft.com::4fb23b6d-dd61-4bcc-ad0a-0f033c64649a" providerId="AD" clId="Web-{310672E8-D15E-4D40-9674-CD5133795FC6}" dt="2019-03-04T05:42:32.989" v="151" actId="1076"/>
      <pc:docMkLst>
        <pc:docMk/>
      </pc:docMkLst>
      <pc:sldChg chg="addSp delSp modSp">
        <pc:chgData name="Omar Ali Alshamsi" userId="S::omal3897_colorado.edu#ext#@seniordesign299.onmicrosoft.com::4fb23b6d-dd61-4bcc-ad0a-0f033c64649a" providerId="AD" clId="Web-{310672E8-D15E-4D40-9674-CD5133795FC6}" dt="2019-03-04T05:42:32.989" v="151" actId="1076"/>
        <pc:sldMkLst>
          <pc:docMk/>
          <pc:sldMk cId="992071438" sldId="332"/>
        </pc:sldMkLst>
        <pc:spChg chg="mod">
          <ac:chgData name="Omar Ali Alshamsi" userId="S::omal3897_colorado.edu#ext#@seniordesign299.onmicrosoft.com::4fb23b6d-dd61-4bcc-ad0a-0f033c64649a" providerId="AD" clId="Web-{310672E8-D15E-4D40-9674-CD5133795FC6}" dt="2019-03-04T05:42:32.989" v="151" actId="1076"/>
          <ac:spMkLst>
            <pc:docMk/>
            <pc:sldMk cId="992071438" sldId="332"/>
            <ac:spMk id="3" creationId="{B46D7AF5-161D-42F8-BA26-35AB37D95720}"/>
          </ac:spMkLst>
        </pc:spChg>
        <pc:spChg chg="del mod">
          <ac:chgData name="Omar Ali Alshamsi" userId="S::omal3897_colorado.edu#ext#@seniordesign299.onmicrosoft.com::4fb23b6d-dd61-4bcc-ad0a-0f033c64649a" providerId="AD" clId="Web-{310672E8-D15E-4D40-9674-CD5133795FC6}" dt="2019-03-04T05:25:43.361" v="15"/>
          <ac:spMkLst>
            <pc:docMk/>
            <pc:sldMk cId="992071438" sldId="332"/>
            <ac:spMk id="4" creationId="{8306274F-B660-4941-BAB0-4AECF00E326F}"/>
          </ac:spMkLst>
        </pc:spChg>
        <pc:picChg chg="add del mod">
          <ac:chgData name="Omar Ali Alshamsi" userId="S::omal3897_colorado.edu#ext#@seniordesign299.onmicrosoft.com::4fb23b6d-dd61-4bcc-ad0a-0f033c64649a" providerId="AD" clId="Web-{310672E8-D15E-4D40-9674-CD5133795FC6}" dt="2019-03-04T05:38:32.861" v="140"/>
          <ac:picMkLst>
            <pc:docMk/>
            <pc:sldMk cId="992071438" sldId="332"/>
            <ac:picMk id="6" creationId="{23DA440E-B962-4DEA-AECD-BEF6AFFF0D3B}"/>
          </ac:picMkLst>
        </pc:picChg>
        <pc:picChg chg="add mod">
          <ac:chgData name="Omar Ali Alshamsi" userId="S::omal3897_colorado.edu#ext#@seniordesign299.onmicrosoft.com::4fb23b6d-dd61-4bcc-ad0a-0f033c64649a" providerId="AD" clId="Web-{310672E8-D15E-4D40-9674-CD5133795FC6}" dt="2019-03-04T05:42:16.942" v="145" actId="1076"/>
          <ac:picMkLst>
            <pc:docMk/>
            <pc:sldMk cId="992071438" sldId="332"/>
            <ac:picMk id="8" creationId="{AC34774D-DEBA-40E3-9297-E4E90438BDD1}"/>
          </ac:picMkLst>
        </pc:picChg>
      </pc:sldChg>
      <pc:sldChg chg="addSp delSp modSp new">
        <pc:chgData name="Omar Ali Alshamsi" userId="S::omal3897_colorado.edu#ext#@seniordesign299.onmicrosoft.com::4fb23b6d-dd61-4bcc-ad0a-0f033c64649a" providerId="AD" clId="Web-{310672E8-D15E-4D40-9674-CD5133795FC6}" dt="2019-03-04T05:37:55.126" v="139" actId="1076"/>
        <pc:sldMkLst>
          <pc:docMk/>
          <pc:sldMk cId="92715811" sldId="333"/>
        </pc:sldMkLst>
        <pc:spChg chg="mod">
          <ac:chgData name="Omar Ali Alshamsi" userId="S::omal3897_colorado.edu#ext#@seniordesign299.onmicrosoft.com::4fb23b6d-dd61-4bcc-ad0a-0f033c64649a" providerId="AD" clId="Web-{310672E8-D15E-4D40-9674-CD5133795FC6}" dt="2019-03-04T05:26:30.251" v="111" actId="20577"/>
          <ac:spMkLst>
            <pc:docMk/>
            <pc:sldMk cId="92715811" sldId="333"/>
            <ac:spMk id="2" creationId="{39E1BA58-8A82-407F-9F1C-84A4AEFADA17}"/>
          </ac:spMkLst>
        </pc:spChg>
        <pc:spChg chg="del">
          <ac:chgData name="Omar Ali Alshamsi" userId="S::omal3897_colorado.edu#ext#@seniordesign299.onmicrosoft.com::4fb23b6d-dd61-4bcc-ad0a-0f033c64649a" providerId="AD" clId="Web-{310672E8-D15E-4D40-9674-CD5133795FC6}" dt="2019-03-04T05:26:33.463" v="114"/>
          <ac:spMkLst>
            <pc:docMk/>
            <pc:sldMk cId="92715811" sldId="333"/>
            <ac:spMk id="3" creationId="{045FB29B-F6C2-4FAC-8B48-9BE8D89D6A9D}"/>
          </ac:spMkLst>
        </pc:spChg>
        <pc:spChg chg="del">
          <ac:chgData name="Omar Ali Alshamsi" userId="S::omal3897_colorado.edu#ext#@seniordesign299.onmicrosoft.com::4fb23b6d-dd61-4bcc-ad0a-0f033c64649a" providerId="AD" clId="Web-{310672E8-D15E-4D40-9674-CD5133795FC6}" dt="2019-03-04T05:26:35.943" v="115"/>
          <ac:spMkLst>
            <pc:docMk/>
            <pc:sldMk cId="92715811" sldId="333"/>
            <ac:spMk id="4" creationId="{7D120358-C421-41DB-A2F1-749C88A447F1}"/>
          </ac:spMkLst>
        </pc:spChg>
        <pc:spChg chg="add mod">
          <ac:chgData name="Omar Ali Alshamsi" userId="S::omal3897_colorado.edu#ext#@seniordesign299.onmicrosoft.com::4fb23b6d-dd61-4bcc-ad0a-0f033c64649a" providerId="AD" clId="Web-{310672E8-D15E-4D40-9674-CD5133795FC6}" dt="2019-03-04T05:27:46.986" v="130" actId="20577"/>
          <ac:spMkLst>
            <pc:docMk/>
            <pc:sldMk cId="92715811" sldId="333"/>
            <ac:spMk id="6" creationId="{A11B59C3-518B-4366-B11A-DCDA2696AD7A}"/>
          </ac:spMkLst>
        </pc:spChg>
        <pc:picChg chg="add mod">
          <ac:chgData name="Omar Ali Alshamsi" userId="S::omal3897_colorado.edu#ext#@seniordesign299.onmicrosoft.com::4fb23b6d-dd61-4bcc-ad0a-0f033c64649a" providerId="AD" clId="Web-{310672E8-D15E-4D40-9674-CD5133795FC6}" dt="2019-03-04T05:37:55.126" v="139" actId="1076"/>
          <ac:picMkLst>
            <pc:docMk/>
            <pc:sldMk cId="92715811" sldId="333"/>
            <ac:picMk id="7" creationId="{B64AE627-3072-4CF2-ABAF-41A218749972}"/>
          </ac:picMkLst>
        </pc:picChg>
      </pc:sldChg>
    </pc:docChg>
  </pc:docChgLst>
  <pc:docChgLst>
    <pc:chgData name="Eric Z" userId="S::eric.zhao_colorado.edu#ext#@seniordesign299.onmicrosoft.com::758f81c5-683e-4a2b-8926-00d08dc50277" providerId="AD" clId="Web-{A4B1CC62-EC36-4E45-939B-8A21CFF0C9EB}"/>
    <pc:docChg chg="modSld">
      <pc:chgData name="Eric Z" userId="S::eric.zhao_colorado.edu#ext#@seniordesign299.onmicrosoft.com::758f81c5-683e-4a2b-8926-00d08dc50277" providerId="AD" clId="Web-{A4B1CC62-EC36-4E45-939B-8A21CFF0C9EB}" dt="2019-03-01T00:44:01.074" v="32" actId="20577"/>
      <pc:docMkLst>
        <pc:docMk/>
      </pc:docMkLst>
      <pc:sldChg chg="addSp modSp">
        <pc:chgData name="Eric Z" userId="S::eric.zhao_colorado.edu#ext#@seniordesign299.onmicrosoft.com::758f81c5-683e-4a2b-8926-00d08dc50277" providerId="AD" clId="Web-{A4B1CC62-EC36-4E45-939B-8A21CFF0C9EB}" dt="2019-03-01T00:44:01.074" v="32" actId="20577"/>
        <pc:sldMkLst>
          <pc:docMk/>
          <pc:sldMk cId="2409958642" sldId="271"/>
        </pc:sldMkLst>
        <pc:spChg chg="add mod">
          <ac:chgData name="Eric Z" userId="S::eric.zhao_colorado.edu#ext#@seniordesign299.onmicrosoft.com::758f81c5-683e-4a2b-8926-00d08dc50277" providerId="AD" clId="Web-{A4B1CC62-EC36-4E45-939B-8A21CFF0C9EB}" dt="2019-03-01T00:44:01.074" v="32" actId="20577"/>
          <ac:spMkLst>
            <pc:docMk/>
            <pc:sldMk cId="2409958642" sldId="271"/>
            <ac:spMk id="2" creationId="{4AF4AC9C-2EBD-46AF-A1A6-7D942BD27F25}"/>
          </ac:spMkLst>
        </pc:spChg>
      </pc:sldChg>
    </pc:docChg>
  </pc:docChgLst>
  <pc:docChgLst>
    <pc:chgData name="Elijah Landers" userId="S::admin@seniordesign299.onmicrosoft.com::8d1edd4d-bcfa-4f37-9316-3a997550ffb2" providerId="AD" clId="Web-{8A4926B9-3768-4744-8989-05801FCC4CE3}"/>
    <pc:docChg chg="modSld">
      <pc:chgData name="Elijah Landers" userId="S::admin@seniordesign299.onmicrosoft.com::8d1edd4d-bcfa-4f37-9316-3a997550ffb2" providerId="AD" clId="Web-{8A4926B9-3768-4744-8989-05801FCC4CE3}" dt="2019-03-01T02:22:34.765" v="6" actId="1076"/>
      <pc:docMkLst>
        <pc:docMk/>
      </pc:docMkLst>
      <pc:sldChg chg="modSp">
        <pc:chgData name="Elijah Landers" userId="S::admin@seniordesign299.onmicrosoft.com::8d1edd4d-bcfa-4f37-9316-3a997550ffb2" providerId="AD" clId="Web-{8A4926B9-3768-4744-8989-05801FCC4CE3}" dt="2019-03-01T02:20:49.281" v="1" actId="1076"/>
        <pc:sldMkLst>
          <pc:docMk/>
          <pc:sldMk cId="3761235658" sldId="257"/>
        </pc:sldMkLst>
        <pc:spChg chg="mod">
          <ac:chgData name="Elijah Landers" userId="S::admin@seniordesign299.onmicrosoft.com::8d1edd4d-bcfa-4f37-9316-3a997550ffb2" providerId="AD" clId="Web-{8A4926B9-3768-4744-8989-05801FCC4CE3}" dt="2019-03-01T02:20:49.281" v="1" actId="1076"/>
          <ac:spMkLst>
            <pc:docMk/>
            <pc:sldMk cId="3761235658" sldId="257"/>
            <ac:spMk id="8" creationId="{33A7A742-7426-476A-93B6-9D427F448F10}"/>
          </ac:spMkLst>
        </pc:spChg>
      </pc:sldChg>
      <pc:sldChg chg="modSp">
        <pc:chgData name="Elijah Landers" userId="S::admin@seniordesign299.onmicrosoft.com::8d1edd4d-bcfa-4f37-9316-3a997550ffb2" providerId="AD" clId="Web-{8A4926B9-3768-4744-8989-05801FCC4CE3}" dt="2019-03-01T02:21:02.202" v="2" actId="1076"/>
        <pc:sldMkLst>
          <pc:docMk/>
          <pc:sldMk cId="1608843792" sldId="258"/>
        </pc:sldMkLst>
        <pc:spChg chg="mod">
          <ac:chgData name="Elijah Landers" userId="S::admin@seniordesign299.onmicrosoft.com::8d1edd4d-bcfa-4f37-9316-3a997550ffb2" providerId="AD" clId="Web-{8A4926B9-3768-4744-8989-05801FCC4CE3}" dt="2019-03-01T02:21:02.202" v="2" actId="1076"/>
          <ac:spMkLst>
            <pc:docMk/>
            <pc:sldMk cId="1608843792" sldId="258"/>
            <ac:spMk id="4" creationId="{9E2EDBB1-CC40-4114-A6F1-E2E512B4B8B3}"/>
          </ac:spMkLst>
        </pc:spChg>
      </pc:sldChg>
      <pc:sldChg chg="delSp">
        <pc:chgData name="Elijah Landers" userId="S::admin@seniordesign299.onmicrosoft.com::8d1edd4d-bcfa-4f37-9316-3a997550ffb2" providerId="AD" clId="Web-{8A4926B9-3768-4744-8989-05801FCC4CE3}" dt="2019-03-01T02:19:02.593" v="0"/>
        <pc:sldMkLst>
          <pc:docMk/>
          <pc:sldMk cId="3954370421" sldId="265"/>
        </pc:sldMkLst>
        <pc:spChg chg="del">
          <ac:chgData name="Elijah Landers" userId="S::admin@seniordesign299.onmicrosoft.com::8d1edd4d-bcfa-4f37-9316-3a997550ffb2" providerId="AD" clId="Web-{8A4926B9-3768-4744-8989-05801FCC4CE3}" dt="2019-03-01T02:19:02.593" v="0"/>
          <ac:spMkLst>
            <pc:docMk/>
            <pc:sldMk cId="3954370421" sldId="265"/>
            <ac:spMk id="5" creationId="{760F6833-41F8-4E95-8656-C169B9460BBF}"/>
          </ac:spMkLst>
        </pc:spChg>
      </pc:sldChg>
      <pc:sldChg chg="modSp">
        <pc:chgData name="Elijah Landers" userId="S::admin@seniordesign299.onmicrosoft.com::8d1edd4d-bcfa-4f37-9316-3a997550ffb2" providerId="AD" clId="Web-{8A4926B9-3768-4744-8989-05801FCC4CE3}" dt="2019-03-01T02:22:34.765" v="6" actId="1076"/>
        <pc:sldMkLst>
          <pc:docMk/>
          <pc:sldMk cId="1733316445" sldId="273"/>
        </pc:sldMkLst>
        <pc:picChg chg="mod modCrop">
          <ac:chgData name="Elijah Landers" userId="S::admin@seniordesign299.onmicrosoft.com::8d1edd4d-bcfa-4f37-9316-3a997550ffb2" providerId="AD" clId="Web-{8A4926B9-3768-4744-8989-05801FCC4CE3}" dt="2019-03-01T02:22:34.765" v="6" actId="1076"/>
          <ac:picMkLst>
            <pc:docMk/>
            <pc:sldMk cId="1733316445" sldId="273"/>
            <ac:picMk id="5" creationId="{050E597A-5A48-4FB8-9DB5-D0D059906BE6}"/>
          </ac:picMkLst>
        </pc:picChg>
      </pc:sldChg>
    </pc:docChg>
  </pc:docChgLst>
  <pc:docChgLst>
    <pc:chgData name="Aytac Teker" userId="S::aytac.teker_colorado.edu#ext#@seniordesign299.onmicrosoft.com::c8e1325e-f4f8-4176-ab04-3a92d4438160" providerId="AD" clId="Web-{9D79F5A0-E392-478B-9E53-964DFD06FB56}"/>
    <pc:docChg chg="addSld modSld sldOrd">
      <pc:chgData name="Aytac Teker" userId="S::aytac.teker_colorado.edu#ext#@seniordesign299.onmicrosoft.com::c8e1325e-f4f8-4176-ab04-3a92d4438160" providerId="AD" clId="Web-{9D79F5A0-E392-478B-9E53-964DFD06FB56}" dt="2019-03-02T23:28:08.002" v="337" actId="20577"/>
      <pc:docMkLst>
        <pc:docMk/>
      </pc:docMkLst>
      <pc:sldChg chg="addSp delSp modSp new ord">
        <pc:chgData name="Aytac Teker" userId="S::aytac.teker_colorado.edu#ext#@seniordesign299.onmicrosoft.com::c8e1325e-f4f8-4176-ab04-3a92d4438160" providerId="AD" clId="Web-{9D79F5A0-E392-478B-9E53-964DFD06FB56}" dt="2019-03-02T23:28:07.986" v="336" actId="20577"/>
        <pc:sldMkLst>
          <pc:docMk/>
          <pc:sldMk cId="3912419705" sldId="323"/>
        </pc:sldMkLst>
        <pc:spChg chg="del">
          <ac:chgData name="Aytac Teker" userId="S::aytac.teker_colorado.edu#ext#@seniordesign299.onmicrosoft.com::c8e1325e-f4f8-4176-ab04-3a92d4438160" providerId="AD" clId="Web-{9D79F5A0-E392-478B-9E53-964DFD06FB56}" dt="2019-03-02T23:04:18.991" v="1"/>
          <ac:spMkLst>
            <pc:docMk/>
            <pc:sldMk cId="3912419705" sldId="323"/>
            <ac:spMk id="2" creationId="{9BA2F8DD-78E9-46D9-9B8B-BB767E61F179}"/>
          </ac:spMkLst>
        </pc:spChg>
        <pc:spChg chg="del mod">
          <ac:chgData name="Aytac Teker" userId="S::aytac.teker_colorado.edu#ext#@seniordesign299.onmicrosoft.com::c8e1325e-f4f8-4176-ab04-3a92d4438160" providerId="AD" clId="Web-{9D79F5A0-E392-478B-9E53-964DFD06FB56}" dt="2019-03-02T23:04:23.163" v="5"/>
          <ac:spMkLst>
            <pc:docMk/>
            <pc:sldMk cId="3912419705" sldId="323"/>
            <ac:spMk id="3" creationId="{08C88E31-3E84-4E46-8FF5-86D72F330DE6}"/>
          </ac:spMkLst>
        </pc:spChg>
        <pc:spChg chg="del">
          <ac:chgData name="Aytac Teker" userId="S::aytac.teker_colorado.edu#ext#@seniordesign299.onmicrosoft.com::c8e1325e-f4f8-4176-ab04-3a92d4438160" providerId="AD" clId="Web-{9D79F5A0-E392-478B-9E53-964DFD06FB56}" dt="2019-03-02T23:04:25.523" v="6"/>
          <ac:spMkLst>
            <pc:docMk/>
            <pc:sldMk cId="3912419705" sldId="323"/>
            <ac:spMk id="4" creationId="{727096F9-8431-4585-9528-005C2E973F82}"/>
          </ac:spMkLst>
        </pc:spChg>
        <pc:spChg chg="add mod">
          <ac:chgData name="Aytac Teker" userId="S::aytac.teker_colorado.edu#ext#@seniordesign299.onmicrosoft.com::c8e1325e-f4f8-4176-ab04-3a92d4438160" providerId="AD" clId="Web-{9D79F5A0-E392-478B-9E53-964DFD06FB56}" dt="2019-03-02T23:05:02.929" v="26" actId="20577"/>
          <ac:spMkLst>
            <pc:docMk/>
            <pc:sldMk cId="3912419705" sldId="323"/>
            <ac:spMk id="6" creationId="{1EAE18D5-D093-46F1-835F-CB326EB9FD09}"/>
          </ac:spMkLst>
        </pc:spChg>
        <pc:spChg chg="add mod">
          <ac:chgData name="Aytac Teker" userId="S::aytac.teker_colorado.edu#ext#@seniordesign299.onmicrosoft.com::c8e1325e-f4f8-4176-ab04-3a92d4438160" providerId="AD" clId="Web-{9D79F5A0-E392-478B-9E53-964DFD06FB56}" dt="2019-03-02T23:28:07.986" v="336" actId="20577"/>
          <ac:spMkLst>
            <pc:docMk/>
            <pc:sldMk cId="3912419705" sldId="323"/>
            <ac:spMk id="8" creationId="{91B12A7D-3893-464E-96B5-2F6EA4339F72}"/>
          </ac:spMkLst>
        </pc:spChg>
      </pc:sldChg>
    </pc:docChg>
  </pc:docChgLst>
  <pc:docChgLst>
    <pc:chgData name="Elijah Landers" userId="S::admin@seniordesign299.onmicrosoft.com::8d1edd4d-bcfa-4f37-9316-3a997550ffb2" providerId="AD" clId="Web-{DB74B91E-86DC-41B4-96F3-AAA48F5FE698}"/>
    <pc:docChg chg="modSld">
      <pc:chgData name="Elijah Landers" userId="S::admin@seniordesign299.onmicrosoft.com::8d1edd4d-bcfa-4f37-9316-3a997550ffb2" providerId="AD" clId="Web-{DB74B91E-86DC-41B4-96F3-AAA48F5FE698}" dt="2019-03-04T16:45:22.095" v="23" actId="1076"/>
      <pc:docMkLst>
        <pc:docMk/>
      </pc:docMkLst>
      <pc:sldChg chg="addSp modSp">
        <pc:chgData name="Elijah Landers" userId="S::admin@seniordesign299.onmicrosoft.com::8d1edd4d-bcfa-4f37-9316-3a997550ffb2" providerId="AD" clId="Web-{DB74B91E-86DC-41B4-96F3-AAA48F5FE698}" dt="2019-03-04T16:29:10.236" v="5" actId="1076"/>
        <pc:sldMkLst>
          <pc:docMk/>
          <pc:sldMk cId="2394215488" sldId="325"/>
        </pc:sldMkLst>
        <pc:spChg chg="add mod">
          <ac:chgData name="Elijah Landers" userId="S::admin@seniordesign299.onmicrosoft.com::8d1edd4d-bcfa-4f37-9316-3a997550ffb2" providerId="AD" clId="Web-{DB74B91E-86DC-41B4-96F3-AAA48F5FE698}" dt="2019-03-04T16:28:51.627" v="1" actId="1076"/>
          <ac:spMkLst>
            <pc:docMk/>
            <pc:sldMk cId="2394215488" sldId="325"/>
            <ac:spMk id="5" creationId="{9D09EC3B-FD6F-4023-B03D-7BE298987081}"/>
          </ac:spMkLst>
        </pc:spChg>
        <pc:spChg chg="add mod">
          <ac:chgData name="Elijah Landers" userId="S::admin@seniordesign299.onmicrosoft.com::8d1edd4d-bcfa-4f37-9316-3a997550ffb2" providerId="AD" clId="Web-{DB74B91E-86DC-41B4-96F3-AAA48F5FE698}" dt="2019-03-04T16:29:00.627" v="3" actId="1076"/>
          <ac:spMkLst>
            <pc:docMk/>
            <pc:sldMk cId="2394215488" sldId="325"/>
            <ac:spMk id="6" creationId="{4CD2A0BC-C211-4CC0-95C7-2CCE8FA18FD0}"/>
          </ac:spMkLst>
        </pc:spChg>
        <pc:spChg chg="add mod">
          <ac:chgData name="Elijah Landers" userId="S::admin@seniordesign299.onmicrosoft.com::8d1edd4d-bcfa-4f37-9316-3a997550ffb2" providerId="AD" clId="Web-{DB74B91E-86DC-41B4-96F3-AAA48F5FE698}" dt="2019-03-04T16:29:10.236" v="5" actId="1076"/>
          <ac:spMkLst>
            <pc:docMk/>
            <pc:sldMk cId="2394215488" sldId="325"/>
            <ac:spMk id="7" creationId="{317C62A5-A659-494E-99D7-895E57923395}"/>
          </ac:spMkLst>
        </pc:spChg>
      </pc:sldChg>
      <pc:sldChg chg="modSp">
        <pc:chgData name="Elijah Landers" userId="S::admin@seniordesign299.onmicrosoft.com::8d1edd4d-bcfa-4f37-9316-3a997550ffb2" providerId="AD" clId="Web-{DB74B91E-86DC-41B4-96F3-AAA48F5FE698}" dt="2019-03-04T16:32:16.408" v="20" actId="14100"/>
        <pc:sldMkLst>
          <pc:docMk/>
          <pc:sldMk cId="4246747990" sldId="326"/>
        </pc:sldMkLst>
        <pc:spChg chg="mod">
          <ac:chgData name="Elijah Landers" userId="S::admin@seniordesign299.onmicrosoft.com::8d1edd4d-bcfa-4f37-9316-3a997550ffb2" providerId="AD" clId="Web-{DB74B91E-86DC-41B4-96F3-AAA48F5FE698}" dt="2019-03-04T16:29:37.252" v="7" actId="14100"/>
          <ac:spMkLst>
            <pc:docMk/>
            <pc:sldMk cId="4246747990" sldId="326"/>
            <ac:spMk id="8" creationId="{8D0D6EA8-9C1A-48FE-87C7-840C4A524EA4}"/>
          </ac:spMkLst>
        </pc:spChg>
        <pc:spChg chg="mod">
          <ac:chgData name="Elijah Landers" userId="S::admin@seniordesign299.onmicrosoft.com::8d1edd4d-bcfa-4f37-9316-3a997550ffb2" providerId="AD" clId="Web-{DB74B91E-86DC-41B4-96F3-AAA48F5FE698}" dt="2019-03-04T16:32:03.814" v="17" actId="14100"/>
          <ac:spMkLst>
            <pc:docMk/>
            <pc:sldMk cId="4246747990" sldId="326"/>
            <ac:spMk id="10" creationId="{7A4E8220-0776-42A3-BE0A-79B873849A0C}"/>
          </ac:spMkLst>
        </pc:spChg>
        <pc:spChg chg="mod">
          <ac:chgData name="Elijah Landers" userId="S::admin@seniordesign299.onmicrosoft.com::8d1edd4d-bcfa-4f37-9316-3a997550ffb2" providerId="AD" clId="Web-{DB74B91E-86DC-41B4-96F3-AAA48F5FE698}" dt="2019-03-04T16:32:16.408" v="20" actId="14100"/>
          <ac:spMkLst>
            <pc:docMk/>
            <pc:sldMk cId="4246747990" sldId="326"/>
            <ac:spMk id="12" creationId="{30262774-AD1D-44C8-A293-012FD6A814AD}"/>
          </ac:spMkLst>
        </pc:spChg>
        <pc:spChg chg="mod">
          <ac:chgData name="Elijah Landers" userId="S::admin@seniordesign299.onmicrosoft.com::8d1edd4d-bcfa-4f37-9316-3a997550ffb2" providerId="AD" clId="Web-{DB74B91E-86DC-41B4-96F3-AAA48F5FE698}" dt="2019-03-04T16:29:33.159" v="6" actId="14100"/>
          <ac:spMkLst>
            <pc:docMk/>
            <pc:sldMk cId="4246747990" sldId="326"/>
            <ac:spMk id="14" creationId="{BA5BF5DB-E31B-4B26-A496-5CB0C8F830D5}"/>
          </ac:spMkLst>
        </pc:spChg>
        <pc:graphicFrameChg chg="mod modGraphic">
          <ac:chgData name="Elijah Landers" userId="S::admin@seniordesign299.onmicrosoft.com::8d1edd4d-bcfa-4f37-9316-3a997550ffb2" providerId="AD" clId="Web-{DB74B91E-86DC-41B4-96F3-AAA48F5FE698}" dt="2019-03-04T16:31:58.580" v="16"/>
          <ac:graphicFrameMkLst>
            <pc:docMk/>
            <pc:sldMk cId="4246747990" sldId="326"/>
            <ac:graphicFrameMk id="3" creationId="{9977F4E3-E661-49E2-BBAE-D72053136841}"/>
          </ac:graphicFrameMkLst>
        </pc:graphicFrameChg>
      </pc:sldChg>
      <pc:sldChg chg="modSp">
        <pc:chgData name="Elijah Landers" userId="S::admin@seniordesign299.onmicrosoft.com::8d1edd4d-bcfa-4f37-9316-3a997550ffb2" providerId="AD" clId="Web-{DB74B91E-86DC-41B4-96F3-AAA48F5FE698}" dt="2019-03-04T16:31:12.923" v="14" actId="1076"/>
        <pc:sldMkLst>
          <pc:docMk/>
          <pc:sldMk cId="92715811" sldId="333"/>
        </pc:sldMkLst>
        <pc:spChg chg="mod">
          <ac:chgData name="Elijah Landers" userId="S::admin@seniordesign299.onmicrosoft.com::8d1edd4d-bcfa-4f37-9316-3a997550ffb2" providerId="AD" clId="Web-{DB74B91E-86DC-41B4-96F3-AAA48F5FE698}" dt="2019-03-04T16:31:01.142" v="11" actId="1076"/>
          <ac:spMkLst>
            <pc:docMk/>
            <pc:sldMk cId="92715811" sldId="333"/>
            <ac:spMk id="2" creationId="{39E1BA58-8A82-407F-9F1C-84A4AEFADA17}"/>
          </ac:spMkLst>
        </pc:spChg>
        <pc:spChg chg="mod">
          <ac:chgData name="Elijah Landers" userId="S::admin@seniordesign299.onmicrosoft.com::8d1edd4d-bcfa-4f37-9316-3a997550ffb2" providerId="AD" clId="Web-{DB74B91E-86DC-41B4-96F3-AAA48F5FE698}" dt="2019-03-04T16:31:05.767" v="13" actId="1076"/>
          <ac:spMkLst>
            <pc:docMk/>
            <pc:sldMk cId="92715811" sldId="333"/>
            <ac:spMk id="6" creationId="{A11B59C3-518B-4366-B11A-DCDA2696AD7A}"/>
          </ac:spMkLst>
        </pc:spChg>
        <pc:picChg chg="mod">
          <ac:chgData name="Elijah Landers" userId="S::admin@seniordesign299.onmicrosoft.com::8d1edd4d-bcfa-4f37-9316-3a997550ffb2" providerId="AD" clId="Web-{DB74B91E-86DC-41B4-96F3-AAA48F5FE698}" dt="2019-03-04T16:31:12.923" v="14" actId="1076"/>
          <ac:picMkLst>
            <pc:docMk/>
            <pc:sldMk cId="92715811" sldId="333"/>
            <ac:picMk id="7" creationId="{B64AE627-3072-4CF2-ABAF-41A218749972}"/>
          </ac:picMkLst>
        </pc:picChg>
      </pc:sldChg>
      <pc:sldChg chg="modSp">
        <pc:chgData name="Elijah Landers" userId="S::admin@seniordesign299.onmicrosoft.com::8d1edd4d-bcfa-4f37-9316-3a997550ffb2" providerId="AD" clId="Web-{DB74B91E-86DC-41B4-96F3-AAA48F5FE698}" dt="2019-03-04T16:45:22.095" v="23" actId="1076"/>
        <pc:sldMkLst>
          <pc:docMk/>
          <pc:sldMk cId="1290254504" sldId="341"/>
        </pc:sldMkLst>
        <pc:spChg chg="mod">
          <ac:chgData name="Elijah Landers" userId="S::admin@seniordesign299.onmicrosoft.com::8d1edd4d-bcfa-4f37-9316-3a997550ffb2" providerId="AD" clId="Web-{DB74B91E-86DC-41B4-96F3-AAA48F5FE698}" dt="2019-03-04T16:45:15.423" v="22"/>
          <ac:spMkLst>
            <pc:docMk/>
            <pc:sldMk cId="1290254504" sldId="341"/>
            <ac:spMk id="9" creationId="{7ECA7943-20F5-41BB-B3DA-9A4B8D21360E}"/>
          </ac:spMkLst>
        </pc:spChg>
        <pc:spChg chg="mod">
          <ac:chgData name="Elijah Landers" userId="S::admin@seniordesign299.onmicrosoft.com::8d1edd4d-bcfa-4f37-9316-3a997550ffb2" providerId="AD" clId="Web-{DB74B91E-86DC-41B4-96F3-AAA48F5FE698}" dt="2019-03-04T16:45:10.548" v="21"/>
          <ac:spMkLst>
            <pc:docMk/>
            <pc:sldMk cId="1290254504" sldId="341"/>
            <ac:spMk id="10" creationId="{7A4E8220-0776-42A3-BE0A-79B873849A0C}"/>
          </ac:spMkLst>
        </pc:spChg>
        <pc:spChg chg="mod">
          <ac:chgData name="Elijah Landers" userId="S::admin@seniordesign299.onmicrosoft.com::8d1edd4d-bcfa-4f37-9316-3a997550ffb2" providerId="AD" clId="Web-{DB74B91E-86DC-41B4-96F3-AAA48F5FE698}" dt="2019-03-04T16:45:22.095" v="23" actId="1076"/>
          <ac:spMkLst>
            <pc:docMk/>
            <pc:sldMk cId="1290254504" sldId="341"/>
            <ac:spMk id="14" creationId="{BA5BF5DB-E31B-4B26-A496-5CB0C8F830D5}"/>
          </ac:spMkLst>
        </pc:spChg>
      </pc:sldChg>
    </pc:docChg>
  </pc:docChgLst>
  <pc:docChgLst>
    <pc:chgData name="Donald Palomino" userId="S::dopa9773_colorado.edu#ext#@seniordesign299.onmicrosoft.com::8a5c5702-35dd-462c-a62e-b3c7c2cf1e6b" providerId="AD" clId="Web-{F25DBEC4-2F92-4B8D-B8AA-720A9C425AFC}"/>
    <pc:docChg chg="addSld delSld modSld sldOrd">
      <pc:chgData name="Donald Palomino" userId="S::dopa9773_colorado.edu#ext#@seniordesign299.onmicrosoft.com::8a5c5702-35dd-462c-a62e-b3c7c2cf1e6b" providerId="AD" clId="Web-{F25DBEC4-2F92-4B8D-B8AA-720A9C425AFC}" dt="2019-03-03T18:20:46.908" v="3050"/>
      <pc:docMkLst>
        <pc:docMk/>
      </pc:docMkLst>
      <pc:sldChg chg="modSp">
        <pc:chgData name="Donald Palomino" userId="S::dopa9773_colorado.edu#ext#@seniordesign299.onmicrosoft.com::8a5c5702-35dd-462c-a62e-b3c7c2cf1e6b" providerId="AD" clId="Web-{F25DBEC4-2F92-4B8D-B8AA-720A9C425AFC}" dt="2019-03-03T18:20:46.908" v="3050"/>
        <pc:sldMkLst>
          <pc:docMk/>
          <pc:sldMk cId="3416165980" sldId="269"/>
        </pc:sldMkLst>
        <pc:graphicFrameChg chg="mod modGraphic">
          <ac:chgData name="Donald Palomino" userId="S::dopa9773_colorado.edu#ext#@seniordesign299.onmicrosoft.com::8a5c5702-35dd-462c-a62e-b3c7c2cf1e6b" providerId="AD" clId="Web-{F25DBEC4-2F92-4B8D-B8AA-720A9C425AFC}" dt="2019-03-03T18:20:46.908" v="3050"/>
          <ac:graphicFrameMkLst>
            <pc:docMk/>
            <pc:sldMk cId="3416165980" sldId="269"/>
            <ac:graphicFrameMk id="5" creationId="{00000000-0000-0000-0000-000000000000}"/>
          </ac:graphicFrameMkLst>
        </pc:graphicFrameChg>
      </pc:sldChg>
      <pc:sldChg chg="modSp">
        <pc:chgData name="Donald Palomino" userId="S::dopa9773_colorado.edu#ext#@seniordesign299.onmicrosoft.com::8a5c5702-35dd-462c-a62e-b3c7c2cf1e6b" providerId="AD" clId="Web-{F25DBEC4-2F92-4B8D-B8AA-720A9C425AFC}" dt="2019-03-03T18:15:46.092" v="3040" actId="20577"/>
        <pc:sldMkLst>
          <pc:docMk/>
          <pc:sldMk cId="3912419705" sldId="323"/>
        </pc:sldMkLst>
        <pc:spChg chg="mod">
          <ac:chgData name="Donald Palomino" userId="S::dopa9773_colorado.edu#ext#@seniordesign299.onmicrosoft.com::8a5c5702-35dd-462c-a62e-b3c7c2cf1e6b" providerId="AD" clId="Web-{F25DBEC4-2F92-4B8D-B8AA-720A9C425AFC}" dt="2019-03-03T18:15:46.092" v="3040" actId="20577"/>
          <ac:spMkLst>
            <pc:docMk/>
            <pc:sldMk cId="3912419705" sldId="323"/>
            <ac:spMk id="6" creationId="{1EAE18D5-D093-46F1-835F-CB326EB9FD09}"/>
          </ac:spMkLst>
        </pc:spChg>
        <pc:spChg chg="mod">
          <ac:chgData name="Donald Palomino" userId="S::dopa9773_colorado.edu#ext#@seniordesign299.onmicrosoft.com::8a5c5702-35dd-462c-a62e-b3c7c2cf1e6b" providerId="AD" clId="Web-{F25DBEC4-2F92-4B8D-B8AA-720A9C425AFC}" dt="2019-03-03T18:13:41.966" v="3038" actId="20577"/>
          <ac:spMkLst>
            <pc:docMk/>
            <pc:sldMk cId="3912419705" sldId="323"/>
            <ac:spMk id="8" creationId="{91B12A7D-3893-464E-96B5-2F6EA4339F72}"/>
          </ac:spMkLst>
        </pc:spChg>
      </pc:sldChg>
      <pc:sldChg chg="ord">
        <pc:chgData name="Donald Palomino" userId="S::dopa9773_colorado.edu#ext#@seniordesign299.onmicrosoft.com::8a5c5702-35dd-462c-a62e-b3c7c2cf1e6b" providerId="AD" clId="Web-{F25DBEC4-2F92-4B8D-B8AA-720A9C425AFC}" dt="2019-03-03T17:53:17.922" v="1735"/>
        <pc:sldMkLst>
          <pc:docMk/>
          <pc:sldMk cId="3064516643" sldId="327"/>
        </pc:sldMkLst>
      </pc:sldChg>
      <pc:sldChg chg="addSp delSp modSp add del modNotes">
        <pc:chgData name="Donald Palomino" userId="S::dopa9773_colorado.edu#ext#@seniordesign299.onmicrosoft.com::8a5c5702-35dd-462c-a62e-b3c7c2cf1e6b" providerId="AD" clId="Web-{F25DBEC4-2F92-4B8D-B8AA-720A9C425AFC}" dt="2019-03-03T18:07:37.228" v="2573"/>
        <pc:sldMkLst>
          <pc:docMk/>
          <pc:sldMk cId="1300496177" sldId="328"/>
        </pc:sldMkLst>
        <pc:graphicFrameChg chg="add mod modGraphic">
          <ac:chgData name="Donald Palomino" userId="S::dopa9773_colorado.edu#ext#@seniordesign299.onmicrosoft.com::8a5c5702-35dd-462c-a62e-b3c7c2cf1e6b" providerId="AD" clId="Web-{F25DBEC4-2F92-4B8D-B8AA-720A9C425AFC}" dt="2019-03-03T18:07:37.228" v="2573"/>
          <ac:graphicFrameMkLst>
            <pc:docMk/>
            <pc:sldMk cId="1300496177" sldId="328"/>
            <ac:graphicFrameMk id="3" creationId="{0B754787-5237-44C3-B98D-E98F4D71101B}"/>
          </ac:graphicFrameMkLst>
        </pc:graphicFrameChg>
        <pc:graphicFrameChg chg="del mod modGraphic">
          <ac:chgData name="Donald Palomino" userId="S::dopa9773_colorado.edu#ext#@seniordesign299.onmicrosoft.com::8a5c5702-35dd-462c-a62e-b3c7c2cf1e6b" providerId="AD" clId="Web-{F25DBEC4-2F92-4B8D-B8AA-720A9C425AFC}" dt="2019-03-03T17:55:55.658" v="1811"/>
          <ac:graphicFrameMkLst>
            <pc:docMk/>
            <pc:sldMk cId="1300496177" sldId="328"/>
            <ac:graphicFrameMk id="5" creationId="{7887AC50-755B-435A-BC91-FAE59698168D}"/>
          </ac:graphicFrameMkLst>
        </pc:graphicFrameChg>
      </pc:sldChg>
    </pc:docChg>
  </pc:docChgLst>
  <pc:docChgLst>
    <pc:chgData name="Elijah Landers" userId="S::admin@seniordesign299.onmicrosoft.com::8d1edd4d-bcfa-4f37-9316-3a997550ffb2" providerId="AD" clId="Web-{94B0F531-40E9-43FF-8D5F-C4FDF1C028D3}"/>
    <pc:docChg chg="modSld">
      <pc:chgData name="Elijah Landers" userId="S::admin@seniordesign299.onmicrosoft.com::8d1edd4d-bcfa-4f37-9316-3a997550ffb2" providerId="AD" clId="Web-{94B0F531-40E9-43FF-8D5F-C4FDF1C028D3}" dt="2019-03-04T02:53:10.763" v="26"/>
      <pc:docMkLst>
        <pc:docMk/>
      </pc:docMkLst>
      <pc:sldChg chg="addSp modSp">
        <pc:chgData name="Elijah Landers" userId="S::admin@seniordesign299.onmicrosoft.com::8d1edd4d-bcfa-4f37-9316-3a997550ffb2" providerId="AD" clId="Web-{94B0F531-40E9-43FF-8D5F-C4FDF1C028D3}" dt="2019-03-04T02:53:10.763" v="26"/>
        <pc:sldMkLst>
          <pc:docMk/>
          <pc:sldMk cId="3204938377" sldId="290"/>
        </pc:sldMkLst>
        <pc:spChg chg="add mod">
          <ac:chgData name="Elijah Landers" userId="S::admin@seniordesign299.onmicrosoft.com::8d1edd4d-bcfa-4f37-9316-3a997550ffb2" providerId="AD" clId="Web-{94B0F531-40E9-43FF-8D5F-C4FDF1C028D3}" dt="2019-03-04T02:53:10.763" v="26"/>
          <ac:spMkLst>
            <pc:docMk/>
            <pc:sldMk cId="3204938377" sldId="290"/>
            <ac:spMk id="2" creationId="{7ACADCB2-8AD4-42D5-9B9A-856FB2CEF964}"/>
          </ac:spMkLst>
        </pc:spChg>
        <pc:spChg chg="add mod">
          <ac:chgData name="Elijah Landers" userId="S::admin@seniordesign299.onmicrosoft.com::8d1edd4d-bcfa-4f37-9316-3a997550ffb2" providerId="AD" clId="Web-{94B0F531-40E9-43FF-8D5F-C4FDF1C028D3}" dt="2019-03-04T02:53:03.903" v="23" actId="20577"/>
          <ac:spMkLst>
            <pc:docMk/>
            <pc:sldMk cId="3204938377" sldId="290"/>
            <ac:spMk id="4" creationId="{C9C3C2A5-38BE-4BA1-B992-F56EB56265A6}"/>
          </ac:spMkLst>
        </pc:spChg>
      </pc:sldChg>
    </pc:docChg>
  </pc:docChgLst>
  <pc:docChgLst>
    <pc:chgData name="Elijah Landers" userId="S::admin@seniordesign299.onmicrosoft.com::8d1edd4d-bcfa-4f37-9316-3a997550ffb2" providerId="AD" clId="Web-{212C74FB-9B85-47A4-B2E0-2FBD15030081}"/>
    <pc:docChg chg="modSld sldOrd">
      <pc:chgData name="Elijah Landers" userId="S::admin@seniordesign299.onmicrosoft.com::8d1edd4d-bcfa-4f37-9316-3a997550ffb2" providerId="AD" clId="Web-{212C74FB-9B85-47A4-B2E0-2FBD15030081}" dt="2019-03-04T16:27:21.404" v="521" actId="20577"/>
      <pc:docMkLst>
        <pc:docMk/>
      </pc:docMkLst>
      <pc:sldChg chg="modSp">
        <pc:chgData name="Elijah Landers" userId="S::admin@seniordesign299.onmicrosoft.com::8d1edd4d-bcfa-4f37-9316-3a997550ffb2" providerId="AD" clId="Web-{212C74FB-9B85-47A4-B2E0-2FBD15030081}" dt="2019-03-04T16:27:21.404" v="520" actId="20577"/>
        <pc:sldMkLst>
          <pc:docMk/>
          <pc:sldMk cId="404951750" sldId="308"/>
        </pc:sldMkLst>
        <pc:spChg chg="mod">
          <ac:chgData name="Elijah Landers" userId="S::admin@seniordesign299.onmicrosoft.com::8d1edd4d-bcfa-4f37-9316-3a997550ffb2" providerId="AD" clId="Web-{212C74FB-9B85-47A4-B2E0-2FBD15030081}" dt="2019-03-04T16:27:21.404" v="520" actId="20577"/>
          <ac:spMkLst>
            <pc:docMk/>
            <pc:sldMk cId="404951750" sldId="308"/>
            <ac:spMk id="3" creationId="{00000000-0000-0000-0000-000000000000}"/>
          </ac:spMkLst>
        </pc:spChg>
      </pc:sldChg>
      <pc:sldChg chg="ord">
        <pc:chgData name="Elijah Landers" userId="S::admin@seniordesign299.onmicrosoft.com::8d1edd4d-bcfa-4f37-9316-3a997550ffb2" providerId="AD" clId="Web-{212C74FB-9B85-47A4-B2E0-2FBD15030081}" dt="2019-03-04T16:25:06.006" v="519"/>
        <pc:sldMkLst>
          <pc:docMk/>
          <pc:sldMk cId="4279030962" sldId="319"/>
        </pc:sldMkLst>
      </pc:sldChg>
      <pc:sldChg chg="ord">
        <pc:chgData name="Elijah Landers" userId="S::admin@seniordesign299.onmicrosoft.com::8d1edd4d-bcfa-4f37-9316-3a997550ffb2" providerId="AD" clId="Web-{212C74FB-9B85-47A4-B2E0-2FBD15030081}" dt="2019-03-04T16:08:45.969" v="1"/>
        <pc:sldMkLst>
          <pc:docMk/>
          <pc:sldMk cId="3912419705" sldId="323"/>
        </pc:sldMkLst>
      </pc:sldChg>
      <pc:sldChg chg="modSp">
        <pc:chgData name="Elijah Landers" userId="S::admin@seniordesign299.onmicrosoft.com::8d1edd4d-bcfa-4f37-9316-3a997550ffb2" providerId="AD" clId="Web-{212C74FB-9B85-47A4-B2E0-2FBD15030081}" dt="2019-03-04T16:17:23.310" v="453"/>
        <pc:sldMkLst>
          <pc:docMk/>
          <pc:sldMk cId="4246747990" sldId="326"/>
        </pc:sldMkLst>
        <pc:spChg chg="mod">
          <ac:chgData name="Elijah Landers" userId="S::admin@seniordesign299.onmicrosoft.com::8d1edd4d-bcfa-4f37-9316-3a997550ffb2" providerId="AD" clId="Web-{212C74FB-9B85-47A4-B2E0-2FBD15030081}" dt="2019-03-04T16:17:23.310" v="453"/>
          <ac:spMkLst>
            <pc:docMk/>
            <pc:sldMk cId="4246747990" sldId="326"/>
            <ac:spMk id="10" creationId="{7A4E8220-0776-42A3-BE0A-79B873849A0C}"/>
          </ac:spMkLst>
        </pc:spChg>
      </pc:sldChg>
      <pc:sldChg chg="modSp">
        <pc:chgData name="Elijah Landers" userId="S::admin@seniordesign299.onmicrosoft.com::8d1edd4d-bcfa-4f37-9316-3a997550ffb2" providerId="AD" clId="Web-{212C74FB-9B85-47A4-B2E0-2FBD15030081}" dt="2019-03-04T16:18:31.454" v="485"/>
        <pc:sldMkLst>
          <pc:docMk/>
          <pc:sldMk cId="3064516643" sldId="327"/>
        </pc:sldMkLst>
        <pc:spChg chg="mod">
          <ac:chgData name="Elijah Landers" userId="S::admin@seniordesign299.onmicrosoft.com::8d1edd4d-bcfa-4f37-9316-3a997550ffb2" providerId="AD" clId="Web-{212C74FB-9B85-47A4-B2E0-2FBD15030081}" dt="2019-03-04T16:18:14.578" v="460" actId="1076"/>
          <ac:spMkLst>
            <pc:docMk/>
            <pc:sldMk cId="3064516643" sldId="327"/>
            <ac:spMk id="2" creationId="{20DAE9B1-9552-473C-BF15-A5FEFA469590}"/>
          </ac:spMkLst>
        </pc:spChg>
        <pc:spChg chg="mod">
          <ac:chgData name="Elijah Landers" userId="S::admin@seniordesign299.onmicrosoft.com::8d1edd4d-bcfa-4f37-9316-3a997550ffb2" providerId="AD" clId="Web-{212C74FB-9B85-47A4-B2E0-2FBD15030081}" dt="2019-03-04T16:18:12.875" v="459" actId="1076"/>
          <ac:spMkLst>
            <pc:docMk/>
            <pc:sldMk cId="3064516643" sldId="327"/>
            <ac:spMk id="5" creationId="{43689BE0-64C7-4CC7-AA73-3EBF735C723D}"/>
          </ac:spMkLst>
        </pc:spChg>
        <pc:spChg chg="mod">
          <ac:chgData name="Elijah Landers" userId="S::admin@seniordesign299.onmicrosoft.com::8d1edd4d-bcfa-4f37-9316-3a997550ffb2" providerId="AD" clId="Web-{212C74FB-9B85-47A4-B2E0-2FBD15030081}" dt="2019-03-04T16:18:11.062" v="458" actId="1076"/>
          <ac:spMkLst>
            <pc:docMk/>
            <pc:sldMk cId="3064516643" sldId="327"/>
            <ac:spMk id="6" creationId="{1458BFCB-5E39-4845-9D17-8BC2AE8A9EF5}"/>
          </ac:spMkLst>
        </pc:spChg>
        <pc:spChg chg="mod">
          <ac:chgData name="Elijah Landers" userId="S::admin@seniordesign299.onmicrosoft.com::8d1edd4d-bcfa-4f37-9316-3a997550ffb2" providerId="AD" clId="Web-{212C74FB-9B85-47A4-B2E0-2FBD15030081}" dt="2019-03-04T16:18:17.641" v="461" actId="1076"/>
          <ac:spMkLst>
            <pc:docMk/>
            <pc:sldMk cId="3064516643" sldId="327"/>
            <ac:spMk id="8" creationId="{5790DA0F-BE53-4066-803E-B5342E56989E}"/>
          </ac:spMkLst>
        </pc:spChg>
        <pc:graphicFrameChg chg="mod modGraphic">
          <ac:chgData name="Elijah Landers" userId="S::admin@seniordesign299.onmicrosoft.com::8d1edd4d-bcfa-4f37-9316-3a997550ffb2" providerId="AD" clId="Web-{212C74FB-9B85-47A4-B2E0-2FBD15030081}" dt="2019-03-04T16:18:31.454" v="485"/>
          <ac:graphicFrameMkLst>
            <pc:docMk/>
            <pc:sldMk cId="3064516643" sldId="327"/>
            <ac:graphicFrameMk id="3" creationId="{18FDEB73-7414-47E9-BB32-DDD1098B39B0}"/>
          </ac:graphicFrameMkLst>
        </pc:graphicFrameChg>
      </pc:sldChg>
      <pc:sldChg chg="addSp modSp">
        <pc:chgData name="Elijah Landers" userId="S::admin@seniordesign299.onmicrosoft.com::8d1edd4d-bcfa-4f37-9316-3a997550ffb2" providerId="AD" clId="Web-{212C74FB-9B85-47A4-B2E0-2FBD15030081}" dt="2019-03-04T16:20:22.147" v="518" actId="1076"/>
        <pc:sldMkLst>
          <pc:docMk/>
          <pc:sldMk cId="1300496177" sldId="328"/>
        </pc:sldMkLst>
        <pc:spChg chg="add mod">
          <ac:chgData name="Elijah Landers" userId="S::admin@seniordesign299.onmicrosoft.com::8d1edd4d-bcfa-4f37-9316-3a997550ffb2" providerId="AD" clId="Web-{212C74FB-9B85-47A4-B2E0-2FBD15030081}" dt="2019-03-04T16:20:22.147" v="518" actId="1076"/>
          <ac:spMkLst>
            <pc:docMk/>
            <pc:sldMk cId="1300496177" sldId="328"/>
            <ac:spMk id="6" creationId="{037AEF25-FDAE-4902-AE03-794198554F0F}"/>
          </ac:spMkLst>
        </pc:spChg>
      </pc:sldChg>
      <pc:sldChg chg="addSp modSp">
        <pc:chgData name="Elijah Landers" userId="S::admin@seniordesign299.onmicrosoft.com::8d1edd4d-bcfa-4f37-9316-3a997550ffb2" providerId="AD" clId="Web-{212C74FB-9B85-47A4-B2E0-2FBD15030081}" dt="2019-03-04T16:19:59.912" v="516" actId="1076"/>
        <pc:sldMkLst>
          <pc:docMk/>
          <pc:sldMk cId="3876422310" sldId="330"/>
        </pc:sldMkLst>
        <pc:spChg chg="add mod">
          <ac:chgData name="Elijah Landers" userId="S::admin@seniordesign299.onmicrosoft.com::8d1edd4d-bcfa-4f37-9316-3a997550ffb2" providerId="AD" clId="Web-{212C74FB-9B85-47A4-B2E0-2FBD15030081}" dt="2019-03-04T16:16:52.417" v="448" actId="1076"/>
          <ac:spMkLst>
            <pc:docMk/>
            <pc:sldMk cId="3876422310" sldId="330"/>
            <ac:spMk id="4" creationId="{DB65C420-88F4-4F4C-8A98-2BB58BEE74C6}"/>
          </ac:spMkLst>
        </pc:spChg>
        <pc:spChg chg="add mod">
          <ac:chgData name="Elijah Landers" userId="S::admin@seniordesign299.onmicrosoft.com::8d1edd4d-bcfa-4f37-9316-3a997550ffb2" providerId="AD" clId="Web-{212C74FB-9B85-47A4-B2E0-2FBD15030081}" dt="2019-03-04T16:16:49.120" v="447" actId="1076"/>
          <ac:spMkLst>
            <pc:docMk/>
            <pc:sldMk cId="3876422310" sldId="330"/>
            <ac:spMk id="8" creationId="{603122B6-F7E5-41DC-AE42-5C3BBA69315E}"/>
          </ac:spMkLst>
        </pc:spChg>
        <pc:spChg chg="add mod">
          <ac:chgData name="Elijah Landers" userId="S::admin@seniordesign299.onmicrosoft.com::8d1edd4d-bcfa-4f37-9316-3a997550ffb2" providerId="AD" clId="Web-{212C74FB-9B85-47A4-B2E0-2FBD15030081}" dt="2019-03-04T16:19:59.912" v="516" actId="1076"/>
          <ac:spMkLst>
            <pc:docMk/>
            <pc:sldMk cId="3876422310" sldId="330"/>
            <ac:spMk id="9" creationId="{6D21A535-63CF-4698-A91B-17E633E2C303}"/>
          </ac:spMkLst>
        </pc:spChg>
        <pc:spChg chg="add mod">
          <ac:chgData name="Elijah Landers" userId="S::admin@seniordesign299.onmicrosoft.com::8d1edd4d-bcfa-4f37-9316-3a997550ffb2" providerId="AD" clId="Web-{212C74FB-9B85-47A4-B2E0-2FBD15030081}" dt="2019-03-04T16:19:55.349" v="515" actId="1076"/>
          <ac:spMkLst>
            <pc:docMk/>
            <pc:sldMk cId="3876422310" sldId="330"/>
            <ac:spMk id="10" creationId="{2DF62C9F-C3A9-4AFD-AFAC-6DF60410AF74}"/>
          </ac:spMkLst>
        </pc:spChg>
        <pc:graphicFrameChg chg="mod modGraphic">
          <ac:chgData name="Elijah Landers" userId="S::admin@seniordesign299.onmicrosoft.com::8d1edd4d-bcfa-4f37-9316-3a997550ffb2" providerId="AD" clId="Web-{212C74FB-9B85-47A4-B2E0-2FBD15030081}" dt="2019-03-04T16:19:22.519" v="488"/>
          <ac:graphicFrameMkLst>
            <pc:docMk/>
            <pc:sldMk cId="3876422310" sldId="330"/>
            <ac:graphicFrameMk id="5" creationId="{5787B288-B398-4144-AEA9-EDE33F485F0F}"/>
          </ac:graphicFrameMkLst>
        </pc:graphicFrameChg>
      </pc:sldChg>
    </pc:docChg>
  </pc:docChgLst>
  <pc:docChgLst>
    <pc:chgData name="Brody Rosipajla" userId="S::brro4996_colorado.edu#ext#@seniordesign299.onmicrosoft.com::754789be-640d-4705-9260-e2093acc6ca3" providerId="AD" clId="Web-{01B62592-8AA5-4BF7-AF1D-16BB32898387}"/>
    <pc:docChg chg="modSld">
      <pc:chgData name="Brody Rosipajla" userId="S::brro4996_colorado.edu#ext#@seniordesign299.onmicrosoft.com::754789be-640d-4705-9260-e2093acc6ca3" providerId="AD" clId="Web-{01B62592-8AA5-4BF7-AF1D-16BB32898387}" dt="2019-03-03T19:13:19.500" v="1" actId="14100"/>
      <pc:docMkLst>
        <pc:docMk/>
      </pc:docMkLst>
      <pc:sldChg chg="modSp">
        <pc:chgData name="Brody Rosipajla" userId="S::brro4996_colorado.edu#ext#@seniordesign299.onmicrosoft.com::754789be-640d-4705-9260-e2093acc6ca3" providerId="AD" clId="Web-{01B62592-8AA5-4BF7-AF1D-16BB32898387}" dt="2019-03-03T19:13:19.500" v="1" actId="14100"/>
        <pc:sldMkLst>
          <pc:docMk/>
          <pc:sldMk cId="3204938377" sldId="290"/>
        </pc:sldMkLst>
        <pc:picChg chg="mod">
          <ac:chgData name="Brody Rosipajla" userId="S::brro4996_colorado.edu#ext#@seniordesign299.onmicrosoft.com::754789be-640d-4705-9260-e2093acc6ca3" providerId="AD" clId="Web-{01B62592-8AA5-4BF7-AF1D-16BB32898387}" dt="2019-03-03T19:13:19.500" v="1" actId="14100"/>
          <ac:picMkLst>
            <pc:docMk/>
            <pc:sldMk cId="3204938377" sldId="290"/>
            <ac:picMk id="2" creationId="{B85347A9-1200-4441-BC2C-3AC59B92183A}"/>
          </ac:picMkLst>
        </pc:picChg>
      </pc:sldChg>
    </pc:docChg>
  </pc:docChgLst>
  <pc:docChgLst>
    <pc:chgData name="Quentin Scott Moore" userId="S::qumo0242_colorado.edu#ext#@seniordesign299.onmicrosoft.com::19462fa4-125a-492e-a877-ddbf2bbf15a2" providerId="AD" clId="Web-{1A5D9929-6BAA-4F34-B8E5-0F9B76CBA2D3}"/>
    <pc:docChg chg="modSld sldOrd">
      <pc:chgData name="Quentin Scott Moore" userId="S::qumo0242_colorado.edu#ext#@seniordesign299.onmicrosoft.com::19462fa4-125a-492e-a877-ddbf2bbf15a2" providerId="AD" clId="Web-{1A5D9929-6BAA-4F34-B8E5-0F9B76CBA2D3}" dt="2019-03-04T18:35:45.418" v="59" actId="1076"/>
      <pc:docMkLst>
        <pc:docMk/>
      </pc:docMkLst>
      <pc:sldChg chg="modSp">
        <pc:chgData name="Quentin Scott Moore" userId="S::qumo0242_colorado.edu#ext#@seniordesign299.onmicrosoft.com::19462fa4-125a-492e-a877-ddbf2bbf15a2" providerId="AD" clId="Web-{1A5D9929-6BAA-4F34-B8E5-0F9B76CBA2D3}" dt="2019-03-04T18:35:45.418" v="59" actId="1076"/>
        <pc:sldMkLst>
          <pc:docMk/>
          <pc:sldMk cId="1623476491" sldId="296"/>
        </pc:sldMkLst>
        <pc:picChg chg="mod">
          <ac:chgData name="Quentin Scott Moore" userId="S::qumo0242_colorado.edu#ext#@seniordesign299.onmicrosoft.com::19462fa4-125a-492e-a877-ddbf2bbf15a2" providerId="AD" clId="Web-{1A5D9929-6BAA-4F34-B8E5-0F9B76CBA2D3}" dt="2019-03-04T18:35:45.418" v="59" actId="1076"/>
          <ac:picMkLst>
            <pc:docMk/>
            <pc:sldMk cId="1623476491" sldId="296"/>
            <ac:picMk id="4" creationId="{00000000-0000-0000-0000-000000000000}"/>
          </ac:picMkLst>
        </pc:picChg>
      </pc:sldChg>
      <pc:sldChg chg="modSp">
        <pc:chgData name="Quentin Scott Moore" userId="S::qumo0242_colorado.edu#ext#@seniordesign299.onmicrosoft.com::19462fa4-125a-492e-a877-ddbf2bbf15a2" providerId="AD" clId="Web-{1A5D9929-6BAA-4F34-B8E5-0F9B76CBA2D3}" dt="2019-03-04T18:18:30.601" v="32" actId="20577"/>
        <pc:sldMkLst>
          <pc:docMk/>
          <pc:sldMk cId="3894779342" sldId="335"/>
        </pc:sldMkLst>
        <pc:spChg chg="mod">
          <ac:chgData name="Quentin Scott Moore" userId="S::qumo0242_colorado.edu#ext#@seniordesign299.onmicrosoft.com::19462fa4-125a-492e-a877-ddbf2bbf15a2" providerId="AD" clId="Web-{1A5D9929-6BAA-4F34-B8E5-0F9B76CBA2D3}" dt="2019-03-04T18:18:30.601" v="32" actId="20577"/>
          <ac:spMkLst>
            <pc:docMk/>
            <pc:sldMk cId="3894779342" sldId="335"/>
            <ac:spMk id="3" creationId="{00000000-0000-0000-0000-000000000000}"/>
          </ac:spMkLst>
        </pc:spChg>
        <pc:spChg chg="mod">
          <ac:chgData name="Quentin Scott Moore" userId="S::qumo0242_colorado.edu#ext#@seniordesign299.onmicrosoft.com::19462fa4-125a-492e-a877-ddbf2bbf15a2" providerId="AD" clId="Web-{1A5D9929-6BAA-4F34-B8E5-0F9B76CBA2D3}" dt="2019-03-04T18:17:59.945" v="3" actId="20577"/>
          <ac:spMkLst>
            <pc:docMk/>
            <pc:sldMk cId="3894779342" sldId="335"/>
            <ac:spMk id="6" creationId="{00000000-0000-0000-0000-000000000000}"/>
          </ac:spMkLst>
        </pc:spChg>
      </pc:sldChg>
      <pc:sldChg chg="addSp modSp">
        <pc:chgData name="Quentin Scott Moore" userId="S::qumo0242_colorado.edu#ext#@seniordesign299.onmicrosoft.com::19462fa4-125a-492e-a877-ddbf2bbf15a2" providerId="AD" clId="Web-{1A5D9929-6BAA-4F34-B8E5-0F9B76CBA2D3}" dt="2019-03-04T18:22:44.555" v="56" actId="1076"/>
        <pc:sldMkLst>
          <pc:docMk/>
          <pc:sldMk cId="260075542" sldId="337"/>
        </pc:sldMkLst>
        <pc:spChg chg="mod">
          <ac:chgData name="Quentin Scott Moore" userId="S::qumo0242_colorado.edu#ext#@seniordesign299.onmicrosoft.com::19462fa4-125a-492e-a877-ddbf2bbf15a2" providerId="AD" clId="Web-{1A5D9929-6BAA-4F34-B8E5-0F9B76CBA2D3}" dt="2019-03-04T18:22:44.555" v="56" actId="1076"/>
          <ac:spMkLst>
            <pc:docMk/>
            <pc:sldMk cId="260075542" sldId="337"/>
            <ac:spMk id="6" creationId="{D4C976CB-850F-4432-8C9B-044AAF3CECB0}"/>
          </ac:spMkLst>
        </pc:spChg>
        <pc:spChg chg="add mod">
          <ac:chgData name="Quentin Scott Moore" userId="S::qumo0242_colorado.edu#ext#@seniordesign299.onmicrosoft.com::19462fa4-125a-492e-a877-ddbf2bbf15a2" providerId="AD" clId="Web-{1A5D9929-6BAA-4F34-B8E5-0F9B76CBA2D3}" dt="2019-03-04T18:22:44.258" v="55" actId="1076"/>
          <ac:spMkLst>
            <pc:docMk/>
            <pc:sldMk cId="260075542" sldId="337"/>
            <ac:spMk id="14" creationId="{21BAA661-9EEC-40C2-95E7-DE18225DD6B6}"/>
          </ac:spMkLst>
        </pc:spChg>
        <pc:spChg chg="mod">
          <ac:chgData name="Quentin Scott Moore" userId="S::qumo0242_colorado.edu#ext#@seniordesign299.onmicrosoft.com::19462fa4-125a-492e-a877-ddbf2bbf15a2" providerId="AD" clId="Web-{1A5D9929-6BAA-4F34-B8E5-0F9B76CBA2D3}" dt="2019-03-04T18:22:32.696" v="53"/>
          <ac:spMkLst>
            <pc:docMk/>
            <pc:sldMk cId="260075542" sldId="337"/>
            <ac:spMk id="16" creationId="{EB91660C-C489-4CA2-8606-2800CBC3E325}"/>
          </ac:spMkLst>
        </pc:spChg>
        <pc:graphicFrameChg chg="mod modGraphic">
          <ac:chgData name="Quentin Scott Moore" userId="S::qumo0242_colorado.edu#ext#@seniordesign299.onmicrosoft.com::19462fa4-125a-492e-a877-ddbf2bbf15a2" providerId="AD" clId="Web-{1A5D9929-6BAA-4F34-B8E5-0F9B76CBA2D3}" dt="2019-03-04T18:22:27.133" v="52"/>
          <ac:graphicFrameMkLst>
            <pc:docMk/>
            <pc:sldMk cId="260075542" sldId="337"/>
            <ac:graphicFrameMk id="3" creationId="{59E16B76-EF05-4617-95E9-BD6E52320DA5}"/>
          </ac:graphicFrameMkLst>
        </pc:graphicFrameChg>
      </pc:sldChg>
      <pc:sldChg chg="modSp ord">
        <pc:chgData name="Quentin Scott Moore" userId="S::qumo0242_colorado.edu#ext#@seniordesign299.onmicrosoft.com::19462fa4-125a-492e-a877-ddbf2bbf15a2" providerId="AD" clId="Web-{1A5D9929-6BAA-4F34-B8E5-0F9B76CBA2D3}" dt="2019-03-04T18:23:42.665" v="57"/>
        <pc:sldMkLst>
          <pc:docMk/>
          <pc:sldMk cId="2538551367" sldId="338"/>
        </pc:sldMkLst>
        <pc:picChg chg="mod">
          <ac:chgData name="Quentin Scott Moore" userId="S::qumo0242_colorado.edu#ext#@seniordesign299.onmicrosoft.com::19462fa4-125a-492e-a877-ddbf2bbf15a2" providerId="AD" clId="Web-{1A5D9929-6BAA-4F34-B8E5-0F9B76CBA2D3}" dt="2019-03-04T18:19:12.398" v="34" actId="1076"/>
          <ac:picMkLst>
            <pc:docMk/>
            <pc:sldMk cId="2538551367" sldId="338"/>
            <ac:picMk id="11" creationId="{868AA335-0DD9-4906-AC20-779D9FFA8B74}"/>
          </ac:picMkLst>
        </pc:picChg>
      </pc:sldChg>
      <pc:sldChg chg="delSp modSp">
        <pc:chgData name="Quentin Scott Moore" userId="S::qumo0242_colorado.edu#ext#@seniordesign299.onmicrosoft.com::19462fa4-125a-492e-a877-ddbf2bbf15a2" providerId="AD" clId="Web-{1A5D9929-6BAA-4F34-B8E5-0F9B76CBA2D3}" dt="2019-03-04T18:19:57.758" v="36" actId="1076"/>
        <pc:sldMkLst>
          <pc:docMk/>
          <pc:sldMk cId="1535750964" sldId="340"/>
        </pc:sldMkLst>
        <pc:spChg chg="mod">
          <ac:chgData name="Quentin Scott Moore" userId="S::qumo0242_colorado.edu#ext#@seniordesign299.onmicrosoft.com::19462fa4-125a-492e-a877-ddbf2bbf15a2" providerId="AD" clId="Web-{1A5D9929-6BAA-4F34-B8E5-0F9B76CBA2D3}" dt="2019-03-04T18:19:57.758" v="36" actId="1076"/>
          <ac:spMkLst>
            <pc:docMk/>
            <pc:sldMk cId="1535750964" sldId="340"/>
            <ac:spMk id="4" creationId="{267AC95B-4868-4871-9DA2-6C53100F273F}"/>
          </ac:spMkLst>
        </pc:spChg>
        <pc:spChg chg="del">
          <ac:chgData name="Quentin Scott Moore" userId="S::qumo0242_colorado.edu#ext#@seniordesign299.onmicrosoft.com::19462fa4-125a-492e-a877-ddbf2bbf15a2" providerId="AD" clId="Web-{1A5D9929-6BAA-4F34-B8E5-0F9B76CBA2D3}" dt="2019-03-04T18:19:53.211" v="35"/>
          <ac:spMkLst>
            <pc:docMk/>
            <pc:sldMk cId="1535750964" sldId="340"/>
            <ac:spMk id="6" creationId="{00000000-0000-0000-0000-000000000000}"/>
          </ac:spMkLst>
        </pc:spChg>
      </pc:sldChg>
    </pc:docChg>
  </pc:docChgLst>
  <pc:docChgLst>
    <pc:chgData name="Elijah Landers" userId="S::admin@seniordesign299.onmicrosoft.com::8d1edd4d-bcfa-4f37-9316-3a997550ffb2" providerId="AD" clId="Web-{38CBC06D-5EE2-4919-88FB-1CC50766096F}"/>
    <pc:docChg chg="modSld sldOrd">
      <pc:chgData name="Elijah Landers" userId="S::admin@seniordesign299.onmicrosoft.com::8d1edd4d-bcfa-4f37-9316-3a997550ffb2" providerId="AD" clId="Web-{38CBC06D-5EE2-4919-88FB-1CC50766096F}" dt="2019-03-04T19:17:32.269" v="301" actId="1076"/>
      <pc:docMkLst>
        <pc:docMk/>
      </pc:docMkLst>
      <pc:sldChg chg="addSp delSp modSp">
        <pc:chgData name="Elijah Landers" userId="S::admin@seniordesign299.onmicrosoft.com::8d1edd4d-bcfa-4f37-9316-3a997550ffb2" providerId="AD" clId="Web-{38CBC06D-5EE2-4919-88FB-1CC50766096F}" dt="2019-03-04T18:32:04.689" v="187"/>
        <pc:sldMkLst>
          <pc:docMk/>
          <pc:sldMk cId="3761235658" sldId="257"/>
        </pc:sldMkLst>
        <pc:spChg chg="del">
          <ac:chgData name="Elijah Landers" userId="S::admin@seniordesign299.onmicrosoft.com::8d1edd4d-bcfa-4f37-9316-3a997550ffb2" providerId="AD" clId="Web-{38CBC06D-5EE2-4919-88FB-1CC50766096F}" dt="2019-03-04T18:31:45.595" v="184"/>
          <ac:spMkLst>
            <pc:docMk/>
            <pc:sldMk cId="3761235658" sldId="257"/>
            <ac:spMk id="8" creationId="{33A7A742-7426-476A-93B6-9D427F448F10}"/>
          </ac:spMkLst>
        </pc:spChg>
        <pc:spChg chg="mod">
          <ac:chgData name="Elijah Landers" userId="S::admin@seniordesign299.onmicrosoft.com::8d1edd4d-bcfa-4f37-9316-3a997550ffb2" providerId="AD" clId="Web-{38CBC06D-5EE2-4919-88FB-1CC50766096F}" dt="2019-03-04T18:31:20.236" v="179" actId="1076"/>
          <ac:spMkLst>
            <pc:docMk/>
            <pc:sldMk cId="3761235658" sldId="257"/>
            <ac:spMk id="15" creationId="{D986E856-A154-4899-9D02-41AC1EA34F0F}"/>
          </ac:spMkLst>
        </pc:spChg>
        <pc:picChg chg="del">
          <ac:chgData name="Elijah Landers" userId="S::admin@seniordesign299.onmicrosoft.com::8d1edd4d-bcfa-4f37-9316-3a997550ffb2" providerId="AD" clId="Web-{38CBC06D-5EE2-4919-88FB-1CC50766096F}" dt="2019-03-04T18:30:26.892" v="169"/>
          <ac:picMkLst>
            <pc:docMk/>
            <pc:sldMk cId="3761235658" sldId="257"/>
            <ac:picMk id="4" creationId="{9839411C-5589-4677-9EC2-ADBFCB773443}"/>
          </ac:picMkLst>
        </pc:picChg>
        <pc:picChg chg="add mod ord">
          <ac:chgData name="Elijah Landers" userId="S::admin@seniordesign299.onmicrosoft.com::8d1edd4d-bcfa-4f37-9316-3a997550ffb2" providerId="AD" clId="Web-{38CBC06D-5EE2-4919-88FB-1CC50766096F}" dt="2019-03-04T18:31:16.767" v="178" actId="14100"/>
          <ac:picMkLst>
            <pc:docMk/>
            <pc:sldMk cId="3761235658" sldId="257"/>
            <ac:picMk id="5" creationId="{A7664983-17E7-4F09-9291-D39AD9FF4B45}"/>
          </ac:picMkLst>
        </pc:picChg>
        <pc:cxnChg chg="del">
          <ac:chgData name="Elijah Landers" userId="S::admin@seniordesign299.onmicrosoft.com::8d1edd4d-bcfa-4f37-9316-3a997550ffb2" providerId="AD" clId="Web-{38CBC06D-5EE2-4919-88FB-1CC50766096F}" dt="2019-03-04T18:31:41.877" v="182"/>
          <ac:cxnSpMkLst>
            <pc:docMk/>
            <pc:sldMk cId="3761235658" sldId="257"/>
            <ac:cxnSpMk id="3" creationId="{2CDC6BAF-D1F4-4A61-BA76-3B8F88B0EF01}"/>
          </ac:cxnSpMkLst>
        </pc:cxnChg>
        <pc:cxnChg chg="del">
          <ac:chgData name="Elijah Landers" userId="S::admin@seniordesign299.onmicrosoft.com::8d1edd4d-bcfa-4f37-9316-3a997550ffb2" providerId="AD" clId="Web-{38CBC06D-5EE2-4919-88FB-1CC50766096F}" dt="2019-03-04T18:31:23.470" v="180"/>
          <ac:cxnSpMkLst>
            <pc:docMk/>
            <pc:sldMk cId="3761235658" sldId="257"/>
            <ac:cxnSpMk id="6" creationId="{A3CF1674-F6F0-47FA-80EB-13FAEB7C2F0E}"/>
          </ac:cxnSpMkLst>
        </pc:cxnChg>
        <pc:cxnChg chg="del">
          <ac:chgData name="Elijah Landers" userId="S::admin@seniordesign299.onmicrosoft.com::8d1edd4d-bcfa-4f37-9316-3a997550ffb2" providerId="AD" clId="Web-{38CBC06D-5EE2-4919-88FB-1CC50766096F}" dt="2019-03-04T18:32:04.689" v="187"/>
          <ac:cxnSpMkLst>
            <pc:docMk/>
            <pc:sldMk cId="3761235658" sldId="257"/>
            <ac:cxnSpMk id="7" creationId="{C64D1A0C-C6E9-4CF7-B767-9A0743C152E5}"/>
          </ac:cxnSpMkLst>
        </pc:cxnChg>
        <pc:cxnChg chg="del">
          <ac:chgData name="Elijah Landers" userId="S::admin@seniordesign299.onmicrosoft.com::8d1edd4d-bcfa-4f37-9316-3a997550ffb2" providerId="AD" clId="Web-{38CBC06D-5EE2-4919-88FB-1CC50766096F}" dt="2019-03-04T18:23:29.512" v="156"/>
          <ac:cxnSpMkLst>
            <pc:docMk/>
            <pc:sldMk cId="3761235658" sldId="257"/>
            <ac:cxnSpMk id="11" creationId="{608508B2-B1B6-43C6-9459-52D1F1E3424C}"/>
          </ac:cxnSpMkLst>
        </pc:cxnChg>
        <pc:cxnChg chg="mod">
          <ac:chgData name="Elijah Landers" userId="S::admin@seniordesign299.onmicrosoft.com::8d1edd4d-bcfa-4f37-9316-3a997550ffb2" providerId="AD" clId="Web-{38CBC06D-5EE2-4919-88FB-1CC50766096F}" dt="2019-03-04T18:32:01.705" v="186" actId="1076"/>
          <ac:cxnSpMkLst>
            <pc:docMk/>
            <pc:sldMk cId="3761235658" sldId="257"/>
            <ac:cxnSpMk id="13" creationId="{A1727BD9-FD68-4474-9B3B-248097ADBE06}"/>
          </ac:cxnSpMkLst>
        </pc:cxnChg>
        <pc:cxnChg chg="mod">
          <ac:chgData name="Elijah Landers" userId="S::admin@seniordesign299.onmicrosoft.com::8d1edd4d-bcfa-4f37-9316-3a997550ffb2" providerId="AD" clId="Web-{38CBC06D-5EE2-4919-88FB-1CC50766096F}" dt="2019-03-04T18:31:56.392" v="185" actId="1076"/>
          <ac:cxnSpMkLst>
            <pc:docMk/>
            <pc:sldMk cId="3761235658" sldId="257"/>
            <ac:cxnSpMk id="14" creationId="{25A681C6-8716-4F86-AD82-745A1AC78621}"/>
          </ac:cxnSpMkLst>
        </pc:cxnChg>
      </pc:sldChg>
      <pc:sldChg chg="modSp">
        <pc:chgData name="Elijah Landers" userId="S::admin@seniordesign299.onmicrosoft.com::8d1edd4d-bcfa-4f37-9316-3a997550ffb2" providerId="AD" clId="Web-{38CBC06D-5EE2-4919-88FB-1CC50766096F}" dt="2019-03-04T18:14:10.494" v="21"/>
        <pc:sldMkLst>
          <pc:docMk/>
          <pc:sldMk cId="3350001337" sldId="267"/>
        </pc:sldMkLst>
        <pc:graphicFrameChg chg="mod modGraphic">
          <ac:chgData name="Elijah Landers" userId="S::admin@seniordesign299.onmicrosoft.com::8d1edd4d-bcfa-4f37-9316-3a997550ffb2" providerId="AD" clId="Web-{38CBC06D-5EE2-4919-88FB-1CC50766096F}" dt="2019-03-04T18:14:10.494" v="21"/>
          <ac:graphicFrameMkLst>
            <pc:docMk/>
            <pc:sldMk cId="3350001337" sldId="267"/>
            <ac:graphicFrameMk id="5" creationId="{6CB793D9-EFEC-4AD9-A67D-CA4AB2C96506}"/>
          </ac:graphicFrameMkLst>
        </pc:graphicFrameChg>
      </pc:sldChg>
      <pc:sldChg chg="modSp">
        <pc:chgData name="Elijah Landers" userId="S::admin@seniordesign299.onmicrosoft.com::8d1edd4d-bcfa-4f37-9316-3a997550ffb2" providerId="AD" clId="Web-{38CBC06D-5EE2-4919-88FB-1CC50766096F}" dt="2019-03-04T18:13:30.572" v="9"/>
        <pc:sldMkLst>
          <pc:docMk/>
          <pc:sldMk cId="3617956309" sldId="268"/>
        </pc:sldMkLst>
        <pc:graphicFrameChg chg="mod modGraphic">
          <ac:chgData name="Elijah Landers" userId="S::admin@seniordesign299.onmicrosoft.com::8d1edd4d-bcfa-4f37-9316-3a997550ffb2" providerId="AD" clId="Web-{38CBC06D-5EE2-4919-88FB-1CC50766096F}" dt="2019-03-04T18:13:30.572" v="9"/>
          <ac:graphicFrameMkLst>
            <pc:docMk/>
            <pc:sldMk cId="3617956309" sldId="268"/>
            <ac:graphicFrameMk id="10" creationId="{C0CA5C82-35BD-4126-9A23-452DEF28B7C1}"/>
          </ac:graphicFrameMkLst>
        </pc:graphicFrameChg>
      </pc:sldChg>
      <pc:sldChg chg="modSp">
        <pc:chgData name="Elijah Landers" userId="S::admin@seniordesign299.onmicrosoft.com::8d1edd4d-bcfa-4f37-9316-3a997550ffb2" providerId="AD" clId="Web-{38CBC06D-5EE2-4919-88FB-1CC50766096F}" dt="2019-03-04T18:33:58.737" v="191" actId="1076"/>
        <pc:sldMkLst>
          <pc:docMk/>
          <pc:sldMk cId="1623476491" sldId="296"/>
        </pc:sldMkLst>
        <pc:spChg chg="mod">
          <ac:chgData name="Elijah Landers" userId="S::admin@seniordesign299.onmicrosoft.com::8d1edd4d-bcfa-4f37-9316-3a997550ffb2" providerId="AD" clId="Web-{38CBC06D-5EE2-4919-88FB-1CC50766096F}" dt="2019-03-04T18:33:58.737" v="191" actId="1076"/>
          <ac:spMkLst>
            <pc:docMk/>
            <pc:sldMk cId="1623476491" sldId="296"/>
            <ac:spMk id="3" creationId="{0CCA6A7A-DA03-4519-8EE3-693DA7C8AEE3}"/>
          </ac:spMkLst>
        </pc:spChg>
        <pc:spChg chg="mod">
          <ac:chgData name="Elijah Landers" userId="S::admin@seniordesign299.onmicrosoft.com::8d1edd4d-bcfa-4f37-9316-3a997550ffb2" providerId="AD" clId="Web-{38CBC06D-5EE2-4919-88FB-1CC50766096F}" dt="2019-03-04T18:33:48.158" v="189" actId="14100"/>
          <ac:spMkLst>
            <pc:docMk/>
            <pc:sldMk cId="1623476491" sldId="296"/>
            <ac:spMk id="17" creationId="{00000000-0000-0000-0000-000000000000}"/>
          </ac:spMkLst>
        </pc:spChg>
        <pc:picChg chg="mod">
          <ac:chgData name="Elijah Landers" userId="S::admin@seniordesign299.onmicrosoft.com::8d1edd4d-bcfa-4f37-9316-3a997550ffb2" providerId="AD" clId="Web-{38CBC06D-5EE2-4919-88FB-1CC50766096F}" dt="2019-03-04T18:33:52.768" v="190" actId="14100"/>
          <ac:picMkLst>
            <pc:docMk/>
            <pc:sldMk cId="1623476491" sldId="296"/>
            <ac:picMk id="4" creationId="{00000000-0000-0000-0000-000000000000}"/>
          </ac:picMkLst>
        </pc:picChg>
      </pc:sldChg>
      <pc:sldChg chg="modSp">
        <pc:chgData name="Elijah Landers" userId="S::admin@seniordesign299.onmicrosoft.com::8d1edd4d-bcfa-4f37-9316-3a997550ffb2" providerId="AD" clId="Web-{38CBC06D-5EE2-4919-88FB-1CC50766096F}" dt="2019-03-04T19:15:23.346" v="286" actId="20577"/>
        <pc:sldMkLst>
          <pc:docMk/>
          <pc:sldMk cId="404951750" sldId="308"/>
        </pc:sldMkLst>
        <pc:spChg chg="mod">
          <ac:chgData name="Elijah Landers" userId="S::admin@seniordesign299.onmicrosoft.com::8d1edd4d-bcfa-4f37-9316-3a997550ffb2" providerId="AD" clId="Web-{38CBC06D-5EE2-4919-88FB-1CC50766096F}" dt="2019-03-04T19:15:23.346" v="286" actId="20577"/>
          <ac:spMkLst>
            <pc:docMk/>
            <pc:sldMk cId="404951750" sldId="308"/>
            <ac:spMk id="3" creationId="{00000000-0000-0000-0000-000000000000}"/>
          </ac:spMkLst>
        </pc:spChg>
      </pc:sldChg>
      <pc:sldChg chg="ord">
        <pc:chgData name="Elijah Landers" userId="S::admin@seniordesign299.onmicrosoft.com::8d1edd4d-bcfa-4f37-9316-3a997550ffb2" providerId="AD" clId="Web-{38CBC06D-5EE2-4919-88FB-1CC50766096F}" dt="2019-03-04T18:12:06.649" v="1"/>
        <pc:sldMkLst>
          <pc:docMk/>
          <pc:sldMk cId="1386029482" sldId="310"/>
        </pc:sldMkLst>
      </pc:sldChg>
      <pc:sldChg chg="addSp delSp modSp">
        <pc:chgData name="Elijah Landers" userId="S::admin@seniordesign299.onmicrosoft.com::8d1edd4d-bcfa-4f37-9316-3a997550ffb2" providerId="AD" clId="Web-{38CBC06D-5EE2-4919-88FB-1CC50766096F}" dt="2019-03-04T18:59:18.013" v="261" actId="1076"/>
        <pc:sldMkLst>
          <pc:docMk/>
          <pc:sldMk cId="3876422310" sldId="330"/>
        </pc:sldMkLst>
        <pc:spChg chg="add del mod">
          <ac:chgData name="Elijah Landers" userId="S::admin@seniordesign299.onmicrosoft.com::8d1edd4d-bcfa-4f37-9316-3a997550ffb2" providerId="AD" clId="Web-{38CBC06D-5EE2-4919-88FB-1CC50766096F}" dt="2019-03-04T18:18:28.339" v="84"/>
          <ac:spMkLst>
            <pc:docMk/>
            <pc:sldMk cId="3876422310" sldId="330"/>
            <ac:spMk id="6" creationId="{E8145443-850B-46A6-A2D7-E89016D05D68}"/>
          </ac:spMkLst>
        </pc:spChg>
        <pc:spChg chg="mod">
          <ac:chgData name="Elijah Landers" userId="S::admin@seniordesign299.onmicrosoft.com::8d1edd4d-bcfa-4f37-9316-3a997550ffb2" providerId="AD" clId="Web-{38CBC06D-5EE2-4919-88FB-1CC50766096F}" dt="2019-03-04T18:59:02.982" v="237" actId="20577"/>
          <ac:spMkLst>
            <pc:docMk/>
            <pc:sldMk cId="3876422310" sldId="330"/>
            <ac:spMk id="9" creationId="{6D21A535-63CF-4698-A91B-17E633E2C303}"/>
          </ac:spMkLst>
        </pc:spChg>
        <pc:spChg chg="mod">
          <ac:chgData name="Elijah Landers" userId="S::admin@seniordesign299.onmicrosoft.com::8d1edd4d-bcfa-4f37-9316-3a997550ffb2" providerId="AD" clId="Web-{38CBC06D-5EE2-4919-88FB-1CC50766096F}" dt="2019-03-04T18:59:18.013" v="261" actId="1076"/>
          <ac:spMkLst>
            <pc:docMk/>
            <pc:sldMk cId="3876422310" sldId="330"/>
            <ac:spMk id="10" creationId="{2DF62C9F-C3A9-4AFD-AFAC-6DF60410AF74}"/>
          </ac:spMkLst>
        </pc:spChg>
      </pc:sldChg>
      <pc:sldChg chg="modSp">
        <pc:chgData name="Elijah Landers" userId="S::admin@seniordesign299.onmicrosoft.com::8d1edd4d-bcfa-4f37-9316-3a997550ffb2" providerId="AD" clId="Web-{38CBC06D-5EE2-4919-88FB-1CC50766096F}" dt="2019-03-04T18:53:45.761" v="218" actId="14100"/>
        <pc:sldMkLst>
          <pc:docMk/>
          <pc:sldMk cId="3894779342" sldId="335"/>
        </pc:sldMkLst>
        <pc:picChg chg="mod">
          <ac:chgData name="Elijah Landers" userId="S::admin@seniordesign299.onmicrosoft.com::8d1edd4d-bcfa-4f37-9316-3a997550ffb2" providerId="AD" clId="Web-{38CBC06D-5EE2-4919-88FB-1CC50766096F}" dt="2019-03-04T18:53:45.761" v="218" actId="14100"/>
          <ac:picMkLst>
            <pc:docMk/>
            <pc:sldMk cId="3894779342" sldId="335"/>
            <ac:picMk id="4" creationId="{00000000-0000-0000-0000-000000000000}"/>
          </ac:picMkLst>
        </pc:picChg>
      </pc:sldChg>
      <pc:sldChg chg="modSp">
        <pc:chgData name="Elijah Landers" userId="S::admin@seniordesign299.onmicrosoft.com::8d1edd4d-bcfa-4f37-9316-3a997550ffb2" providerId="AD" clId="Web-{38CBC06D-5EE2-4919-88FB-1CC50766096F}" dt="2019-03-04T18:53:32.699" v="217" actId="14100"/>
        <pc:sldMkLst>
          <pc:docMk/>
          <pc:sldMk cId="2578421240" sldId="336"/>
        </pc:sldMkLst>
        <pc:picChg chg="mod">
          <ac:chgData name="Elijah Landers" userId="S::admin@seniordesign299.onmicrosoft.com::8d1edd4d-bcfa-4f37-9316-3a997550ffb2" providerId="AD" clId="Web-{38CBC06D-5EE2-4919-88FB-1CC50766096F}" dt="2019-03-04T18:53:32.699" v="217" actId="14100"/>
          <ac:picMkLst>
            <pc:docMk/>
            <pc:sldMk cId="2578421240" sldId="336"/>
            <ac:picMk id="6" creationId="{508B7DD7-D923-4FF0-9604-F7F473AC5127}"/>
          </ac:picMkLst>
        </pc:picChg>
      </pc:sldChg>
      <pc:sldChg chg="addSp delSp modSp">
        <pc:chgData name="Elijah Landers" userId="S::admin@seniordesign299.onmicrosoft.com::8d1edd4d-bcfa-4f37-9316-3a997550ffb2" providerId="AD" clId="Web-{38CBC06D-5EE2-4919-88FB-1CC50766096F}" dt="2019-03-04T18:53:19.761" v="214" actId="20577"/>
        <pc:sldMkLst>
          <pc:docMk/>
          <pc:sldMk cId="260075542" sldId="337"/>
        </pc:sldMkLst>
        <pc:spChg chg="add del mod">
          <ac:chgData name="Elijah Landers" userId="S::admin@seniordesign299.onmicrosoft.com::8d1edd4d-bcfa-4f37-9316-3a997550ffb2" providerId="AD" clId="Web-{38CBC06D-5EE2-4919-88FB-1CC50766096F}" dt="2019-03-04T18:16:32.885" v="73"/>
          <ac:spMkLst>
            <pc:docMk/>
            <pc:sldMk cId="260075542" sldId="337"/>
            <ac:spMk id="5" creationId="{ABC594D6-169E-4EBF-8282-BA11DD0CF970}"/>
          </ac:spMkLst>
        </pc:spChg>
        <pc:spChg chg="add mod">
          <ac:chgData name="Elijah Landers" userId="S::admin@seniordesign299.onmicrosoft.com::8d1edd4d-bcfa-4f37-9316-3a997550ffb2" providerId="AD" clId="Web-{38CBC06D-5EE2-4919-88FB-1CC50766096F}" dt="2019-03-04T18:25:05.295" v="160" actId="1076"/>
          <ac:spMkLst>
            <pc:docMk/>
            <pc:sldMk cId="260075542" sldId="337"/>
            <ac:spMk id="6" creationId="{D4C976CB-850F-4432-8C9B-044AAF3CECB0}"/>
          </ac:spMkLst>
        </pc:spChg>
        <pc:spChg chg="add mod">
          <ac:chgData name="Elijah Landers" userId="S::admin@seniordesign299.onmicrosoft.com::8d1edd4d-bcfa-4f37-9316-3a997550ffb2" providerId="AD" clId="Web-{38CBC06D-5EE2-4919-88FB-1CC50766096F}" dt="2019-03-04T18:53:19.761" v="214" actId="20577"/>
          <ac:spMkLst>
            <pc:docMk/>
            <pc:sldMk cId="260075542" sldId="337"/>
            <ac:spMk id="7" creationId="{1E49D8E7-EDED-4010-9A62-0E83041D2357}"/>
          </ac:spMkLst>
        </pc:spChg>
        <pc:spChg chg="del mod">
          <ac:chgData name="Elijah Landers" userId="S::admin@seniordesign299.onmicrosoft.com::8d1edd4d-bcfa-4f37-9316-3a997550ffb2" providerId="AD" clId="Web-{38CBC06D-5EE2-4919-88FB-1CC50766096F}" dt="2019-03-04T18:16:12.463" v="51"/>
          <ac:spMkLst>
            <pc:docMk/>
            <pc:sldMk cId="260075542" sldId="337"/>
            <ac:spMk id="12" creationId="{4634B35B-58C1-45BC-A0F1-7C0FEA581F43}"/>
          </ac:spMkLst>
        </pc:spChg>
        <pc:spChg chg="add mod">
          <ac:chgData name="Elijah Landers" userId="S::admin@seniordesign299.onmicrosoft.com::8d1edd4d-bcfa-4f37-9316-3a997550ffb2" providerId="AD" clId="Web-{38CBC06D-5EE2-4919-88FB-1CC50766096F}" dt="2019-03-04T18:16:19.525" v="53" actId="1076"/>
          <ac:spMkLst>
            <pc:docMk/>
            <pc:sldMk cId="260075542" sldId="337"/>
            <ac:spMk id="16" creationId="{EB91660C-C489-4CA2-8606-2800CBC3E325}"/>
          </ac:spMkLst>
        </pc:spChg>
        <pc:graphicFrameChg chg="mod modGraphic">
          <ac:chgData name="Elijah Landers" userId="S::admin@seniordesign299.onmicrosoft.com::8d1edd4d-bcfa-4f37-9316-3a997550ffb2" providerId="AD" clId="Web-{38CBC06D-5EE2-4919-88FB-1CC50766096F}" dt="2019-03-04T18:16:25.901" v="63"/>
          <ac:graphicFrameMkLst>
            <pc:docMk/>
            <pc:sldMk cId="260075542" sldId="337"/>
            <ac:graphicFrameMk id="3" creationId="{59E16B76-EF05-4617-95E9-BD6E52320DA5}"/>
          </ac:graphicFrameMkLst>
        </pc:graphicFrameChg>
      </pc:sldChg>
      <pc:sldChg chg="modSp">
        <pc:chgData name="Elijah Landers" userId="S::admin@seniordesign299.onmicrosoft.com::8d1edd4d-bcfa-4f37-9316-3a997550ffb2" providerId="AD" clId="Web-{38CBC06D-5EE2-4919-88FB-1CC50766096F}" dt="2019-03-04T18:17:06.573" v="75" actId="1076"/>
        <pc:sldMkLst>
          <pc:docMk/>
          <pc:sldMk cId="2538551367" sldId="338"/>
        </pc:sldMkLst>
        <pc:picChg chg="mod">
          <ac:chgData name="Elijah Landers" userId="S::admin@seniordesign299.onmicrosoft.com::8d1edd4d-bcfa-4f37-9316-3a997550ffb2" providerId="AD" clId="Web-{38CBC06D-5EE2-4919-88FB-1CC50766096F}" dt="2019-03-04T18:17:06.573" v="75" actId="1076"/>
          <ac:picMkLst>
            <pc:docMk/>
            <pc:sldMk cId="2538551367" sldId="338"/>
            <ac:picMk id="9" creationId="{D3927806-EE32-4F75-B7CE-66D522A5540F}"/>
          </ac:picMkLst>
        </pc:picChg>
      </pc:sldChg>
      <pc:sldChg chg="ord">
        <pc:chgData name="Elijah Landers" userId="S::admin@seniordesign299.onmicrosoft.com::8d1edd4d-bcfa-4f37-9316-3a997550ffb2" providerId="AD" clId="Web-{38CBC06D-5EE2-4919-88FB-1CC50766096F}" dt="2019-03-04T18:11:32.212" v="0"/>
        <pc:sldMkLst>
          <pc:docMk/>
          <pc:sldMk cId="2138467078" sldId="339"/>
        </pc:sldMkLst>
      </pc:sldChg>
      <pc:sldChg chg="addSp modSp">
        <pc:chgData name="Elijah Landers" userId="S::admin@seniordesign299.onmicrosoft.com::8d1edd4d-bcfa-4f37-9316-3a997550ffb2" providerId="AD" clId="Web-{38CBC06D-5EE2-4919-88FB-1CC50766096F}" dt="2019-03-04T19:17:32.269" v="301" actId="1076"/>
        <pc:sldMkLst>
          <pc:docMk/>
          <pc:sldMk cId="1535750964" sldId="340"/>
        </pc:sldMkLst>
        <pc:spChg chg="mod">
          <ac:chgData name="Elijah Landers" userId="S::admin@seniordesign299.onmicrosoft.com::8d1edd4d-bcfa-4f37-9316-3a997550ffb2" providerId="AD" clId="Web-{38CBC06D-5EE2-4919-88FB-1CC50766096F}" dt="2019-03-04T19:16:54.659" v="298"/>
          <ac:spMkLst>
            <pc:docMk/>
            <pc:sldMk cId="1535750964" sldId="340"/>
            <ac:spMk id="4" creationId="{267AC95B-4868-4871-9DA2-6C53100F273F}"/>
          </ac:spMkLst>
        </pc:spChg>
        <pc:spChg chg="add mod">
          <ac:chgData name="Elijah Landers" userId="S::admin@seniordesign299.onmicrosoft.com::8d1edd4d-bcfa-4f37-9316-3a997550ffb2" providerId="AD" clId="Web-{38CBC06D-5EE2-4919-88FB-1CC50766096F}" dt="2019-03-04T19:17:32.269" v="301" actId="1076"/>
          <ac:spMkLst>
            <pc:docMk/>
            <pc:sldMk cId="1535750964" sldId="340"/>
            <ac:spMk id="10" creationId="{D58E99A3-5B86-4B35-BE9A-3B15AF26D2E0}"/>
          </ac:spMkLst>
        </pc:spChg>
      </pc:sldChg>
      <pc:sldChg chg="addSp delSp modSp">
        <pc:chgData name="Elijah Landers" userId="S::admin@seniordesign299.onmicrosoft.com::8d1edd4d-bcfa-4f37-9316-3a997550ffb2" providerId="AD" clId="Web-{38CBC06D-5EE2-4919-88FB-1CC50766096F}" dt="2019-03-04T18:49:26.791" v="205" actId="20577"/>
        <pc:sldMkLst>
          <pc:docMk/>
          <pc:sldMk cId="1290254504" sldId="341"/>
        </pc:sldMkLst>
        <pc:spChg chg="add del mod">
          <ac:chgData name="Elijah Landers" userId="S::admin@seniordesign299.onmicrosoft.com::8d1edd4d-bcfa-4f37-9316-3a997550ffb2" providerId="AD" clId="Web-{38CBC06D-5EE2-4919-88FB-1CC50766096F}" dt="2019-03-04T18:17:42.385" v="78"/>
          <ac:spMkLst>
            <pc:docMk/>
            <pc:sldMk cId="1290254504" sldId="341"/>
            <ac:spMk id="5" creationId="{CB03CFF6-38DA-4E49-9844-75FE6DAB607C}"/>
          </ac:spMkLst>
        </pc:spChg>
        <pc:spChg chg="add del">
          <ac:chgData name="Elijah Landers" userId="S::admin@seniordesign299.onmicrosoft.com::8d1edd4d-bcfa-4f37-9316-3a997550ffb2" providerId="AD" clId="Web-{38CBC06D-5EE2-4919-88FB-1CC50766096F}" dt="2019-03-04T18:18:04.339" v="80"/>
          <ac:spMkLst>
            <pc:docMk/>
            <pc:sldMk cId="1290254504" sldId="341"/>
            <ac:spMk id="6" creationId="{3DAF1A9A-B2AA-4DB7-8A5D-7886F063B356}"/>
          </ac:spMkLst>
        </pc:spChg>
        <pc:spChg chg="mod">
          <ac:chgData name="Elijah Landers" userId="S::admin@seniordesign299.onmicrosoft.com::8d1edd4d-bcfa-4f37-9316-3a997550ffb2" providerId="AD" clId="Web-{38CBC06D-5EE2-4919-88FB-1CC50766096F}" dt="2019-03-04T18:27:50.367" v="167" actId="1076"/>
          <ac:spMkLst>
            <pc:docMk/>
            <pc:sldMk cId="1290254504" sldId="341"/>
            <ac:spMk id="7" creationId="{C53E964F-0E79-4EC0-A832-35DFA2488DA0}"/>
          </ac:spMkLst>
        </pc:spChg>
        <pc:spChg chg="mod">
          <ac:chgData name="Elijah Landers" userId="S::admin@seniordesign299.onmicrosoft.com::8d1edd4d-bcfa-4f37-9316-3a997550ffb2" providerId="AD" clId="Web-{38CBC06D-5EE2-4919-88FB-1CC50766096F}" dt="2019-03-04T18:27:53.939" v="168" actId="1076"/>
          <ac:spMkLst>
            <pc:docMk/>
            <pc:sldMk cId="1290254504" sldId="341"/>
            <ac:spMk id="14" creationId="{BA5BF5DB-E31B-4B26-A496-5CB0C8F830D5}"/>
          </ac:spMkLst>
        </pc:spChg>
        <pc:spChg chg="mod">
          <ac:chgData name="Elijah Landers" userId="S::admin@seniordesign299.onmicrosoft.com::8d1edd4d-bcfa-4f37-9316-3a997550ffb2" providerId="AD" clId="Web-{38CBC06D-5EE2-4919-88FB-1CC50766096F}" dt="2019-03-04T18:20:03.558" v="136" actId="14100"/>
          <ac:spMkLst>
            <pc:docMk/>
            <pc:sldMk cId="1290254504" sldId="341"/>
            <ac:spMk id="15" creationId="{42F39AB0-1AD1-4863-9EC0-260F54B3220F}"/>
          </ac:spMkLst>
        </pc:spChg>
        <pc:spChg chg="add mod">
          <ac:chgData name="Elijah Landers" userId="S::admin@seniordesign299.onmicrosoft.com::8d1edd4d-bcfa-4f37-9316-3a997550ffb2" providerId="AD" clId="Web-{38CBC06D-5EE2-4919-88FB-1CC50766096F}" dt="2019-03-04T18:20:31.355" v="151" actId="20577"/>
          <ac:spMkLst>
            <pc:docMk/>
            <pc:sldMk cId="1290254504" sldId="341"/>
            <ac:spMk id="18" creationId="{4868D168-0B92-426E-BB73-13181FB918FB}"/>
          </ac:spMkLst>
        </pc:spChg>
        <pc:spChg chg="add mod">
          <ac:chgData name="Elijah Landers" userId="S::admin@seniordesign299.onmicrosoft.com::8d1edd4d-bcfa-4f37-9316-3a997550ffb2" providerId="AD" clId="Web-{38CBC06D-5EE2-4919-88FB-1CC50766096F}" dt="2019-03-04T18:20:25.199" v="144" actId="20577"/>
          <ac:spMkLst>
            <pc:docMk/>
            <pc:sldMk cId="1290254504" sldId="341"/>
            <ac:spMk id="19" creationId="{2B87DBE2-AB4B-40E1-BDB2-2A19705692CE}"/>
          </ac:spMkLst>
        </pc:spChg>
        <pc:spChg chg="add mod">
          <ac:chgData name="Elijah Landers" userId="S::admin@seniordesign299.onmicrosoft.com::8d1edd4d-bcfa-4f37-9316-3a997550ffb2" providerId="AD" clId="Web-{38CBC06D-5EE2-4919-88FB-1CC50766096F}" dt="2019-03-04T18:49:26.791" v="205" actId="20577"/>
          <ac:spMkLst>
            <pc:docMk/>
            <pc:sldMk cId="1290254504" sldId="341"/>
            <ac:spMk id="20" creationId="{632C975F-1747-4626-A57D-5189E6DC6663}"/>
          </ac:spMkLst>
        </pc:spChg>
        <pc:spChg chg="add mod">
          <ac:chgData name="Elijah Landers" userId="S::admin@seniordesign299.onmicrosoft.com::8d1edd4d-bcfa-4f37-9316-3a997550ffb2" providerId="AD" clId="Web-{38CBC06D-5EE2-4919-88FB-1CC50766096F}" dt="2019-03-04T18:49:19.697" v="198" actId="20577"/>
          <ac:spMkLst>
            <pc:docMk/>
            <pc:sldMk cId="1290254504" sldId="341"/>
            <ac:spMk id="21" creationId="{22027897-D1FC-4428-9B2B-4684DDF0E3A8}"/>
          </ac:spMkLst>
        </pc:spChg>
        <pc:graphicFrameChg chg="mod modGraphic">
          <ac:chgData name="Elijah Landers" userId="S::admin@seniordesign299.onmicrosoft.com::8d1edd4d-bcfa-4f37-9316-3a997550ffb2" providerId="AD" clId="Web-{38CBC06D-5EE2-4919-88FB-1CC50766096F}" dt="2019-03-04T18:27:43.621" v="166"/>
          <ac:graphicFrameMkLst>
            <pc:docMk/>
            <pc:sldMk cId="1290254504" sldId="341"/>
            <ac:graphicFrameMk id="3" creationId="{9977F4E3-E661-49E2-BBAE-D72053136841}"/>
          </ac:graphicFrameMkLst>
        </pc:graphicFrameChg>
      </pc:sldChg>
    </pc:docChg>
  </pc:docChgLst>
  <pc:docChgLst>
    <pc:chgData name="Elijah Landers" userId="S::admin@seniordesign299.onmicrosoft.com::8d1edd4d-bcfa-4f37-9316-3a997550ffb2" providerId="AD" clId="Web-{81C3AAEB-70A4-49B6-9211-A974C05E5BF9}"/>
    <pc:docChg chg="modSld">
      <pc:chgData name="Elijah Landers" userId="S::admin@seniordesign299.onmicrosoft.com::8d1edd4d-bcfa-4f37-9316-3a997550ffb2" providerId="AD" clId="Web-{81C3AAEB-70A4-49B6-9211-A974C05E5BF9}" dt="2019-03-04T15:33:03.969" v="116"/>
      <pc:docMkLst>
        <pc:docMk/>
      </pc:docMkLst>
      <pc:sldChg chg="addSp delSp modSp">
        <pc:chgData name="Elijah Landers" userId="S::admin@seniordesign299.onmicrosoft.com::8d1edd4d-bcfa-4f37-9316-3a997550ffb2" providerId="AD" clId="Web-{81C3AAEB-70A4-49B6-9211-A974C05E5BF9}" dt="2019-03-04T15:33:03.969" v="116"/>
        <pc:sldMkLst>
          <pc:docMk/>
          <pc:sldMk cId="3761235658" sldId="257"/>
        </pc:sldMkLst>
        <pc:spChg chg="mod">
          <ac:chgData name="Elijah Landers" userId="S::admin@seniordesign299.onmicrosoft.com::8d1edd4d-bcfa-4f37-9316-3a997550ffb2" providerId="AD" clId="Web-{81C3AAEB-70A4-49B6-9211-A974C05E5BF9}" dt="2019-03-04T15:20:25.979" v="40" actId="1076"/>
          <ac:spMkLst>
            <pc:docMk/>
            <pc:sldMk cId="3761235658" sldId="257"/>
            <ac:spMk id="8" creationId="{33A7A742-7426-476A-93B6-9D427F448F10}"/>
          </ac:spMkLst>
        </pc:spChg>
        <pc:spChg chg="add mod">
          <ac:chgData name="Elijah Landers" userId="S::admin@seniordesign299.onmicrosoft.com::8d1edd4d-bcfa-4f37-9316-3a997550ffb2" providerId="AD" clId="Web-{81C3AAEB-70A4-49B6-9211-A974C05E5BF9}" dt="2019-03-04T15:33:03.969" v="116"/>
          <ac:spMkLst>
            <pc:docMk/>
            <pc:sldMk cId="3761235658" sldId="257"/>
            <ac:spMk id="15" creationId="{D986E856-A154-4899-9D02-41AC1EA34F0F}"/>
          </ac:spMkLst>
        </pc:spChg>
        <pc:picChg chg="add mod">
          <ac:chgData name="Elijah Landers" userId="S::admin@seniordesign299.onmicrosoft.com::8d1edd4d-bcfa-4f37-9316-3a997550ffb2" providerId="AD" clId="Web-{81C3AAEB-70A4-49B6-9211-A974C05E5BF9}" dt="2019-03-04T15:26:00.405" v="75" actId="14100"/>
          <ac:picMkLst>
            <pc:docMk/>
            <pc:sldMk cId="3761235658" sldId="257"/>
            <ac:picMk id="4" creationId="{9839411C-5589-4677-9EC2-ADBFCB773443}"/>
          </ac:picMkLst>
        </pc:picChg>
        <pc:picChg chg="del">
          <ac:chgData name="Elijah Landers" userId="S::admin@seniordesign299.onmicrosoft.com::8d1edd4d-bcfa-4f37-9316-3a997550ffb2" providerId="AD" clId="Web-{81C3AAEB-70A4-49B6-9211-A974C05E5BF9}" dt="2019-03-04T15:24:26.827" v="69"/>
          <ac:picMkLst>
            <pc:docMk/>
            <pc:sldMk cId="3761235658" sldId="257"/>
            <ac:picMk id="5" creationId="{A86C568A-351B-449B-97E4-5DE4E1865B51}"/>
          </ac:picMkLst>
        </pc:picChg>
        <pc:cxnChg chg="add mod">
          <ac:chgData name="Elijah Landers" userId="S::admin@seniordesign299.onmicrosoft.com::8d1edd4d-bcfa-4f37-9316-3a997550ffb2" providerId="AD" clId="Web-{81C3AAEB-70A4-49B6-9211-A974C05E5BF9}" dt="2019-03-04T15:28:46.734" v="82" actId="1076"/>
          <ac:cxnSpMkLst>
            <pc:docMk/>
            <pc:sldMk cId="3761235658" sldId="257"/>
            <ac:cxnSpMk id="11" creationId="{608508B2-B1B6-43C6-9459-52D1F1E3424C}"/>
          </ac:cxnSpMkLst>
        </pc:cxnChg>
        <pc:cxnChg chg="add mod">
          <ac:chgData name="Elijah Landers" userId="S::admin@seniordesign299.onmicrosoft.com::8d1edd4d-bcfa-4f37-9316-3a997550ffb2" providerId="AD" clId="Web-{81C3AAEB-70A4-49B6-9211-A974C05E5BF9}" dt="2019-03-04T15:29:13.812" v="86" actId="14100"/>
          <ac:cxnSpMkLst>
            <pc:docMk/>
            <pc:sldMk cId="3761235658" sldId="257"/>
            <ac:cxnSpMk id="13" creationId="{A1727BD9-FD68-4474-9B3B-248097ADBE06}"/>
          </ac:cxnSpMkLst>
        </pc:cxnChg>
        <pc:cxnChg chg="add mod">
          <ac:chgData name="Elijah Landers" userId="S::admin@seniordesign299.onmicrosoft.com::8d1edd4d-bcfa-4f37-9316-3a997550ffb2" providerId="AD" clId="Web-{81C3AAEB-70A4-49B6-9211-A974C05E5BF9}" dt="2019-03-04T15:31:33.890" v="94" actId="14100"/>
          <ac:cxnSpMkLst>
            <pc:docMk/>
            <pc:sldMk cId="3761235658" sldId="257"/>
            <ac:cxnSpMk id="14" creationId="{25A681C6-8716-4F86-AD82-745A1AC78621}"/>
          </ac:cxnSpMkLst>
        </pc:cxnChg>
      </pc:sldChg>
      <pc:sldChg chg="addSp delSp modSp">
        <pc:chgData name="Elijah Landers" userId="S::admin@seniordesign299.onmicrosoft.com::8d1edd4d-bcfa-4f37-9316-3a997550ffb2" providerId="AD" clId="Web-{81C3AAEB-70A4-49B6-9211-A974C05E5BF9}" dt="2019-03-04T15:32:04.172" v="96" actId="1076"/>
        <pc:sldMkLst>
          <pc:docMk/>
          <pc:sldMk cId="1608843792" sldId="258"/>
        </pc:sldMkLst>
        <pc:picChg chg="add del mod">
          <ac:chgData name="Elijah Landers" userId="S::admin@seniordesign299.onmicrosoft.com::8d1edd4d-bcfa-4f37-9316-3a997550ffb2" providerId="AD" clId="Web-{81C3AAEB-70A4-49B6-9211-A974C05E5BF9}" dt="2019-03-04T15:21:07.994" v="41"/>
          <ac:picMkLst>
            <pc:docMk/>
            <pc:sldMk cId="1608843792" sldId="258"/>
            <ac:picMk id="3" creationId="{813A7445-2259-44C2-A8C0-C35540BD0A1A}"/>
          </ac:picMkLst>
        </pc:picChg>
        <pc:picChg chg="del">
          <ac:chgData name="Elijah Landers" userId="S::admin@seniordesign299.onmicrosoft.com::8d1edd4d-bcfa-4f37-9316-3a997550ffb2" providerId="AD" clId="Web-{81C3AAEB-70A4-49B6-9211-A974C05E5BF9}" dt="2019-03-04T15:19:28.229" v="34"/>
          <ac:picMkLst>
            <pc:docMk/>
            <pc:sldMk cId="1608843792" sldId="258"/>
            <ac:picMk id="8" creationId="{4B46077B-C123-49BA-8F18-F52529D664A0}"/>
          </ac:picMkLst>
        </pc:picChg>
        <pc:picChg chg="add del mod">
          <ac:chgData name="Elijah Landers" userId="S::admin@seniordesign299.onmicrosoft.com::8d1edd4d-bcfa-4f37-9316-3a997550ffb2" providerId="AD" clId="Web-{81C3AAEB-70A4-49B6-9211-A974C05E5BF9}" dt="2019-03-04T15:21:17.119" v="43"/>
          <ac:picMkLst>
            <pc:docMk/>
            <pc:sldMk cId="1608843792" sldId="258"/>
            <ac:picMk id="12" creationId="{4BC19DF6-36E2-4D46-A550-FA67515AF93F}"/>
          </ac:picMkLst>
        </pc:picChg>
        <pc:picChg chg="add mod">
          <ac:chgData name="Elijah Landers" userId="S::admin@seniordesign299.onmicrosoft.com::8d1edd4d-bcfa-4f37-9316-3a997550ffb2" providerId="AD" clId="Web-{81C3AAEB-70A4-49B6-9211-A974C05E5BF9}" dt="2019-03-04T15:24:03.858" v="66" actId="1076"/>
          <ac:picMkLst>
            <pc:docMk/>
            <pc:sldMk cId="1608843792" sldId="258"/>
            <ac:picMk id="14" creationId="{0466801B-D141-44AD-882D-2C273A95EBF9}"/>
          </ac:picMkLst>
        </pc:picChg>
        <pc:cxnChg chg="add mod">
          <ac:chgData name="Elijah Landers" userId="S::admin@seniordesign299.onmicrosoft.com::8d1edd4d-bcfa-4f37-9316-3a997550ffb2" providerId="AD" clId="Web-{81C3AAEB-70A4-49B6-9211-A974C05E5BF9}" dt="2019-03-04T15:23:18.385" v="61" actId="14100"/>
          <ac:cxnSpMkLst>
            <pc:docMk/>
            <pc:sldMk cId="1608843792" sldId="258"/>
            <ac:cxnSpMk id="17" creationId="{AACBA23E-C4B2-4F37-A928-9362CA45D4F1}"/>
          </ac:cxnSpMkLst>
        </pc:cxnChg>
        <pc:cxnChg chg="add mod">
          <ac:chgData name="Elijah Landers" userId="S::admin@seniordesign299.onmicrosoft.com::8d1edd4d-bcfa-4f37-9316-3a997550ffb2" providerId="AD" clId="Web-{81C3AAEB-70A4-49B6-9211-A974C05E5BF9}" dt="2019-03-04T15:22:47.104" v="57" actId="14100"/>
          <ac:cxnSpMkLst>
            <pc:docMk/>
            <pc:sldMk cId="1608843792" sldId="258"/>
            <ac:cxnSpMk id="18" creationId="{FC32EB66-E1BE-4EEA-BBC6-420A92D59CA2}"/>
          </ac:cxnSpMkLst>
        </pc:cxnChg>
        <pc:cxnChg chg="add mod">
          <ac:chgData name="Elijah Landers" userId="S::admin@seniordesign299.onmicrosoft.com::8d1edd4d-bcfa-4f37-9316-3a997550ffb2" providerId="AD" clId="Web-{81C3AAEB-70A4-49B6-9211-A974C05E5BF9}" dt="2019-03-04T15:23:31.936" v="63" actId="14100"/>
          <ac:cxnSpMkLst>
            <pc:docMk/>
            <pc:sldMk cId="1608843792" sldId="258"/>
            <ac:cxnSpMk id="19" creationId="{26B2F858-5C35-447C-AF33-BDF139D64499}"/>
          </ac:cxnSpMkLst>
        </pc:cxnChg>
        <pc:cxnChg chg="add mod">
          <ac:chgData name="Elijah Landers" userId="S::admin@seniordesign299.onmicrosoft.com::8d1edd4d-bcfa-4f37-9316-3a997550ffb2" providerId="AD" clId="Web-{81C3AAEB-70A4-49B6-9211-A974C05E5BF9}" dt="2019-03-04T15:27:10.718" v="77" actId="14100"/>
          <ac:cxnSpMkLst>
            <pc:docMk/>
            <pc:sldMk cId="1608843792" sldId="258"/>
            <ac:cxnSpMk id="20" creationId="{75CCA3D0-BEB8-44D0-8AFF-650DE8BDDB9E}"/>
          </ac:cxnSpMkLst>
        </pc:cxnChg>
        <pc:cxnChg chg="add mod">
          <ac:chgData name="Elijah Landers" userId="S::admin@seniordesign299.onmicrosoft.com::8d1edd4d-bcfa-4f37-9316-3a997550ffb2" providerId="AD" clId="Web-{81C3AAEB-70A4-49B6-9211-A974C05E5BF9}" dt="2019-03-04T15:32:04.172" v="96" actId="1076"/>
          <ac:cxnSpMkLst>
            <pc:docMk/>
            <pc:sldMk cId="1608843792" sldId="258"/>
            <ac:cxnSpMk id="22" creationId="{8C129E99-7D18-462B-A212-B7DC3056CF81}"/>
          </ac:cxnSpMkLst>
        </pc:cxnChg>
      </pc:sldChg>
      <pc:sldChg chg="modSp">
        <pc:chgData name="Elijah Landers" userId="S::admin@seniordesign299.onmicrosoft.com::8d1edd4d-bcfa-4f37-9316-3a997550ffb2" providerId="AD" clId="Web-{81C3AAEB-70A4-49B6-9211-A974C05E5BF9}" dt="2019-03-04T15:12:54.353" v="33"/>
        <pc:sldMkLst>
          <pc:docMk/>
          <pc:sldMk cId="3876422310" sldId="330"/>
        </pc:sldMkLst>
        <pc:graphicFrameChg chg="mod modGraphic">
          <ac:chgData name="Elijah Landers" userId="S::admin@seniordesign299.onmicrosoft.com::8d1edd4d-bcfa-4f37-9316-3a997550ffb2" providerId="AD" clId="Web-{81C3AAEB-70A4-49B6-9211-A974C05E5BF9}" dt="2019-03-04T15:12:54.353" v="33"/>
          <ac:graphicFrameMkLst>
            <pc:docMk/>
            <pc:sldMk cId="3876422310" sldId="330"/>
            <ac:graphicFrameMk id="5" creationId="{5787B288-B398-4144-AEA9-EDE33F485F0F}"/>
          </ac:graphicFrameMkLst>
        </pc:graphicFrameChg>
      </pc:sldChg>
    </pc:docChg>
  </pc:docChgLst>
  <pc:docChgLst>
    <pc:chgData name="Eric Z" userId="S::eric.zhao_colorado.edu#ext#@seniordesign299.onmicrosoft.com::758f81c5-683e-4a2b-8926-00d08dc50277" providerId="AD" clId="Web-{F7334455-FFF6-4D65-A842-77EC8A57C43A}"/>
    <pc:docChg chg="addSld delSld modSld sldOrd">
      <pc:chgData name="Eric Z" userId="S::eric.zhao_colorado.edu#ext#@seniordesign299.onmicrosoft.com::758f81c5-683e-4a2b-8926-00d08dc50277" providerId="AD" clId="Web-{F7334455-FFF6-4D65-A842-77EC8A57C43A}" dt="2019-03-01T02:32:29.974" v="63" actId="1076"/>
      <pc:docMkLst>
        <pc:docMk/>
      </pc:docMkLst>
      <pc:sldChg chg="new del ord">
        <pc:chgData name="Eric Z" userId="S::eric.zhao_colorado.edu#ext#@seniordesign299.onmicrosoft.com::758f81c5-683e-4a2b-8926-00d08dc50277" providerId="AD" clId="Web-{F7334455-FFF6-4D65-A842-77EC8A57C43A}" dt="2019-03-01T02:20:22.791" v="3"/>
        <pc:sldMkLst>
          <pc:docMk/>
          <pc:sldMk cId="1013244476" sldId="274"/>
        </pc:sldMkLst>
      </pc:sldChg>
      <pc:sldChg chg="addSp delSp modSp add replId">
        <pc:chgData name="Eric Z" userId="S::eric.zhao_colorado.edu#ext#@seniordesign299.onmicrosoft.com::758f81c5-683e-4a2b-8926-00d08dc50277" providerId="AD" clId="Web-{F7334455-FFF6-4D65-A842-77EC8A57C43A}" dt="2019-03-01T02:22:27.167" v="41" actId="14100"/>
        <pc:sldMkLst>
          <pc:docMk/>
          <pc:sldMk cId="649824504" sldId="275"/>
        </pc:sldMkLst>
        <pc:spChg chg="mod">
          <ac:chgData name="Eric Z" userId="S::eric.zhao_colorado.edu#ext#@seniordesign299.onmicrosoft.com::758f81c5-683e-4a2b-8926-00d08dc50277" providerId="AD" clId="Web-{F7334455-FFF6-4D65-A842-77EC8A57C43A}" dt="2019-03-01T02:20:35.057" v="28" actId="20577"/>
          <ac:spMkLst>
            <pc:docMk/>
            <pc:sldMk cId="649824504" sldId="275"/>
            <ac:spMk id="2" creationId="{A2E5A659-EB08-4274-A2F3-1ACBA5901CB4}"/>
          </ac:spMkLst>
        </pc:spChg>
        <pc:picChg chg="add mod">
          <ac:chgData name="Eric Z" userId="S::eric.zhao_colorado.edu#ext#@seniordesign299.onmicrosoft.com::758f81c5-683e-4a2b-8926-00d08dc50277" providerId="AD" clId="Web-{F7334455-FFF6-4D65-A842-77EC8A57C43A}" dt="2019-03-01T02:22:27.167" v="41" actId="14100"/>
          <ac:picMkLst>
            <pc:docMk/>
            <pc:sldMk cId="649824504" sldId="275"/>
            <ac:picMk id="3" creationId="{CAEC3BE2-60AA-4B7A-AFEB-A500617D8CD6}"/>
          </ac:picMkLst>
        </pc:picChg>
        <pc:picChg chg="del">
          <ac:chgData name="Eric Z" userId="S::eric.zhao_colorado.edu#ext#@seniordesign299.onmicrosoft.com::758f81c5-683e-4a2b-8926-00d08dc50277" providerId="AD" clId="Web-{F7334455-FFF6-4D65-A842-77EC8A57C43A}" dt="2019-03-01T02:20:36.260" v="31"/>
          <ac:picMkLst>
            <pc:docMk/>
            <pc:sldMk cId="649824504" sldId="275"/>
            <ac:picMk id="5" creationId="{050E597A-5A48-4FB8-9DB5-D0D059906BE6}"/>
          </ac:picMkLst>
        </pc:picChg>
        <pc:picChg chg="add mod">
          <ac:chgData name="Eric Z" userId="S::eric.zhao_colorado.edu#ext#@seniordesign299.onmicrosoft.com::758f81c5-683e-4a2b-8926-00d08dc50277" providerId="AD" clId="Web-{F7334455-FFF6-4D65-A842-77EC8A57C43A}" dt="2019-03-01T02:22:21.448" v="40" actId="1076"/>
          <ac:picMkLst>
            <pc:docMk/>
            <pc:sldMk cId="649824504" sldId="275"/>
            <ac:picMk id="6" creationId="{B3ED71C0-74EF-4A5C-9C83-9F61D9D0904C}"/>
          </ac:picMkLst>
        </pc:picChg>
      </pc:sldChg>
      <pc:sldChg chg="addSp modSp new">
        <pc:chgData name="Eric Z" userId="S::eric.zhao_colorado.edu#ext#@seniordesign299.onmicrosoft.com::758f81c5-683e-4a2b-8926-00d08dc50277" providerId="AD" clId="Web-{F7334455-FFF6-4D65-A842-77EC8A57C43A}" dt="2019-03-01T02:32:04.437" v="54" actId="20577"/>
        <pc:sldMkLst>
          <pc:docMk/>
          <pc:sldMk cId="3259731392" sldId="276"/>
        </pc:sldMkLst>
        <pc:spChg chg="add mod">
          <ac:chgData name="Eric Z" userId="S::eric.zhao_colorado.edu#ext#@seniordesign299.onmicrosoft.com::758f81c5-683e-4a2b-8926-00d08dc50277" providerId="AD" clId="Web-{F7334455-FFF6-4D65-A842-77EC8A57C43A}" dt="2019-03-01T02:32:04.437" v="54" actId="20577"/>
          <ac:spMkLst>
            <pc:docMk/>
            <pc:sldMk cId="3259731392" sldId="276"/>
            <ac:spMk id="2" creationId="{8A75156C-1B71-494F-A29B-F6F99FAA99A3}"/>
          </ac:spMkLst>
        </pc:spChg>
      </pc:sldChg>
      <pc:sldChg chg="addSp delSp modSp add replId">
        <pc:chgData name="Eric Z" userId="S::eric.zhao_colorado.edu#ext#@seniordesign299.onmicrosoft.com::758f81c5-683e-4a2b-8926-00d08dc50277" providerId="AD" clId="Web-{F7334455-FFF6-4D65-A842-77EC8A57C43A}" dt="2019-03-01T02:32:29.974" v="63" actId="1076"/>
        <pc:sldMkLst>
          <pc:docMk/>
          <pc:sldMk cId="1899340153" sldId="277"/>
        </pc:sldMkLst>
        <pc:spChg chg="del">
          <ac:chgData name="Eric Z" userId="S::eric.zhao_colorado.edu#ext#@seniordesign299.onmicrosoft.com::758f81c5-683e-4a2b-8926-00d08dc50277" providerId="AD" clId="Web-{F7334455-FFF6-4D65-A842-77EC8A57C43A}" dt="2019-03-01T02:32:08.250" v="58"/>
          <ac:spMkLst>
            <pc:docMk/>
            <pc:sldMk cId="1899340153" sldId="277"/>
            <ac:spMk id="2" creationId="{8A75156C-1B71-494F-A29B-F6F99FAA99A3}"/>
          </ac:spMkLst>
        </pc:spChg>
        <pc:picChg chg="add mod">
          <ac:chgData name="Eric Z" userId="S::eric.zhao_colorado.edu#ext#@seniordesign299.onmicrosoft.com::758f81c5-683e-4a2b-8926-00d08dc50277" providerId="AD" clId="Web-{F7334455-FFF6-4D65-A842-77EC8A57C43A}" dt="2019-03-01T02:32:29.974" v="63" actId="1076"/>
          <ac:picMkLst>
            <pc:docMk/>
            <pc:sldMk cId="1899340153" sldId="277"/>
            <ac:picMk id="3" creationId="{DB45E7C7-396C-4A57-8A13-CD68FC011622}"/>
          </ac:picMkLst>
        </pc:picChg>
      </pc:sldChg>
    </pc:docChg>
  </pc:docChgLst>
  <pc:docChgLst>
    <pc:chgData name="Elijah Landers" userId="S::admin@seniordesign299.onmicrosoft.com::8d1edd4d-bcfa-4f37-9316-3a997550ffb2" providerId="AD" clId="Web-{72BF5308-C4CE-4895-B150-F34B3B6E4E92}"/>
    <pc:docChg chg="addSld modSld">
      <pc:chgData name="Elijah Landers" userId="S::admin@seniordesign299.onmicrosoft.com::8d1edd4d-bcfa-4f37-9316-3a997550ffb2" providerId="AD" clId="Web-{72BF5308-C4CE-4895-B150-F34B3B6E4E92}" dt="2019-03-01T02:16:32.664" v="45" actId="1076"/>
      <pc:docMkLst>
        <pc:docMk/>
      </pc:docMkLst>
      <pc:sldChg chg="addSp delSp modSp new">
        <pc:chgData name="Elijah Landers" userId="S::admin@seniordesign299.onmicrosoft.com::8d1edd4d-bcfa-4f37-9316-3a997550ffb2" providerId="AD" clId="Web-{72BF5308-C4CE-4895-B150-F34B3B6E4E92}" dt="2019-03-01T02:16:32.664" v="45" actId="1076"/>
        <pc:sldMkLst>
          <pc:docMk/>
          <pc:sldMk cId="1733316445" sldId="273"/>
        </pc:sldMkLst>
        <pc:spChg chg="mod">
          <ac:chgData name="Elijah Landers" userId="S::admin@seniordesign299.onmicrosoft.com::8d1edd4d-bcfa-4f37-9316-3a997550ffb2" providerId="AD" clId="Web-{72BF5308-C4CE-4895-B150-F34B3B6E4E92}" dt="2019-03-01T02:13:04.897" v="31" actId="20577"/>
          <ac:spMkLst>
            <pc:docMk/>
            <pc:sldMk cId="1733316445" sldId="273"/>
            <ac:spMk id="2" creationId="{A2E5A659-EB08-4274-A2F3-1ACBA5901CB4}"/>
          </ac:spMkLst>
        </pc:spChg>
        <pc:picChg chg="add del mod">
          <ac:chgData name="Elijah Landers" userId="S::admin@seniordesign299.onmicrosoft.com::8d1edd4d-bcfa-4f37-9316-3a997550ffb2" providerId="AD" clId="Web-{72BF5308-C4CE-4895-B150-F34B3B6E4E92}" dt="2019-03-01T02:16:03.758" v="38"/>
          <ac:picMkLst>
            <pc:docMk/>
            <pc:sldMk cId="1733316445" sldId="273"/>
            <ac:picMk id="3" creationId="{27AE6E09-0601-4A21-B8C8-3B2930685E5F}"/>
          </ac:picMkLst>
        </pc:picChg>
        <pc:picChg chg="add mod">
          <ac:chgData name="Elijah Landers" userId="S::admin@seniordesign299.onmicrosoft.com::8d1edd4d-bcfa-4f37-9316-3a997550ffb2" providerId="AD" clId="Web-{72BF5308-C4CE-4895-B150-F34B3B6E4E92}" dt="2019-03-01T02:16:32.664" v="45" actId="1076"/>
          <ac:picMkLst>
            <pc:docMk/>
            <pc:sldMk cId="1733316445" sldId="273"/>
            <ac:picMk id="5" creationId="{050E597A-5A48-4FB8-9DB5-D0D059906BE6}"/>
          </ac:picMkLst>
        </pc:picChg>
      </pc:sldChg>
    </pc:docChg>
  </pc:docChgLst>
  <pc:docChgLst>
    <pc:chgData name="Meer" userId="S::meerdb_gmail.com#ext#@seniordesign299.onmicrosoft.com::7b779970-44b2-4692-98d0-ad6303a157eb" providerId="AD" clId="Web-{D1C30504-EE2D-4B89-BC17-62F4B487C148}"/>
    <pc:docChg chg="modSld">
      <pc:chgData name="Meer" userId="S::meerdb_gmail.com#ext#@seniordesign299.onmicrosoft.com::7b779970-44b2-4692-98d0-ad6303a157eb" providerId="AD" clId="Web-{D1C30504-EE2D-4B89-BC17-62F4B487C148}" dt="2019-03-04T06:08:22.579" v="19"/>
      <pc:docMkLst>
        <pc:docMk/>
      </pc:docMkLst>
      <pc:sldChg chg="modSp">
        <pc:chgData name="Meer" userId="S::meerdb_gmail.com#ext#@seniordesign299.onmicrosoft.com::7b779970-44b2-4692-98d0-ad6303a157eb" providerId="AD" clId="Web-{D1C30504-EE2D-4B89-BC17-62F4B487C148}" dt="2019-03-04T06:08:22.579" v="19"/>
        <pc:sldMkLst>
          <pc:docMk/>
          <pc:sldMk cId="4246747990" sldId="326"/>
        </pc:sldMkLst>
        <pc:graphicFrameChg chg="mod modGraphic">
          <ac:chgData name="Meer" userId="S::meerdb_gmail.com#ext#@seniordesign299.onmicrosoft.com::7b779970-44b2-4692-98d0-ad6303a157eb" providerId="AD" clId="Web-{D1C30504-EE2D-4B89-BC17-62F4B487C148}" dt="2019-03-04T06:08:22.579" v="19"/>
          <ac:graphicFrameMkLst>
            <pc:docMk/>
            <pc:sldMk cId="4246747990" sldId="326"/>
            <ac:graphicFrameMk id="3" creationId="{9977F4E3-E661-49E2-BBAE-D72053136841}"/>
          </ac:graphicFrameMkLst>
        </pc:graphicFrameChg>
      </pc:sldChg>
    </pc:docChg>
  </pc:docChgLst>
  <pc:docChgLst>
    <pc:chgData name="Elijah Landers" userId="S::admin@seniordesign299.onmicrosoft.com::8d1edd4d-bcfa-4f37-9316-3a997550ffb2" providerId="AD" clId="Web-{B95E1C9B-E11F-0D21-E74D-37457D066614}"/>
    <pc:docChg chg="addSld delSld modSld sldOrd">
      <pc:chgData name="Elijah Landers" userId="S::admin@seniordesign299.onmicrosoft.com::8d1edd4d-bcfa-4f37-9316-3a997550ffb2" providerId="AD" clId="Web-{B95E1C9B-E11F-0D21-E74D-37457D066614}" dt="2019-03-03T20:06:15.632" v="1053" actId="1076"/>
      <pc:docMkLst>
        <pc:docMk/>
      </pc:docMkLst>
      <pc:sldChg chg="addSp modSp">
        <pc:chgData name="Elijah Landers" userId="S::admin@seniordesign299.onmicrosoft.com::8d1edd4d-bcfa-4f37-9316-3a997550ffb2" providerId="AD" clId="Web-{B95E1C9B-E11F-0D21-E74D-37457D066614}" dt="2019-03-03T18:38:17.854" v="692" actId="14100"/>
        <pc:sldMkLst>
          <pc:docMk/>
          <pc:sldMk cId="1105477127" sldId="262"/>
        </pc:sldMkLst>
        <pc:picChg chg="add mod">
          <ac:chgData name="Elijah Landers" userId="S::admin@seniordesign299.onmicrosoft.com::8d1edd4d-bcfa-4f37-9316-3a997550ffb2" providerId="AD" clId="Web-{B95E1C9B-E11F-0D21-E74D-37457D066614}" dt="2019-03-03T18:38:17.854" v="692" actId="14100"/>
          <ac:picMkLst>
            <pc:docMk/>
            <pc:sldMk cId="1105477127" sldId="262"/>
            <ac:picMk id="3" creationId="{19AE5F4B-3F2B-44CE-B3B4-68FA93C4F992}"/>
          </ac:picMkLst>
        </pc:picChg>
        <pc:picChg chg="mod modCrop">
          <ac:chgData name="Elijah Landers" userId="S::admin@seniordesign299.onmicrosoft.com::8d1edd4d-bcfa-4f37-9316-3a997550ffb2" providerId="AD" clId="Web-{B95E1C9B-E11F-0D21-E74D-37457D066614}" dt="2019-03-03T18:36:22.678" v="684" actId="1076"/>
          <ac:picMkLst>
            <pc:docMk/>
            <pc:sldMk cId="1105477127" sldId="262"/>
            <ac:picMk id="6" creationId="{B3B5A8C0-7872-E34D-A0B0-2E6CF3FC6948}"/>
          </ac:picMkLst>
        </pc:picChg>
      </pc:sldChg>
      <pc:sldChg chg="modSp">
        <pc:chgData name="Elijah Landers" userId="S::admin@seniordesign299.onmicrosoft.com::8d1edd4d-bcfa-4f37-9316-3a997550ffb2" providerId="AD" clId="Web-{B95E1C9B-E11F-0D21-E74D-37457D066614}" dt="2019-03-03T18:22:42.316" v="677" actId="1076"/>
        <pc:sldMkLst>
          <pc:docMk/>
          <pc:sldMk cId="3350001337" sldId="267"/>
        </pc:sldMkLst>
        <pc:graphicFrameChg chg="modGraphic">
          <ac:chgData name="Elijah Landers" userId="S::admin@seniordesign299.onmicrosoft.com::8d1edd4d-bcfa-4f37-9316-3a997550ffb2" providerId="AD" clId="Web-{B95E1C9B-E11F-0D21-E74D-37457D066614}" dt="2019-03-03T18:22:34.003" v="676"/>
          <ac:graphicFrameMkLst>
            <pc:docMk/>
            <pc:sldMk cId="3350001337" sldId="267"/>
            <ac:graphicFrameMk id="4" creationId="{E98849AE-C941-4D4F-8C9F-76B1FFE08E8B}"/>
          </ac:graphicFrameMkLst>
        </pc:graphicFrameChg>
        <pc:picChg chg="mod">
          <ac:chgData name="Elijah Landers" userId="S::admin@seniordesign299.onmicrosoft.com::8d1edd4d-bcfa-4f37-9316-3a997550ffb2" providerId="AD" clId="Web-{B95E1C9B-E11F-0D21-E74D-37457D066614}" dt="2019-03-03T18:22:42.316" v="677" actId="1076"/>
          <ac:picMkLst>
            <pc:docMk/>
            <pc:sldMk cId="3350001337" sldId="267"/>
            <ac:picMk id="3" creationId="{A5E892D7-1F6F-4881-873E-46F673879D23}"/>
          </ac:picMkLst>
        </pc:picChg>
      </pc:sldChg>
      <pc:sldChg chg="modSp">
        <pc:chgData name="Elijah Landers" userId="S::admin@seniordesign299.onmicrosoft.com::8d1edd4d-bcfa-4f37-9316-3a997550ffb2" providerId="AD" clId="Web-{B95E1C9B-E11F-0D21-E74D-37457D066614}" dt="2019-03-03T18:22:57.098" v="680"/>
        <pc:sldMkLst>
          <pc:docMk/>
          <pc:sldMk cId="3416165980" sldId="269"/>
        </pc:sldMkLst>
        <pc:graphicFrameChg chg="mod modGraphic">
          <ac:chgData name="Elijah Landers" userId="S::admin@seniordesign299.onmicrosoft.com::8d1edd4d-bcfa-4f37-9316-3a997550ffb2" providerId="AD" clId="Web-{B95E1C9B-E11F-0D21-E74D-37457D066614}" dt="2019-03-03T18:22:57.098" v="680"/>
          <ac:graphicFrameMkLst>
            <pc:docMk/>
            <pc:sldMk cId="3416165980" sldId="269"/>
            <ac:graphicFrameMk id="5" creationId="{00000000-0000-0000-0000-000000000000}"/>
          </ac:graphicFrameMkLst>
        </pc:graphicFrameChg>
      </pc:sldChg>
      <pc:sldChg chg="ord">
        <pc:chgData name="Elijah Landers" userId="S::admin@seniordesign299.onmicrosoft.com::8d1edd4d-bcfa-4f37-9316-3a997550ffb2" providerId="AD" clId="Web-{B95E1C9B-E11F-0D21-E74D-37457D066614}" dt="2019-03-03T18:17:55.054" v="605"/>
        <pc:sldMkLst>
          <pc:docMk/>
          <pc:sldMk cId="649824504" sldId="275"/>
        </pc:sldMkLst>
      </pc:sldChg>
      <pc:sldChg chg="modSp ord">
        <pc:chgData name="Elijah Landers" userId="S::admin@seniordesign299.onmicrosoft.com::8d1edd4d-bcfa-4f37-9316-3a997550ffb2" providerId="AD" clId="Web-{B95E1C9B-E11F-0D21-E74D-37457D066614}" dt="2019-03-03T16:58:47.685" v="55"/>
        <pc:sldMkLst>
          <pc:docMk/>
          <pc:sldMk cId="3103104859" sldId="289"/>
        </pc:sldMkLst>
        <pc:picChg chg="mod">
          <ac:chgData name="Elijah Landers" userId="S::admin@seniordesign299.onmicrosoft.com::8d1edd4d-bcfa-4f37-9316-3a997550ffb2" providerId="AD" clId="Web-{B95E1C9B-E11F-0D21-E74D-37457D066614}" dt="2019-03-03T16:51:16.760" v="17" actId="14100"/>
          <ac:picMkLst>
            <pc:docMk/>
            <pc:sldMk cId="3103104859" sldId="289"/>
            <ac:picMk id="6" creationId="{00000000-0000-0000-0000-000000000000}"/>
          </ac:picMkLst>
        </pc:picChg>
      </pc:sldChg>
      <pc:sldChg chg="addSp delSp modSp">
        <pc:chgData name="Elijah Landers" userId="S::admin@seniordesign299.onmicrosoft.com::8d1edd4d-bcfa-4f37-9316-3a997550ffb2" providerId="AD" clId="Web-{B95E1C9B-E11F-0D21-E74D-37457D066614}" dt="2019-03-03T19:54:20.853" v="788" actId="1076"/>
        <pc:sldMkLst>
          <pc:docMk/>
          <pc:sldMk cId="3204938377" sldId="290"/>
        </pc:sldMkLst>
        <pc:spChg chg="mod">
          <ac:chgData name="Elijah Landers" userId="S::admin@seniordesign299.onmicrosoft.com::8d1edd4d-bcfa-4f37-9316-3a997550ffb2" providerId="AD" clId="Web-{B95E1C9B-E11F-0D21-E74D-37457D066614}" dt="2019-03-03T18:21:35.970" v="674" actId="1076"/>
          <ac:spMkLst>
            <pc:docMk/>
            <pc:sldMk cId="3204938377" sldId="290"/>
            <ac:spMk id="2" creationId="{00000000-0000-0000-0000-000000000000}"/>
          </ac:spMkLst>
        </pc:spChg>
        <pc:spChg chg="del mod">
          <ac:chgData name="Elijah Landers" userId="S::admin@seniordesign299.onmicrosoft.com::8d1edd4d-bcfa-4f37-9316-3a997550ffb2" providerId="AD" clId="Web-{B95E1C9B-E11F-0D21-E74D-37457D066614}" dt="2019-03-03T17:07:16.580" v="64"/>
          <ac:spMkLst>
            <pc:docMk/>
            <pc:sldMk cId="3204938377" sldId="290"/>
            <ac:spMk id="3" creationId="{00000000-0000-0000-0000-000000000000}"/>
          </ac:spMkLst>
        </pc:spChg>
        <pc:spChg chg="mod">
          <ac:chgData name="Elijah Landers" userId="S::admin@seniordesign299.onmicrosoft.com::8d1edd4d-bcfa-4f37-9316-3a997550ffb2" providerId="AD" clId="Web-{B95E1C9B-E11F-0D21-E74D-37457D066614}" dt="2019-03-03T18:03:56.833" v="585" actId="1076"/>
          <ac:spMkLst>
            <pc:docMk/>
            <pc:sldMk cId="3204938377" sldId="290"/>
            <ac:spMk id="4" creationId="{00000000-0000-0000-0000-000000000000}"/>
          </ac:spMkLst>
        </pc:spChg>
        <pc:spChg chg="mod">
          <ac:chgData name="Elijah Landers" userId="S::admin@seniordesign299.onmicrosoft.com::8d1edd4d-bcfa-4f37-9316-3a997550ffb2" providerId="AD" clId="Web-{B95E1C9B-E11F-0D21-E74D-37457D066614}" dt="2019-03-03T18:18:14.635" v="670" actId="20577"/>
          <ac:spMkLst>
            <pc:docMk/>
            <pc:sldMk cId="3204938377" sldId="290"/>
            <ac:spMk id="5" creationId="{905B2C9F-C104-4084-AFD9-D5EB848ABF87}"/>
          </ac:spMkLst>
        </pc:spChg>
        <pc:spChg chg="del">
          <ac:chgData name="Elijah Landers" userId="S::admin@seniordesign299.onmicrosoft.com::8d1edd4d-bcfa-4f37-9316-3a997550ffb2" providerId="AD" clId="Web-{B95E1C9B-E11F-0D21-E74D-37457D066614}" dt="2019-03-03T17:07:07.080" v="63"/>
          <ac:spMkLst>
            <pc:docMk/>
            <pc:sldMk cId="3204938377" sldId="290"/>
            <ac:spMk id="9" creationId="{00000000-0000-0000-0000-000000000000}"/>
          </ac:spMkLst>
        </pc:spChg>
        <pc:spChg chg="del">
          <ac:chgData name="Elijah Landers" userId="S::admin@seniordesign299.onmicrosoft.com::8d1edd4d-bcfa-4f37-9316-3a997550ffb2" providerId="AD" clId="Web-{B95E1C9B-E11F-0D21-E74D-37457D066614}" dt="2019-03-03T17:07:22.409" v="66"/>
          <ac:spMkLst>
            <pc:docMk/>
            <pc:sldMk cId="3204938377" sldId="290"/>
            <ac:spMk id="12" creationId="{00000000-0000-0000-0000-000000000000}"/>
          </ac:spMkLst>
        </pc:spChg>
        <pc:spChg chg="add del mod">
          <ac:chgData name="Elijah Landers" userId="S::admin@seniordesign299.onmicrosoft.com::8d1edd4d-bcfa-4f37-9316-3a997550ffb2" providerId="AD" clId="Web-{B95E1C9B-E11F-0D21-E74D-37457D066614}" dt="2019-03-03T17:07:20.409" v="65"/>
          <ac:spMkLst>
            <pc:docMk/>
            <pc:sldMk cId="3204938377" sldId="290"/>
            <ac:spMk id="13" creationId="{2E50868F-2576-4A4F-AACC-89BB2B131820}"/>
          </ac:spMkLst>
        </pc:spChg>
        <pc:grpChg chg="mod">
          <ac:chgData name="Elijah Landers" userId="S::admin@seniordesign299.onmicrosoft.com::8d1edd4d-bcfa-4f37-9316-3a997550ffb2" providerId="AD" clId="Web-{B95E1C9B-E11F-0D21-E74D-37457D066614}" dt="2019-03-03T18:21:38.985" v="675" actId="1076"/>
          <ac:grpSpMkLst>
            <pc:docMk/>
            <pc:sldMk cId="3204938377" sldId="290"/>
            <ac:grpSpMk id="11" creationId="{00000000-0000-0000-0000-000000000000}"/>
          </ac:grpSpMkLst>
        </pc:grpChg>
        <pc:picChg chg="mod">
          <ac:chgData name="Elijah Landers" userId="S::admin@seniordesign299.onmicrosoft.com::8d1edd4d-bcfa-4f37-9316-3a997550ffb2" providerId="AD" clId="Web-{B95E1C9B-E11F-0D21-E74D-37457D066614}" dt="2019-03-03T19:13:12.330" v="759" actId="1076"/>
          <ac:picMkLst>
            <pc:docMk/>
            <pc:sldMk cId="3204938377" sldId="290"/>
            <ac:picMk id="2" creationId="{B85347A9-1200-4441-BC2C-3AC59B92183A}"/>
          </ac:picMkLst>
        </pc:picChg>
        <pc:picChg chg="del">
          <ac:chgData name="Elijah Landers" userId="S::admin@seniordesign299.onmicrosoft.com::8d1edd4d-bcfa-4f37-9316-3a997550ffb2" providerId="AD" clId="Web-{B95E1C9B-E11F-0D21-E74D-37457D066614}" dt="2019-03-03T17:07:01.486" v="59"/>
          <ac:picMkLst>
            <pc:docMk/>
            <pc:sldMk cId="3204938377" sldId="290"/>
            <ac:picMk id="6" creationId="{CAEC3BE2-60AA-4B7A-AFEB-A500617D8CD6}"/>
          </ac:picMkLst>
        </pc:picChg>
        <pc:picChg chg="mod">
          <ac:chgData name="Elijah Landers" userId="S::admin@seniordesign299.onmicrosoft.com::8d1edd4d-bcfa-4f37-9316-3a997550ffb2" providerId="AD" clId="Web-{B95E1C9B-E11F-0D21-E74D-37457D066614}" dt="2019-03-03T19:54:03.337" v="782" actId="1076"/>
          <ac:picMkLst>
            <pc:docMk/>
            <pc:sldMk cId="3204938377" sldId="290"/>
            <ac:picMk id="9" creationId="{D45DAE71-D601-46C1-A82D-E08635652569}"/>
          </ac:picMkLst>
        </pc:picChg>
        <pc:picChg chg="mod modCrop">
          <ac:chgData name="Elijah Landers" userId="S::admin@seniordesign299.onmicrosoft.com::8d1edd4d-bcfa-4f37-9316-3a997550ffb2" providerId="AD" clId="Web-{B95E1C9B-E11F-0D21-E74D-37457D066614}" dt="2019-03-03T19:54:20.853" v="788" actId="1076"/>
          <ac:picMkLst>
            <pc:docMk/>
            <pc:sldMk cId="3204938377" sldId="290"/>
            <ac:picMk id="13" creationId="{1D365BA3-0DEE-524E-9EE0-E00B64F44032}"/>
          </ac:picMkLst>
        </pc:picChg>
      </pc:sldChg>
      <pc:sldChg chg="delSp modSp">
        <pc:chgData name="Elijah Landers" userId="S::admin@seniordesign299.onmicrosoft.com::8d1edd4d-bcfa-4f37-9316-3a997550ffb2" providerId="AD" clId="Web-{B95E1C9B-E11F-0D21-E74D-37457D066614}" dt="2019-03-03T19:15:40.695" v="769" actId="1076"/>
        <pc:sldMkLst>
          <pc:docMk/>
          <pc:sldMk cId="942114050" sldId="295"/>
        </pc:sldMkLst>
        <pc:spChg chg="mod">
          <ac:chgData name="Elijah Landers" userId="S::admin@seniordesign299.onmicrosoft.com::8d1edd4d-bcfa-4f37-9316-3a997550ffb2" providerId="AD" clId="Web-{B95E1C9B-E11F-0D21-E74D-37457D066614}" dt="2019-03-03T19:15:35.289" v="766" actId="20577"/>
          <ac:spMkLst>
            <pc:docMk/>
            <pc:sldMk cId="942114050" sldId="295"/>
            <ac:spMk id="3" creationId="{00000000-0000-0000-0000-000000000000}"/>
          </ac:spMkLst>
        </pc:spChg>
        <pc:spChg chg="mod">
          <ac:chgData name="Elijah Landers" userId="S::admin@seniordesign299.onmicrosoft.com::8d1edd4d-bcfa-4f37-9316-3a997550ffb2" providerId="AD" clId="Web-{B95E1C9B-E11F-0D21-E74D-37457D066614}" dt="2019-03-03T19:15:08.132" v="760" actId="1076"/>
          <ac:spMkLst>
            <pc:docMk/>
            <pc:sldMk cId="942114050" sldId="295"/>
            <ac:spMk id="5" creationId="{905B2C9F-C104-4084-AFD9-D5EB848ABF87}"/>
          </ac:spMkLst>
        </pc:spChg>
        <pc:spChg chg="del">
          <ac:chgData name="Elijah Landers" userId="S::admin@seniordesign299.onmicrosoft.com::8d1edd4d-bcfa-4f37-9316-3a997550ffb2" providerId="AD" clId="Web-{B95E1C9B-E11F-0D21-E74D-37457D066614}" dt="2019-03-03T19:15:11.929" v="761"/>
          <ac:spMkLst>
            <pc:docMk/>
            <pc:sldMk cId="942114050" sldId="295"/>
            <ac:spMk id="15" creationId="{00000000-0000-0000-0000-000000000000}"/>
          </ac:spMkLst>
        </pc:spChg>
        <pc:picChg chg="mod">
          <ac:chgData name="Elijah Landers" userId="S::admin@seniordesign299.onmicrosoft.com::8d1edd4d-bcfa-4f37-9316-3a997550ffb2" providerId="AD" clId="Web-{B95E1C9B-E11F-0D21-E74D-37457D066614}" dt="2019-03-03T19:15:40.695" v="769" actId="1076"/>
          <ac:picMkLst>
            <pc:docMk/>
            <pc:sldMk cId="942114050" sldId="295"/>
            <ac:picMk id="8" creationId="{00000000-0000-0000-0000-000000000000}"/>
          </ac:picMkLst>
        </pc:picChg>
      </pc:sldChg>
      <pc:sldChg chg="del">
        <pc:chgData name="Elijah Landers" userId="S::admin@seniordesign299.onmicrosoft.com::8d1edd4d-bcfa-4f37-9316-3a997550ffb2" providerId="AD" clId="Web-{B95E1C9B-E11F-0D21-E74D-37457D066614}" dt="2019-03-03T18:23:26.833" v="681"/>
        <pc:sldMkLst>
          <pc:docMk/>
          <pc:sldMk cId="1448049607" sldId="304"/>
        </pc:sldMkLst>
      </pc:sldChg>
      <pc:sldChg chg="modSp">
        <pc:chgData name="Elijah Landers" userId="S::admin@seniordesign299.onmicrosoft.com::8d1edd4d-bcfa-4f37-9316-3a997550ffb2" providerId="AD" clId="Web-{B95E1C9B-E11F-0D21-E74D-37457D066614}" dt="2019-03-03T19:29:46.668" v="779" actId="20577"/>
        <pc:sldMkLst>
          <pc:docMk/>
          <pc:sldMk cId="404951750" sldId="308"/>
        </pc:sldMkLst>
        <pc:spChg chg="mod">
          <ac:chgData name="Elijah Landers" userId="S::admin@seniordesign299.onmicrosoft.com::8d1edd4d-bcfa-4f37-9316-3a997550ffb2" providerId="AD" clId="Web-{B95E1C9B-E11F-0D21-E74D-37457D066614}" dt="2019-03-03T19:29:46.668" v="779" actId="20577"/>
          <ac:spMkLst>
            <pc:docMk/>
            <pc:sldMk cId="404951750" sldId="308"/>
            <ac:spMk id="3" creationId="{00000000-0000-0000-0000-000000000000}"/>
          </ac:spMkLst>
        </pc:spChg>
      </pc:sldChg>
      <pc:sldChg chg="del">
        <pc:chgData name="Elijah Landers" userId="S::admin@seniordesign299.onmicrosoft.com::8d1edd4d-bcfa-4f37-9316-3a997550ffb2" providerId="AD" clId="Web-{B95E1C9B-E11F-0D21-E74D-37457D066614}" dt="2019-03-03T18:44:03.884" v="699"/>
        <pc:sldMkLst>
          <pc:docMk/>
          <pc:sldMk cId="2636065853" sldId="318"/>
        </pc:sldMkLst>
      </pc:sldChg>
      <pc:sldChg chg="addSp delSp modSp">
        <pc:chgData name="Elijah Landers" userId="S::admin@seniordesign299.onmicrosoft.com::8d1edd4d-bcfa-4f37-9316-3a997550ffb2" providerId="AD" clId="Web-{B95E1C9B-E11F-0D21-E74D-37457D066614}" dt="2019-03-03T18:41:53.347" v="698" actId="14100"/>
        <pc:sldMkLst>
          <pc:docMk/>
          <pc:sldMk cId="3748154832" sldId="324"/>
        </pc:sldMkLst>
        <pc:spChg chg="add mod">
          <ac:chgData name="Elijah Landers" userId="S::admin@seniordesign299.onmicrosoft.com::8d1edd4d-bcfa-4f37-9316-3a997550ffb2" providerId="AD" clId="Web-{B95E1C9B-E11F-0D21-E74D-37457D066614}" dt="2019-03-03T17:43:20.343" v="551" actId="1076"/>
          <ac:spMkLst>
            <pc:docMk/>
            <pc:sldMk cId="3748154832" sldId="324"/>
            <ac:spMk id="4" creationId="{301C8E38-FD77-40EB-9543-E12404412A91}"/>
          </ac:spMkLst>
        </pc:spChg>
        <pc:spChg chg="add mod">
          <ac:chgData name="Elijah Landers" userId="S::admin@seniordesign299.onmicrosoft.com::8d1edd4d-bcfa-4f37-9316-3a997550ffb2" providerId="AD" clId="Web-{B95E1C9B-E11F-0D21-E74D-37457D066614}" dt="2019-03-03T17:43:26.906" v="553" actId="1076"/>
          <ac:spMkLst>
            <pc:docMk/>
            <pc:sldMk cId="3748154832" sldId="324"/>
            <ac:spMk id="8" creationId="{A79C89C4-3F33-489C-B1EF-954A30B95B9E}"/>
          </ac:spMkLst>
        </pc:spChg>
        <pc:spChg chg="add mod">
          <ac:chgData name="Elijah Landers" userId="S::admin@seniordesign299.onmicrosoft.com::8d1edd4d-bcfa-4f37-9316-3a997550ffb2" providerId="AD" clId="Web-{B95E1C9B-E11F-0D21-E74D-37457D066614}" dt="2019-03-03T18:41:53.347" v="698" actId="14100"/>
          <ac:spMkLst>
            <pc:docMk/>
            <pc:sldMk cId="3748154832" sldId="324"/>
            <ac:spMk id="10" creationId="{AACB1E3A-C311-495C-AE9A-06F1A7C68EBA}"/>
          </ac:spMkLst>
        </pc:spChg>
        <pc:spChg chg="add mod">
          <ac:chgData name="Elijah Landers" userId="S::admin@seniordesign299.onmicrosoft.com::8d1edd4d-bcfa-4f37-9316-3a997550ffb2" providerId="AD" clId="Web-{B95E1C9B-E11F-0D21-E74D-37457D066614}" dt="2019-03-03T18:41:48.175" v="697" actId="14100"/>
          <ac:spMkLst>
            <pc:docMk/>
            <pc:sldMk cId="3748154832" sldId="324"/>
            <ac:spMk id="12" creationId="{875AC43D-3B3E-450C-AAA9-5BD9A93E5D36}"/>
          </ac:spMkLst>
        </pc:spChg>
        <pc:spChg chg="add mod">
          <ac:chgData name="Elijah Landers" userId="S::admin@seniordesign299.onmicrosoft.com::8d1edd4d-bcfa-4f37-9316-3a997550ffb2" providerId="AD" clId="Web-{B95E1C9B-E11F-0D21-E74D-37457D066614}" dt="2019-03-03T17:43:48.656" v="560" actId="14100"/>
          <ac:spMkLst>
            <pc:docMk/>
            <pc:sldMk cId="3748154832" sldId="324"/>
            <ac:spMk id="14" creationId="{15F7D789-7249-4F80-B23B-64FA5B7F74F8}"/>
          </ac:spMkLst>
        </pc:spChg>
        <pc:spChg chg="add mod">
          <ac:chgData name="Elijah Landers" userId="S::admin@seniordesign299.onmicrosoft.com::8d1edd4d-bcfa-4f37-9316-3a997550ffb2" providerId="AD" clId="Web-{B95E1C9B-E11F-0D21-E74D-37457D066614}" dt="2019-03-03T17:44:14.597" v="563" actId="14100"/>
          <ac:spMkLst>
            <pc:docMk/>
            <pc:sldMk cId="3748154832" sldId="324"/>
            <ac:spMk id="16" creationId="{3F362D3F-8B13-4993-B597-B533F032A594}"/>
          </ac:spMkLst>
        </pc:spChg>
        <pc:spChg chg="add del mod">
          <ac:chgData name="Elijah Landers" userId="S::admin@seniordesign299.onmicrosoft.com::8d1edd4d-bcfa-4f37-9316-3a997550ffb2" providerId="AD" clId="Web-{B95E1C9B-E11F-0D21-E74D-37457D066614}" dt="2019-03-03T18:13:15.715" v="594"/>
          <ac:spMkLst>
            <pc:docMk/>
            <pc:sldMk cId="3748154832" sldId="324"/>
            <ac:spMk id="18" creationId="{D20C0696-54D8-4067-B93A-B8BFAB941FDB}"/>
          </ac:spMkLst>
        </pc:spChg>
        <pc:spChg chg="add del mod">
          <ac:chgData name="Elijah Landers" userId="S::admin@seniordesign299.onmicrosoft.com::8d1edd4d-bcfa-4f37-9316-3a997550ffb2" providerId="AD" clId="Web-{B95E1C9B-E11F-0D21-E74D-37457D066614}" dt="2019-03-03T18:13:10.480" v="593"/>
          <ac:spMkLst>
            <pc:docMk/>
            <pc:sldMk cId="3748154832" sldId="324"/>
            <ac:spMk id="20" creationId="{29FD8799-313C-41CC-B7A8-9DA7F9818647}"/>
          </ac:spMkLst>
        </pc:spChg>
        <pc:spChg chg="add del mod">
          <ac:chgData name="Elijah Landers" userId="S::admin@seniordesign299.onmicrosoft.com::8d1edd4d-bcfa-4f37-9316-3a997550ffb2" providerId="AD" clId="Web-{B95E1C9B-E11F-0D21-E74D-37457D066614}" dt="2019-03-03T18:13:08.136" v="592"/>
          <ac:spMkLst>
            <pc:docMk/>
            <pc:sldMk cId="3748154832" sldId="324"/>
            <ac:spMk id="22" creationId="{37D25368-42F6-4076-9057-72AFAB241FA6}"/>
          </ac:spMkLst>
        </pc:spChg>
        <pc:spChg chg="add del mod">
          <ac:chgData name="Elijah Landers" userId="S::admin@seniordesign299.onmicrosoft.com::8d1edd4d-bcfa-4f37-9316-3a997550ffb2" providerId="AD" clId="Web-{B95E1C9B-E11F-0D21-E74D-37457D066614}" dt="2019-03-03T18:13:06.183" v="591"/>
          <ac:spMkLst>
            <pc:docMk/>
            <pc:sldMk cId="3748154832" sldId="324"/>
            <ac:spMk id="24" creationId="{52323D9B-1826-4B70-A4D5-F41E8F55160B}"/>
          </ac:spMkLst>
        </pc:spChg>
        <pc:spChg chg="add mod">
          <ac:chgData name="Elijah Landers" userId="S::admin@seniordesign299.onmicrosoft.com::8d1edd4d-bcfa-4f37-9316-3a997550ffb2" providerId="AD" clId="Web-{B95E1C9B-E11F-0D21-E74D-37457D066614}" dt="2019-03-03T18:14:16.374" v="599"/>
          <ac:spMkLst>
            <pc:docMk/>
            <pc:sldMk cId="3748154832" sldId="324"/>
            <ac:spMk id="26" creationId="{72757D56-80A5-44BB-8454-9493349AC52B}"/>
          </ac:spMkLst>
        </pc:spChg>
        <pc:spChg chg="add mod">
          <ac:chgData name="Elijah Landers" userId="S::admin@seniordesign299.onmicrosoft.com::8d1edd4d-bcfa-4f37-9316-3a997550ffb2" providerId="AD" clId="Web-{B95E1C9B-E11F-0D21-E74D-37457D066614}" dt="2019-03-03T18:41:17.315" v="696" actId="14100"/>
          <ac:spMkLst>
            <pc:docMk/>
            <pc:sldMk cId="3748154832" sldId="324"/>
            <ac:spMk id="27" creationId="{4ACEB198-27A9-43C1-A912-D79D5EE95AD9}"/>
          </ac:spMkLst>
        </pc:spChg>
      </pc:sldChg>
      <pc:sldChg chg="modSp">
        <pc:chgData name="Elijah Landers" userId="S::admin@seniordesign299.onmicrosoft.com::8d1edd4d-bcfa-4f37-9316-3a997550ffb2" providerId="AD" clId="Web-{B95E1C9B-E11F-0D21-E74D-37457D066614}" dt="2019-03-03T18:46:29.780" v="751" actId="1076"/>
        <pc:sldMkLst>
          <pc:docMk/>
          <pc:sldMk cId="2394215488" sldId="325"/>
        </pc:sldMkLst>
        <pc:spChg chg="mod">
          <ac:chgData name="Elijah Landers" userId="S::admin@seniordesign299.onmicrosoft.com::8d1edd4d-bcfa-4f37-9316-3a997550ffb2" providerId="AD" clId="Web-{B95E1C9B-E11F-0D21-E74D-37457D066614}" dt="2019-03-03T18:46:18.592" v="749" actId="1076"/>
          <ac:spMkLst>
            <pc:docMk/>
            <pc:sldMk cId="2394215488" sldId="325"/>
            <ac:spMk id="11" creationId="{F9597547-B871-4A58-9331-DD643AA8EF6F}"/>
          </ac:spMkLst>
        </pc:spChg>
        <pc:spChg chg="mod">
          <ac:chgData name="Elijah Landers" userId="S::admin@seniordesign299.onmicrosoft.com::8d1edd4d-bcfa-4f37-9316-3a997550ffb2" providerId="AD" clId="Web-{B95E1C9B-E11F-0D21-E74D-37457D066614}" dt="2019-03-03T18:46:24.233" v="750" actId="1076"/>
          <ac:spMkLst>
            <pc:docMk/>
            <pc:sldMk cId="2394215488" sldId="325"/>
            <ac:spMk id="13" creationId="{3C2A7F1D-93CD-49A9-BBD1-6F1FC07D7473}"/>
          </ac:spMkLst>
        </pc:spChg>
        <pc:spChg chg="mod">
          <ac:chgData name="Elijah Landers" userId="S::admin@seniordesign299.onmicrosoft.com::8d1edd4d-bcfa-4f37-9316-3a997550ffb2" providerId="AD" clId="Web-{B95E1C9B-E11F-0D21-E74D-37457D066614}" dt="2019-03-03T18:46:29.780" v="751" actId="1076"/>
          <ac:spMkLst>
            <pc:docMk/>
            <pc:sldMk cId="2394215488" sldId="325"/>
            <ac:spMk id="15" creationId="{A6DA3A0F-A28D-4CAE-885D-3CA78FEB120A}"/>
          </ac:spMkLst>
        </pc:spChg>
      </pc:sldChg>
      <pc:sldChg chg="modSp">
        <pc:chgData name="Elijah Landers" userId="S::admin@seniordesign299.onmicrosoft.com::8d1edd4d-bcfa-4f37-9316-3a997550ffb2" providerId="AD" clId="Web-{B95E1C9B-E11F-0D21-E74D-37457D066614}" dt="2019-03-03T18:17:09.459" v="604" actId="1076"/>
        <pc:sldMkLst>
          <pc:docMk/>
          <pc:sldMk cId="4246747990" sldId="326"/>
        </pc:sldMkLst>
        <pc:spChg chg="mod">
          <ac:chgData name="Elijah Landers" userId="S::admin@seniordesign299.onmicrosoft.com::8d1edd4d-bcfa-4f37-9316-3a997550ffb2" providerId="AD" clId="Web-{B95E1C9B-E11F-0D21-E74D-37457D066614}" dt="2019-03-03T18:17:06.459" v="603" actId="1076"/>
          <ac:spMkLst>
            <pc:docMk/>
            <pc:sldMk cId="4246747990" sldId="326"/>
            <ac:spMk id="10" creationId="{7A4E8220-0776-42A3-BE0A-79B873849A0C}"/>
          </ac:spMkLst>
        </pc:spChg>
        <pc:spChg chg="mod">
          <ac:chgData name="Elijah Landers" userId="S::admin@seniordesign299.onmicrosoft.com::8d1edd4d-bcfa-4f37-9316-3a997550ffb2" providerId="AD" clId="Web-{B95E1C9B-E11F-0D21-E74D-37457D066614}" dt="2019-03-03T18:17:09.459" v="604" actId="1076"/>
          <ac:spMkLst>
            <pc:docMk/>
            <pc:sldMk cId="4246747990" sldId="326"/>
            <ac:spMk id="12" creationId="{30262774-AD1D-44C8-A293-012FD6A814AD}"/>
          </ac:spMkLst>
        </pc:spChg>
        <pc:spChg chg="mod">
          <ac:chgData name="Elijah Landers" userId="S::admin@seniordesign299.onmicrosoft.com::8d1edd4d-bcfa-4f37-9316-3a997550ffb2" providerId="AD" clId="Web-{B95E1C9B-E11F-0D21-E74D-37457D066614}" dt="2019-03-03T18:16:58.193" v="601" actId="1076"/>
          <ac:spMkLst>
            <pc:docMk/>
            <pc:sldMk cId="4246747990" sldId="326"/>
            <ac:spMk id="14" creationId="{BA5BF5DB-E31B-4B26-A496-5CB0C8F830D5}"/>
          </ac:spMkLst>
        </pc:spChg>
      </pc:sldChg>
      <pc:sldChg chg="addSp modSp ord">
        <pc:chgData name="Elijah Landers" userId="S::admin@seniordesign299.onmicrosoft.com::8d1edd4d-bcfa-4f37-9316-3a997550ffb2" providerId="AD" clId="Web-{B95E1C9B-E11F-0D21-E74D-37457D066614}" dt="2019-03-03T20:06:15.632" v="1053" actId="1076"/>
        <pc:sldMkLst>
          <pc:docMk/>
          <pc:sldMk cId="3064516643" sldId="327"/>
        </pc:sldMkLst>
        <pc:spChg chg="add mod">
          <ac:chgData name="Elijah Landers" userId="S::admin@seniordesign299.onmicrosoft.com::8d1edd4d-bcfa-4f37-9316-3a997550ffb2" providerId="AD" clId="Web-{B95E1C9B-E11F-0D21-E74D-37457D066614}" dt="2019-03-03T20:03:55.673" v="797" actId="1076"/>
          <ac:spMkLst>
            <pc:docMk/>
            <pc:sldMk cId="3064516643" sldId="327"/>
            <ac:spMk id="2" creationId="{20DAE9B1-9552-473C-BF15-A5FEFA469590}"/>
          </ac:spMkLst>
        </pc:spChg>
        <pc:spChg chg="add mod">
          <ac:chgData name="Elijah Landers" userId="S::admin@seniordesign299.onmicrosoft.com::8d1edd4d-bcfa-4f37-9316-3a997550ffb2" providerId="AD" clId="Web-{B95E1C9B-E11F-0D21-E74D-37457D066614}" dt="2019-03-03T20:03:59.689" v="798" actId="1076"/>
          <ac:spMkLst>
            <pc:docMk/>
            <pc:sldMk cId="3064516643" sldId="327"/>
            <ac:spMk id="5" creationId="{43689BE0-64C7-4CC7-AA73-3EBF735C723D}"/>
          </ac:spMkLst>
        </pc:spChg>
        <pc:spChg chg="add mod">
          <ac:chgData name="Elijah Landers" userId="S::admin@seniordesign299.onmicrosoft.com::8d1edd4d-bcfa-4f37-9316-3a997550ffb2" providerId="AD" clId="Web-{B95E1C9B-E11F-0D21-E74D-37457D066614}" dt="2019-03-03T20:04:01.955" v="799" actId="1076"/>
          <ac:spMkLst>
            <pc:docMk/>
            <pc:sldMk cId="3064516643" sldId="327"/>
            <ac:spMk id="6" creationId="{1458BFCB-5E39-4845-9D17-8BC2AE8A9EF5}"/>
          </ac:spMkLst>
        </pc:spChg>
        <pc:spChg chg="add mod">
          <ac:chgData name="Elijah Landers" userId="S::admin@seniordesign299.onmicrosoft.com::8d1edd4d-bcfa-4f37-9316-3a997550ffb2" providerId="AD" clId="Web-{B95E1C9B-E11F-0D21-E74D-37457D066614}" dt="2019-03-03T20:06:15.632" v="1053" actId="1076"/>
          <ac:spMkLst>
            <pc:docMk/>
            <pc:sldMk cId="3064516643" sldId="327"/>
            <ac:spMk id="8" creationId="{5790DA0F-BE53-4066-803E-B5342E56989E}"/>
          </ac:spMkLst>
        </pc:spChg>
        <pc:graphicFrameChg chg="mod modGraphic">
          <ac:chgData name="Elijah Landers" userId="S::admin@seniordesign299.onmicrosoft.com::8d1edd4d-bcfa-4f37-9316-3a997550ffb2" providerId="AD" clId="Web-{B95E1C9B-E11F-0D21-E74D-37457D066614}" dt="2019-03-03T20:06:05.366" v="1051"/>
          <ac:graphicFrameMkLst>
            <pc:docMk/>
            <pc:sldMk cId="3064516643" sldId="327"/>
            <ac:graphicFrameMk id="3" creationId="{18FDEB73-7414-47E9-BB32-DDD1098B39B0}"/>
          </ac:graphicFrameMkLst>
        </pc:graphicFrameChg>
      </pc:sldChg>
      <pc:sldChg chg="addSp delSp modSp new">
        <pc:chgData name="Elijah Landers" userId="S::admin@seniordesign299.onmicrosoft.com::8d1edd4d-bcfa-4f37-9316-3a997550ffb2" providerId="AD" clId="Web-{B95E1C9B-E11F-0D21-E74D-37457D066614}" dt="2019-03-03T18:52:16.341" v="752" actId="1076"/>
        <pc:sldMkLst>
          <pc:docMk/>
          <pc:sldMk cId="664406818" sldId="329"/>
        </pc:sldMkLst>
        <pc:spChg chg="mod">
          <ac:chgData name="Elijah Landers" userId="S::admin@seniordesign299.onmicrosoft.com::8d1edd4d-bcfa-4f37-9316-3a997550ffb2" providerId="AD" clId="Web-{B95E1C9B-E11F-0D21-E74D-37457D066614}" dt="2019-03-03T18:09:53.097" v="590" actId="20577"/>
          <ac:spMkLst>
            <pc:docMk/>
            <pc:sldMk cId="664406818" sldId="329"/>
            <ac:spMk id="2" creationId="{1FD8F891-22C1-4B55-A4AF-590D90E45DB0}"/>
          </ac:spMkLst>
        </pc:spChg>
        <pc:spChg chg="del">
          <ac:chgData name="Elijah Landers" userId="S::admin@seniordesign299.onmicrosoft.com::8d1edd4d-bcfa-4f37-9316-3a997550ffb2" providerId="AD" clId="Web-{B95E1C9B-E11F-0D21-E74D-37457D066614}" dt="2019-03-03T17:15:29.726" v="117"/>
          <ac:spMkLst>
            <pc:docMk/>
            <pc:sldMk cId="664406818" sldId="329"/>
            <ac:spMk id="3" creationId="{C94AC8A9-BA74-4482-9E87-6D33842AC569}"/>
          </ac:spMkLst>
        </pc:spChg>
        <pc:spChg chg="add mod">
          <ac:chgData name="Elijah Landers" userId="S::admin@seniordesign299.onmicrosoft.com::8d1edd4d-bcfa-4f37-9316-3a997550ffb2" providerId="AD" clId="Web-{B95E1C9B-E11F-0D21-E74D-37457D066614}" dt="2019-03-03T18:52:16.341" v="752" actId="1076"/>
          <ac:spMkLst>
            <pc:docMk/>
            <pc:sldMk cId="664406818" sldId="329"/>
            <ac:spMk id="7" creationId="{37E0F97C-373B-485E-A92E-959951D14534}"/>
          </ac:spMkLst>
        </pc:spChg>
        <pc:picChg chg="add mod">
          <ac:chgData name="Elijah Landers" userId="S::admin@seniordesign299.onmicrosoft.com::8d1edd4d-bcfa-4f37-9316-3a997550ffb2" providerId="AD" clId="Web-{B95E1C9B-E11F-0D21-E74D-37457D066614}" dt="2019-03-03T18:15:00.125" v="600" actId="14100"/>
          <ac:picMkLst>
            <pc:docMk/>
            <pc:sldMk cId="664406818" sldId="329"/>
            <ac:picMk id="5" creationId="{1D006DE8-458A-434E-AB8E-42646A435C31}"/>
          </ac:picMkLst>
        </pc:picChg>
      </pc:sldChg>
      <pc:sldChg chg="addSp delSp modSp new">
        <pc:chgData name="Elijah Landers" userId="S::admin@seniordesign299.onmicrosoft.com::8d1edd4d-bcfa-4f37-9316-3a997550ffb2" providerId="AD" clId="Web-{B95E1C9B-E11F-0D21-E74D-37457D066614}" dt="2019-03-03T17:46:57.135" v="578"/>
        <pc:sldMkLst>
          <pc:docMk/>
          <pc:sldMk cId="82141980" sldId="330"/>
        </pc:sldMkLst>
        <pc:spChg chg="mod">
          <ac:chgData name="Elijah Landers" userId="S::admin@seniordesign299.onmicrosoft.com::8d1edd4d-bcfa-4f37-9316-3a997550ffb2" providerId="AD" clId="Web-{B95E1C9B-E11F-0D21-E74D-37457D066614}" dt="2019-03-03T16:54:07.642" v="48" actId="14100"/>
          <ac:spMkLst>
            <pc:docMk/>
            <pc:sldMk cId="82141980" sldId="330"/>
            <ac:spMk id="2" creationId="{1025CF88-2CB8-4D60-968D-5B359D2114BB}"/>
          </ac:spMkLst>
        </pc:spChg>
        <pc:graphicFrameChg chg="add mod">
          <ac:chgData name="Elijah Landers" userId="S::admin@seniordesign299.onmicrosoft.com::8d1edd4d-bcfa-4f37-9316-3a997550ffb2" providerId="AD" clId="Web-{B95E1C9B-E11F-0D21-E74D-37457D066614}" dt="2019-03-03T16:57:21.759" v="53" actId="1076"/>
          <ac:graphicFrameMkLst>
            <pc:docMk/>
            <pc:sldMk cId="82141980" sldId="330"/>
            <ac:graphicFrameMk id="6" creationId="{B1521E1B-C6FC-441B-B764-8DEF05764151}"/>
          </ac:graphicFrameMkLst>
        </pc:graphicFrameChg>
        <pc:picChg chg="add del mod">
          <ac:chgData name="Elijah Landers" userId="S::admin@seniordesign299.onmicrosoft.com::8d1edd4d-bcfa-4f37-9316-3a997550ffb2" providerId="AD" clId="Web-{B95E1C9B-E11F-0D21-E74D-37457D066614}" dt="2019-03-03T17:46:57.135" v="578"/>
          <ac:picMkLst>
            <pc:docMk/>
            <pc:sldMk cId="82141980" sldId="330"/>
            <ac:picMk id="4" creationId="{C0EAECA1-2883-4C44-8DFF-0C71194C57B8}"/>
          </ac:picMkLst>
        </pc:picChg>
      </pc:sldChg>
      <pc:sldChg chg="addSp modSp new">
        <pc:chgData name="Elijah Landers" userId="S::admin@seniordesign299.onmicrosoft.com::8d1edd4d-bcfa-4f37-9316-3a997550ffb2" providerId="AD" clId="Web-{B95E1C9B-E11F-0D21-E74D-37457D066614}" dt="2019-03-03T18:46:06.279" v="746" actId="20577"/>
        <pc:sldMkLst>
          <pc:docMk/>
          <pc:sldMk cId="3876422310" sldId="330"/>
        </pc:sldMkLst>
        <pc:spChg chg="mod">
          <ac:chgData name="Elijah Landers" userId="S::admin@seniordesign299.onmicrosoft.com::8d1edd4d-bcfa-4f37-9316-3a997550ffb2" providerId="AD" clId="Web-{B95E1C9B-E11F-0D21-E74D-37457D066614}" dt="2019-03-03T18:46:06.279" v="746" actId="20577"/>
          <ac:spMkLst>
            <pc:docMk/>
            <pc:sldMk cId="3876422310" sldId="330"/>
            <ac:spMk id="2" creationId="{9FE37A30-F58B-476B-8D48-E00C0A3FB9FF}"/>
          </ac:spMkLst>
        </pc:spChg>
        <pc:graphicFrameChg chg="add mod modGraphic">
          <ac:chgData name="Elijah Landers" userId="S::admin@seniordesign299.onmicrosoft.com::8d1edd4d-bcfa-4f37-9316-3a997550ffb2" providerId="AD" clId="Web-{B95E1C9B-E11F-0D21-E74D-37457D066614}" dt="2019-03-03T18:46:01.482" v="745" actId="1076"/>
          <ac:graphicFrameMkLst>
            <pc:docMk/>
            <pc:sldMk cId="3876422310" sldId="330"/>
            <ac:graphicFrameMk id="5" creationId="{5787B288-B398-4144-AEA9-EDE33F485F0F}"/>
          </ac:graphicFrameMkLst>
        </pc:graphicFrameChg>
      </pc:sldChg>
      <pc:sldChg chg="addSp new">
        <pc:chgData name="Elijah Landers" userId="S::admin@seniordesign299.onmicrosoft.com::8d1edd4d-bcfa-4f37-9316-3a997550ffb2" providerId="AD" clId="Web-{B95E1C9B-E11F-0D21-E74D-37457D066614}" dt="2019-03-03T17:06:58.111" v="58"/>
        <pc:sldMkLst>
          <pc:docMk/>
          <pc:sldMk cId="2695788592" sldId="331"/>
        </pc:sldMkLst>
        <pc:spChg chg="add">
          <ac:chgData name="Elijah Landers" userId="S::admin@seniordesign299.onmicrosoft.com::8d1edd4d-bcfa-4f37-9316-3a997550ffb2" providerId="AD" clId="Web-{B95E1C9B-E11F-0D21-E74D-37457D066614}" dt="2019-03-03T17:06:58.111" v="58"/>
          <ac:spMkLst>
            <pc:docMk/>
            <pc:sldMk cId="2695788592" sldId="331"/>
            <ac:spMk id="5" creationId="{1DA0FDCF-3524-4B02-AF41-68D8EE90731B}"/>
          </ac:spMkLst>
        </pc:spChg>
        <pc:picChg chg="add">
          <ac:chgData name="Elijah Landers" userId="S::admin@seniordesign299.onmicrosoft.com::8d1edd4d-bcfa-4f37-9316-3a997550ffb2" providerId="AD" clId="Web-{B95E1C9B-E11F-0D21-E74D-37457D066614}" dt="2019-03-03T17:06:52.626" v="57"/>
          <ac:picMkLst>
            <pc:docMk/>
            <pc:sldMk cId="2695788592" sldId="331"/>
            <ac:picMk id="3" creationId="{4D3B3EA3-30F1-46AF-893D-913874EB1C6E}"/>
          </ac:picMkLst>
        </pc:picChg>
      </pc:sldChg>
    </pc:docChg>
  </pc:docChgLst>
  <pc:docChgLst>
    <pc:chgData name="Elijah Landers" userId="S::admin@seniordesign299.onmicrosoft.com::8d1edd4d-bcfa-4f37-9316-3a997550ffb2" providerId="AD" clId="Web-{0CCF1B98-4370-4F13-B4C2-2B318F61712F}"/>
    <pc:docChg chg="addSld delSld">
      <pc:chgData name="Elijah Landers" userId="S::admin@seniordesign299.onmicrosoft.com::8d1edd4d-bcfa-4f37-9316-3a997550ffb2" providerId="AD" clId="Web-{0CCF1B98-4370-4F13-B4C2-2B318F61712F}" dt="2019-02-26T00:28:55.717" v="10"/>
      <pc:docMkLst>
        <pc:docMk/>
      </pc:docMkLst>
      <pc:sldChg chg="del">
        <pc:chgData name="Elijah Landers" userId="S::admin@seniordesign299.onmicrosoft.com::8d1edd4d-bcfa-4f37-9316-3a997550ffb2" providerId="AD" clId="Web-{0CCF1B98-4370-4F13-B4C2-2B318F61712F}" dt="2019-02-26T00:28:55.717" v="10"/>
        <pc:sldMkLst>
          <pc:docMk/>
          <pc:sldMk cId="109857222" sldId="256"/>
        </pc:sldMkLst>
      </pc:sldChg>
      <pc:sldChg chg="add">
        <pc:chgData name="Elijah Landers" userId="S::admin@seniordesign299.onmicrosoft.com::8d1edd4d-bcfa-4f37-9316-3a997550ffb2" providerId="AD" clId="Web-{0CCF1B98-4370-4F13-B4C2-2B318F61712F}" dt="2019-02-26T00:28:50.279" v="0"/>
        <pc:sldMkLst>
          <pc:docMk/>
          <pc:sldMk cId="3761235658" sldId="257"/>
        </pc:sldMkLst>
      </pc:sldChg>
      <pc:sldChg chg="add">
        <pc:chgData name="Elijah Landers" userId="S::admin@seniordesign299.onmicrosoft.com::8d1edd4d-bcfa-4f37-9316-3a997550ffb2" providerId="AD" clId="Web-{0CCF1B98-4370-4F13-B4C2-2B318F61712F}" dt="2019-02-26T00:28:50.419" v="1"/>
        <pc:sldMkLst>
          <pc:docMk/>
          <pc:sldMk cId="1608843792" sldId="258"/>
        </pc:sldMkLst>
      </pc:sldChg>
      <pc:sldChg chg="add">
        <pc:chgData name="Elijah Landers" userId="S::admin@seniordesign299.onmicrosoft.com::8d1edd4d-bcfa-4f37-9316-3a997550ffb2" providerId="AD" clId="Web-{0CCF1B98-4370-4F13-B4C2-2B318F61712F}" dt="2019-02-26T00:28:50.466" v="2"/>
        <pc:sldMkLst>
          <pc:docMk/>
          <pc:sldMk cId="3746046101" sldId="259"/>
        </pc:sldMkLst>
      </pc:sldChg>
      <pc:sldChg chg="add">
        <pc:chgData name="Elijah Landers" userId="S::admin@seniordesign299.onmicrosoft.com::8d1edd4d-bcfa-4f37-9316-3a997550ffb2" providerId="AD" clId="Web-{0CCF1B98-4370-4F13-B4C2-2B318F61712F}" dt="2019-02-26T00:28:50.622" v="3"/>
        <pc:sldMkLst>
          <pc:docMk/>
          <pc:sldMk cId="3582673883" sldId="260"/>
        </pc:sldMkLst>
      </pc:sldChg>
      <pc:sldChg chg="add">
        <pc:chgData name="Elijah Landers" userId="S::admin@seniordesign299.onmicrosoft.com::8d1edd4d-bcfa-4f37-9316-3a997550ffb2" providerId="AD" clId="Web-{0CCF1B98-4370-4F13-B4C2-2B318F61712F}" dt="2019-02-26T00:28:50.872" v="4"/>
        <pc:sldMkLst>
          <pc:docMk/>
          <pc:sldMk cId="3127779251" sldId="261"/>
        </pc:sldMkLst>
      </pc:sldChg>
      <pc:sldChg chg="add">
        <pc:chgData name="Elijah Landers" userId="S::admin@seniordesign299.onmicrosoft.com::8d1edd4d-bcfa-4f37-9316-3a997550ffb2" providerId="AD" clId="Web-{0CCF1B98-4370-4F13-B4C2-2B318F61712F}" dt="2019-02-26T00:28:51.013" v="5"/>
        <pc:sldMkLst>
          <pc:docMk/>
          <pc:sldMk cId="1105477127" sldId="262"/>
        </pc:sldMkLst>
      </pc:sldChg>
      <pc:sldChg chg="add">
        <pc:chgData name="Elijah Landers" userId="S::admin@seniordesign299.onmicrosoft.com::8d1edd4d-bcfa-4f37-9316-3a997550ffb2" providerId="AD" clId="Web-{0CCF1B98-4370-4F13-B4C2-2B318F61712F}" dt="2019-02-26T00:28:51.185" v="6"/>
        <pc:sldMkLst>
          <pc:docMk/>
          <pc:sldMk cId="3619710084" sldId="263"/>
        </pc:sldMkLst>
      </pc:sldChg>
      <pc:sldChg chg="add">
        <pc:chgData name="Elijah Landers" userId="S::admin@seniordesign299.onmicrosoft.com::8d1edd4d-bcfa-4f37-9316-3a997550ffb2" providerId="AD" clId="Web-{0CCF1B98-4370-4F13-B4C2-2B318F61712F}" dt="2019-02-26T00:28:51.310" v="7"/>
        <pc:sldMkLst>
          <pc:docMk/>
          <pc:sldMk cId="4279370153" sldId="264"/>
        </pc:sldMkLst>
      </pc:sldChg>
      <pc:sldChg chg="add">
        <pc:chgData name="Elijah Landers" userId="S::admin@seniordesign299.onmicrosoft.com::8d1edd4d-bcfa-4f37-9316-3a997550ffb2" providerId="AD" clId="Web-{0CCF1B98-4370-4F13-B4C2-2B318F61712F}" dt="2019-02-26T00:28:51.372" v="8"/>
        <pc:sldMkLst>
          <pc:docMk/>
          <pc:sldMk cId="3954370421" sldId="265"/>
        </pc:sldMkLst>
      </pc:sldChg>
      <pc:sldChg chg="add">
        <pc:chgData name="Elijah Landers" userId="S::admin@seniordesign299.onmicrosoft.com::8d1edd4d-bcfa-4f37-9316-3a997550ffb2" providerId="AD" clId="Web-{0CCF1B98-4370-4F13-B4C2-2B318F61712F}" dt="2019-02-26T00:28:51.451" v="9"/>
        <pc:sldMkLst>
          <pc:docMk/>
          <pc:sldMk cId="951729740" sldId="266"/>
        </pc:sldMkLst>
      </pc:sldChg>
    </pc:docChg>
  </pc:docChgLst>
  <pc:docChgLst>
    <pc:chgData name="Eric Z" userId="S::eric.zhao_colorado.edu#ext#@seniordesign299.onmicrosoft.com::758f81c5-683e-4a2b-8926-00d08dc50277" providerId="AD" clId="Web-{163DA132-8130-41D3-A836-88B2E266DF91}"/>
    <pc:docChg chg="addSld">
      <pc:chgData name="Eric Z" userId="S::eric.zhao_colorado.edu#ext#@seniordesign299.onmicrosoft.com::758f81c5-683e-4a2b-8926-00d08dc50277" providerId="AD" clId="Web-{163DA132-8130-41D3-A836-88B2E266DF91}" dt="2019-03-03T18:22:55.869" v="0"/>
      <pc:docMkLst>
        <pc:docMk/>
      </pc:docMkLst>
      <pc:sldChg chg="new">
        <pc:chgData name="Eric Z" userId="S::eric.zhao_colorado.edu#ext#@seniordesign299.onmicrosoft.com::758f81c5-683e-4a2b-8926-00d08dc50277" providerId="AD" clId="Web-{163DA132-8130-41D3-A836-88B2E266DF91}" dt="2019-03-03T18:22:55.869" v="0"/>
        <pc:sldMkLst>
          <pc:docMk/>
          <pc:sldMk cId="3288582594" sldId="330"/>
        </pc:sldMkLst>
      </pc:sldChg>
    </pc:docChg>
  </pc:docChgLst>
  <pc:docChgLst>
    <pc:chgData name="Elijah Landers" userId="S::admin@seniordesign299.onmicrosoft.com::8d1edd4d-bcfa-4f37-9316-3a997550ffb2" providerId="AD" clId="Web-{E0CD11A8-81FC-4085-BE3D-93D419FE1186}"/>
    <pc:docChg chg="modSld">
      <pc:chgData name="Elijah Landers" userId="S::admin@seniordesign299.onmicrosoft.com::8d1edd4d-bcfa-4f37-9316-3a997550ffb2" providerId="AD" clId="Web-{E0CD11A8-81FC-4085-BE3D-93D419FE1186}" dt="2019-03-04T15:41:07.945" v="0"/>
      <pc:docMkLst>
        <pc:docMk/>
      </pc:docMkLst>
      <pc:sldChg chg="modSp">
        <pc:chgData name="Elijah Landers" userId="S::admin@seniordesign299.onmicrosoft.com::8d1edd4d-bcfa-4f37-9316-3a997550ffb2" providerId="AD" clId="Web-{E0CD11A8-81FC-4085-BE3D-93D419FE1186}" dt="2019-03-04T15:41:07.945" v="0"/>
        <pc:sldMkLst>
          <pc:docMk/>
          <pc:sldMk cId="1300496177" sldId="328"/>
        </pc:sldMkLst>
        <pc:spChg chg="mod">
          <ac:chgData name="Elijah Landers" userId="S::admin@seniordesign299.onmicrosoft.com::8d1edd4d-bcfa-4f37-9316-3a997550ffb2" providerId="AD" clId="Web-{E0CD11A8-81FC-4085-BE3D-93D419FE1186}" dt="2019-03-04T15:41:07.945" v="0"/>
          <ac:spMkLst>
            <pc:docMk/>
            <pc:sldMk cId="1300496177" sldId="328"/>
            <ac:spMk id="8" creationId="{5496150D-FD26-4B23-AF25-15A7B1D10DA3}"/>
          </ac:spMkLst>
        </pc:spChg>
      </pc:sldChg>
    </pc:docChg>
  </pc:docChgLst>
  <pc:docChgLst>
    <pc:chgData name="Elijah Landers" userId="S::admin@seniordesign299.onmicrosoft.com::8d1edd4d-bcfa-4f37-9316-3a997550ffb2" providerId="AD" clId="Web-{199B64B7-D718-4D32-8717-C07C27D65A01}"/>
    <pc:docChg chg="delSld modSld sldOrd">
      <pc:chgData name="Elijah Landers" userId="S::admin@seniordesign299.onmicrosoft.com::8d1edd4d-bcfa-4f37-9316-3a997550ffb2" providerId="AD" clId="Web-{199B64B7-D718-4D32-8717-C07C27D65A01}" dt="2019-03-03T00:59:37.710" v="19"/>
      <pc:docMkLst>
        <pc:docMk/>
      </pc:docMkLst>
      <pc:sldChg chg="ord">
        <pc:chgData name="Elijah Landers" userId="S::admin@seniordesign299.onmicrosoft.com::8d1edd4d-bcfa-4f37-9316-3a997550ffb2" providerId="AD" clId="Web-{199B64B7-D718-4D32-8717-C07C27D65A01}" dt="2019-03-03T00:53:56.238" v="0"/>
        <pc:sldMkLst>
          <pc:docMk/>
          <pc:sldMk cId="3582673883" sldId="260"/>
        </pc:sldMkLst>
      </pc:sldChg>
      <pc:sldChg chg="modSp">
        <pc:chgData name="Elijah Landers" userId="S::admin@seniordesign299.onmicrosoft.com::8d1edd4d-bcfa-4f37-9316-3a997550ffb2" providerId="AD" clId="Web-{199B64B7-D718-4D32-8717-C07C27D65A01}" dt="2019-03-03T00:58:54.226" v="17"/>
        <pc:sldMkLst>
          <pc:docMk/>
          <pc:sldMk cId="3350001337" sldId="267"/>
        </pc:sldMkLst>
        <pc:graphicFrameChg chg="mod modGraphic">
          <ac:chgData name="Elijah Landers" userId="S::admin@seniordesign299.onmicrosoft.com::8d1edd4d-bcfa-4f37-9316-3a997550ffb2" providerId="AD" clId="Web-{199B64B7-D718-4D32-8717-C07C27D65A01}" dt="2019-03-03T00:58:54.226" v="17"/>
          <ac:graphicFrameMkLst>
            <pc:docMk/>
            <pc:sldMk cId="3350001337" sldId="267"/>
            <ac:graphicFrameMk id="5" creationId="{6CB793D9-EFEC-4AD9-A67D-CA4AB2C96506}"/>
          </ac:graphicFrameMkLst>
        </pc:graphicFrameChg>
        <pc:picChg chg="mod">
          <ac:chgData name="Elijah Landers" userId="S::admin@seniordesign299.onmicrosoft.com::8d1edd4d-bcfa-4f37-9316-3a997550ffb2" providerId="AD" clId="Web-{199B64B7-D718-4D32-8717-C07C27D65A01}" dt="2019-03-03T00:58:50.507" v="16" actId="1076"/>
          <ac:picMkLst>
            <pc:docMk/>
            <pc:sldMk cId="3350001337" sldId="267"/>
            <ac:picMk id="9" creationId="{D92D3BFE-BFA8-4C62-80FD-D56CBBE2963B}"/>
          </ac:picMkLst>
        </pc:picChg>
      </pc:sldChg>
      <pc:sldChg chg="del">
        <pc:chgData name="Elijah Landers" userId="S::admin@seniordesign299.onmicrosoft.com::8d1edd4d-bcfa-4f37-9316-3a997550ffb2" providerId="AD" clId="Web-{199B64B7-D718-4D32-8717-C07C27D65A01}" dt="2019-03-03T00:54:26.660" v="2"/>
        <pc:sldMkLst>
          <pc:docMk/>
          <pc:sldMk cId="631532300" sldId="283"/>
        </pc:sldMkLst>
      </pc:sldChg>
      <pc:sldChg chg="ord">
        <pc:chgData name="Elijah Landers" userId="S::admin@seniordesign299.onmicrosoft.com::8d1edd4d-bcfa-4f37-9316-3a997550ffb2" providerId="AD" clId="Web-{199B64B7-D718-4D32-8717-C07C27D65A01}" dt="2019-03-03T00:55:34.582" v="3"/>
        <pc:sldMkLst>
          <pc:docMk/>
          <pc:sldMk cId="3350465125" sldId="292"/>
        </pc:sldMkLst>
      </pc:sldChg>
      <pc:sldChg chg="ord">
        <pc:chgData name="Elijah Landers" userId="S::admin@seniordesign299.onmicrosoft.com::8d1edd4d-bcfa-4f37-9316-3a997550ffb2" providerId="AD" clId="Web-{199B64B7-D718-4D32-8717-C07C27D65A01}" dt="2019-03-03T00:54:13.613" v="1"/>
        <pc:sldMkLst>
          <pc:docMk/>
          <pc:sldMk cId="1900476206" sldId="294"/>
        </pc:sldMkLst>
      </pc:sldChg>
      <pc:sldChg chg="del">
        <pc:chgData name="Elijah Landers" userId="S::admin@seniordesign299.onmicrosoft.com::8d1edd4d-bcfa-4f37-9316-3a997550ffb2" providerId="AD" clId="Web-{199B64B7-D718-4D32-8717-C07C27D65A01}" dt="2019-03-03T00:59:37.710" v="19"/>
        <pc:sldMkLst>
          <pc:docMk/>
          <pc:sldMk cId="756346602" sldId="301"/>
        </pc:sldMkLst>
      </pc:sldChg>
      <pc:sldChg chg="del">
        <pc:chgData name="Elijah Landers" userId="S::admin@seniordesign299.onmicrosoft.com::8d1edd4d-bcfa-4f37-9316-3a997550ffb2" providerId="AD" clId="Web-{199B64B7-D718-4D32-8717-C07C27D65A01}" dt="2019-03-03T00:59:33.085" v="18"/>
        <pc:sldMkLst>
          <pc:docMk/>
          <pc:sldMk cId="3108262112" sldId="302"/>
        </pc:sldMkLst>
      </pc:sldChg>
    </pc:docChg>
  </pc:docChgLst>
  <pc:docChgLst>
    <pc:chgData name="Elijah Landers" userId="S::admin@seniordesign299.onmicrosoft.com::8d1edd4d-bcfa-4f37-9316-3a997550ffb2" providerId="AD" clId="Web-{4CEAB071-D56D-4BB8-9AF7-BB192678A792}"/>
    <pc:docChg chg="modSld">
      <pc:chgData name="Elijah Landers" userId="S::admin@seniordesign299.onmicrosoft.com::8d1edd4d-bcfa-4f37-9316-3a997550ffb2" providerId="AD" clId="Web-{4CEAB071-D56D-4BB8-9AF7-BB192678A792}" dt="2019-02-26T00:26:09.082" v="2"/>
      <pc:docMkLst>
        <pc:docMk/>
      </pc:docMkLst>
      <pc:sldChg chg="addSp delSp modSp">
        <pc:chgData name="Elijah Landers" userId="S::admin@seniordesign299.onmicrosoft.com::8d1edd4d-bcfa-4f37-9316-3a997550ffb2" providerId="AD" clId="Web-{4CEAB071-D56D-4BB8-9AF7-BB192678A792}" dt="2019-02-26T00:26:09.082" v="2"/>
        <pc:sldMkLst>
          <pc:docMk/>
          <pc:sldMk cId="109857222" sldId="256"/>
        </pc:sldMkLst>
        <pc:spChg chg="add del mod">
          <ac:chgData name="Elijah Landers" userId="S::admin@seniordesign299.onmicrosoft.com::8d1edd4d-bcfa-4f37-9316-3a997550ffb2" providerId="AD" clId="Web-{4CEAB071-D56D-4BB8-9AF7-BB192678A792}" dt="2019-02-26T00:26:09.082" v="2"/>
          <ac:spMkLst>
            <pc:docMk/>
            <pc:sldMk cId="109857222" sldId="256"/>
            <ac:spMk id="4" creationId="{27717C44-94F5-41C9-A4B7-F811F3182916}"/>
          </ac:spMkLst>
        </pc:spChg>
      </pc:sldChg>
    </pc:docChg>
  </pc:docChgLst>
  <pc:docChgLst>
    <pc:chgData name="Eric Z" userId="S::eric.zhao_colorado.edu#ext#@seniordesign299.onmicrosoft.com::758f81c5-683e-4a2b-8926-00d08dc50277" providerId="AD" clId="Web-{EE9D6BBE-1384-48E9-9083-1EBF37AEBB5C}"/>
    <pc:docChg chg="delSld modSld">
      <pc:chgData name="Eric Z" userId="S::eric.zhao_colorado.edu#ext#@seniordesign299.onmicrosoft.com::758f81c5-683e-4a2b-8926-00d08dc50277" providerId="AD" clId="Web-{EE9D6BBE-1384-48E9-9083-1EBF37AEBB5C}" dt="2019-03-03T18:15:53.729" v="274"/>
      <pc:docMkLst>
        <pc:docMk/>
      </pc:docMkLst>
      <pc:sldChg chg="addSp modSp">
        <pc:chgData name="Eric Z" userId="S::eric.zhao_colorado.edu#ext#@seniordesign299.onmicrosoft.com::758f81c5-683e-4a2b-8926-00d08dc50277" providerId="AD" clId="Web-{EE9D6BBE-1384-48E9-9083-1EBF37AEBB5C}" dt="2019-03-03T18:11:45.336" v="255"/>
        <pc:sldMkLst>
          <pc:docMk/>
          <pc:sldMk cId="649824504" sldId="275"/>
        </pc:sldMkLst>
        <pc:spChg chg="add mod">
          <ac:chgData name="Eric Z" userId="S::eric.zhao_colorado.edu#ext#@seniordesign299.onmicrosoft.com::758f81c5-683e-4a2b-8926-00d08dc50277" providerId="AD" clId="Web-{EE9D6BBE-1384-48E9-9083-1EBF37AEBB5C}" dt="2019-03-03T17:44:39.590" v="140" actId="1076"/>
          <ac:spMkLst>
            <pc:docMk/>
            <pc:sldMk cId="649824504" sldId="275"/>
            <ac:spMk id="4" creationId="{7DBBD738-B073-4802-817F-A85DEA804466}"/>
          </ac:spMkLst>
        </pc:spChg>
        <pc:spChg chg="add mod">
          <ac:chgData name="Eric Z" userId="S::eric.zhao_colorado.edu#ext#@seniordesign299.onmicrosoft.com::758f81c5-683e-4a2b-8926-00d08dc50277" providerId="AD" clId="Web-{EE9D6BBE-1384-48E9-9083-1EBF37AEBB5C}" dt="2019-03-03T17:44:39.622" v="141" actId="1076"/>
          <ac:spMkLst>
            <pc:docMk/>
            <pc:sldMk cId="649824504" sldId="275"/>
            <ac:spMk id="9" creationId="{D1578145-B6AA-4CB9-9507-169856D931F2}"/>
          </ac:spMkLst>
        </pc:spChg>
        <pc:graphicFrameChg chg="mod modGraphic">
          <ac:chgData name="Eric Z" userId="S::eric.zhao_colorado.edu#ext#@seniordesign299.onmicrosoft.com::758f81c5-683e-4a2b-8926-00d08dc50277" providerId="AD" clId="Web-{EE9D6BBE-1384-48E9-9083-1EBF37AEBB5C}" dt="2019-03-03T18:11:45.336" v="255"/>
          <ac:graphicFrameMkLst>
            <pc:docMk/>
            <pc:sldMk cId="649824504" sldId="275"/>
            <ac:graphicFrameMk id="5" creationId="{C7B706EE-C54F-4955-86E8-93FB5E653304}"/>
          </ac:graphicFrameMkLst>
        </pc:graphicFrameChg>
        <pc:picChg chg="mod">
          <ac:chgData name="Eric Z" userId="S::eric.zhao_colorado.edu#ext#@seniordesign299.onmicrosoft.com::758f81c5-683e-4a2b-8926-00d08dc50277" providerId="AD" clId="Web-{EE9D6BBE-1384-48E9-9083-1EBF37AEBB5C}" dt="2019-03-03T17:44:39.528" v="137" actId="1076"/>
          <ac:picMkLst>
            <pc:docMk/>
            <pc:sldMk cId="649824504" sldId="275"/>
            <ac:picMk id="3" creationId="{CAEC3BE2-60AA-4B7A-AFEB-A500617D8CD6}"/>
          </ac:picMkLst>
        </pc:picChg>
        <pc:picChg chg="mod">
          <ac:chgData name="Eric Z" userId="S::eric.zhao_colorado.edu#ext#@seniordesign299.onmicrosoft.com::758f81c5-683e-4a2b-8926-00d08dc50277" providerId="AD" clId="Web-{EE9D6BBE-1384-48E9-9083-1EBF37AEBB5C}" dt="2019-03-03T18:10:19.351" v="243"/>
          <ac:picMkLst>
            <pc:docMk/>
            <pc:sldMk cId="649824504" sldId="275"/>
            <ac:picMk id="6" creationId="{B3ED71C0-74EF-4A5C-9C83-9F61D9D0904C}"/>
          </ac:picMkLst>
        </pc:picChg>
      </pc:sldChg>
      <pc:sldChg chg="del">
        <pc:chgData name="Eric Z" userId="S::eric.zhao_colorado.edu#ext#@seniordesign299.onmicrosoft.com::758f81c5-683e-4a2b-8926-00d08dc50277" providerId="AD" clId="Web-{EE9D6BBE-1384-48E9-9083-1EBF37AEBB5C}" dt="2019-03-03T17:56:29.611" v="176"/>
        <pc:sldMkLst>
          <pc:docMk/>
          <pc:sldMk cId="1899340153" sldId="277"/>
        </pc:sldMkLst>
      </pc:sldChg>
      <pc:sldChg chg="del">
        <pc:chgData name="Eric Z" userId="S::eric.zhao_colorado.edu#ext#@seniordesign299.onmicrosoft.com::758f81c5-683e-4a2b-8926-00d08dc50277" providerId="AD" clId="Web-{EE9D6BBE-1384-48E9-9083-1EBF37AEBB5C}" dt="2019-03-03T17:55:30.048" v="172"/>
        <pc:sldMkLst>
          <pc:docMk/>
          <pc:sldMk cId="3689657545" sldId="313"/>
        </pc:sldMkLst>
      </pc:sldChg>
      <pc:sldChg chg="del">
        <pc:chgData name="Eric Z" userId="S::eric.zhao_colorado.edu#ext#@seniordesign299.onmicrosoft.com::758f81c5-683e-4a2b-8926-00d08dc50277" providerId="AD" clId="Web-{EE9D6BBE-1384-48E9-9083-1EBF37AEBB5C}" dt="2019-03-03T17:55:36.329" v="173"/>
        <pc:sldMkLst>
          <pc:docMk/>
          <pc:sldMk cId="2112039617" sldId="314"/>
        </pc:sldMkLst>
      </pc:sldChg>
      <pc:sldChg chg="del">
        <pc:chgData name="Eric Z" userId="S::eric.zhao_colorado.edu#ext#@seniordesign299.onmicrosoft.com::758f81c5-683e-4a2b-8926-00d08dc50277" providerId="AD" clId="Web-{EE9D6BBE-1384-48E9-9083-1EBF37AEBB5C}" dt="2019-03-03T17:55:40.110" v="174"/>
        <pc:sldMkLst>
          <pc:docMk/>
          <pc:sldMk cId="3204676022" sldId="321"/>
        </pc:sldMkLst>
      </pc:sldChg>
      <pc:sldChg chg="del">
        <pc:chgData name="Eric Z" userId="S::eric.zhao_colorado.edu#ext#@seniordesign299.onmicrosoft.com::758f81c5-683e-4a2b-8926-00d08dc50277" providerId="AD" clId="Web-{EE9D6BBE-1384-48E9-9083-1EBF37AEBB5C}" dt="2019-03-03T17:55:41.689" v="175"/>
        <pc:sldMkLst>
          <pc:docMk/>
          <pc:sldMk cId="785796704" sldId="322"/>
        </pc:sldMkLst>
      </pc:sldChg>
      <pc:sldChg chg="addSp delSp modSp">
        <pc:chgData name="Eric Z" userId="S::eric.zhao_colorado.edu#ext#@seniordesign299.onmicrosoft.com::758f81c5-683e-4a2b-8926-00d08dc50277" providerId="AD" clId="Web-{EE9D6BBE-1384-48E9-9083-1EBF37AEBB5C}" dt="2019-03-03T18:15:53.729" v="274"/>
        <pc:sldMkLst>
          <pc:docMk/>
          <pc:sldMk cId="2394215488" sldId="325"/>
        </pc:sldMkLst>
        <pc:spChg chg="add del mod">
          <ac:chgData name="Eric Z" userId="S::eric.zhao_colorado.edu#ext#@seniordesign299.onmicrosoft.com::758f81c5-683e-4a2b-8926-00d08dc50277" providerId="AD" clId="Web-{EE9D6BBE-1384-48E9-9083-1EBF37AEBB5C}" dt="2019-03-03T18:12:32.180" v="265"/>
          <ac:spMkLst>
            <pc:docMk/>
            <pc:sldMk cId="2394215488" sldId="325"/>
            <ac:spMk id="2" creationId="{C0568A1A-E123-44EF-8E37-8298CCC55EB0}"/>
          </ac:spMkLst>
        </pc:spChg>
        <pc:spChg chg="add del mod">
          <ac:chgData name="Eric Z" userId="S::eric.zhao_colorado.edu#ext#@seniordesign299.onmicrosoft.com::758f81c5-683e-4a2b-8926-00d08dc50277" providerId="AD" clId="Web-{EE9D6BBE-1384-48E9-9083-1EBF37AEBB5C}" dt="2019-03-03T18:12:32.180" v="264"/>
          <ac:spMkLst>
            <pc:docMk/>
            <pc:sldMk cId="2394215488" sldId="325"/>
            <ac:spMk id="7" creationId="{BAB4BAD0-4C11-4155-BD9E-441DC71E768F}"/>
          </ac:spMkLst>
        </pc:spChg>
        <pc:spChg chg="add del mod">
          <ac:chgData name="Eric Z" userId="S::eric.zhao_colorado.edu#ext#@seniordesign299.onmicrosoft.com::758f81c5-683e-4a2b-8926-00d08dc50277" providerId="AD" clId="Web-{EE9D6BBE-1384-48E9-9083-1EBF37AEBB5C}" dt="2019-03-03T18:12:32.180" v="263"/>
          <ac:spMkLst>
            <pc:docMk/>
            <pc:sldMk cId="2394215488" sldId="325"/>
            <ac:spMk id="9" creationId="{DD49F669-1720-4BA5-8298-2EF60655C80D}"/>
          </ac:spMkLst>
        </pc:spChg>
        <pc:spChg chg="add del">
          <ac:chgData name="Eric Z" userId="S::eric.zhao_colorado.edu#ext#@seniordesign299.onmicrosoft.com::758f81c5-683e-4a2b-8926-00d08dc50277" providerId="AD" clId="Web-{EE9D6BBE-1384-48E9-9083-1EBF37AEBB5C}" dt="2019-03-03T18:15:53.729" v="272"/>
          <ac:spMkLst>
            <pc:docMk/>
            <pc:sldMk cId="2394215488" sldId="325"/>
            <ac:spMk id="11" creationId="{F9597547-B871-4A58-9331-DD643AA8EF6F}"/>
          </ac:spMkLst>
        </pc:spChg>
        <pc:spChg chg="add del">
          <ac:chgData name="Eric Z" userId="S::eric.zhao_colorado.edu#ext#@seniordesign299.onmicrosoft.com::758f81c5-683e-4a2b-8926-00d08dc50277" providerId="AD" clId="Web-{EE9D6BBE-1384-48E9-9083-1EBF37AEBB5C}" dt="2019-03-03T18:15:53.729" v="273"/>
          <ac:spMkLst>
            <pc:docMk/>
            <pc:sldMk cId="2394215488" sldId="325"/>
            <ac:spMk id="13" creationId="{3C2A7F1D-93CD-49A9-BBD1-6F1FC07D7473}"/>
          </ac:spMkLst>
        </pc:spChg>
        <pc:spChg chg="add del">
          <ac:chgData name="Eric Z" userId="S::eric.zhao_colorado.edu#ext#@seniordesign299.onmicrosoft.com::758f81c5-683e-4a2b-8926-00d08dc50277" providerId="AD" clId="Web-{EE9D6BBE-1384-48E9-9083-1EBF37AEBB5C}" dt="2019-03-03T18:15:53.729" v="274"/>
          <ac:spMkLst>
            <pc:docMk/>
            <pc:sldMk cId="2394215488" sldId="325"/>
            <ac:spMk id="15" creationId="{A6DA3A0F-A28D-4CAE-885D-3CA78FEB120A}"/>
          </ac:spMkLst>
        </pc:spChg>
      </pc:sldChg>
      <pc:sldChg chg="addSp delSp modSp">
        <pc:chgData name="Eric Z" userId="S::eric.zhao_colorado.edu#ext#@seniordesign299.onmicrosoft.com::758f81c5-683e-4a2b-8926-00d08dc50277" providerId="AD" clId="Web-{EE9D6BBE-1384-48E9-9083-1EBF37AEBB5C}" dt="2019-03-03T18:12:24.368" v="262"/>
        <pc:sldMkLst>
          <pc:docMk/>
          <pc:sldMk cId="4246747990" sldId="326"/>
        </pc:sldMkLst>
        <pc:spChg chg="add del mod">
          <ac:chgData name="Eric Z" userId="S::eric.zhao_colorado.edu#ext#@seniordesign299.onmicrosoft.com::758f81c5-683e-4a2b-8926-00d08dc50277" providerId="AD" clId="Web-{EE9D6BBE-1384-48E9-9083-1EBF37AEBB5C}" dt="2019-03-03T18:12:23.087" v="259"/>
          <ac:spMkLst>
            <pc:docMk/>
            <pc:sldMk cId="4246747990" sldId="326"/>
            <ac:spMk id="2" creationId="{06A653FB-61BC-46D0-9739-373259C89599}"/>
          </ac:spMkLst>
        </pc:spChg>
        <pc:spChg chg="add del mod">
          <ac:chgData name="Eric Z" userId="S::eric.zhao_colorado.edu#ext#@seniordesign299.onmicrosoft.com::758f81c5-683e-4a2b-8926-00d08dc50277" providerId="AD" clId="Web-{EE9D6BBE-1384-48E9-9083-1EBF37AEBB5C}" dt="2019-03-03T18:12:23.087" v="258"/>
          <ac:spMkLst>
            <pc:docMk/>
            <pc:sldMk cId="4246747990" sldId="326"/>
            <ac:spMk id="6" creationId="{F0A03E96-4AFD-42E9-8521-D67FB00D9D6F}"/>
          </ac:spMkLst>
        </pc:spChg>
        <pc:spChg chg="add del mod">
          <ac:chgData name="Eric Z" userId="S::eric.zhao_colorado.edu#ext#@seniordesign299.onmicrosoft.com::758f81c5-683e-4a2b-8926-00d08dc50277" providerId="AD" clId="Web-{EE9D6BBE-1384-48E9-9083-1EBF37AEBB5C}" dt="2019-03-03T18:12:23.087" v="257"/>
          <ac:spMkLst>
            <pc:docMk/>
            <pc:sldMk cId="4246747990" sldId="326"/>
            <ac:spMk id="8" creationId="{C66106D9-9F0C-46CB-AD2C-903CCAFE66ED}"/>
          </ac:spMkLst>
        </pc:spChg>
        <pc:spChg chg="add">
          <ac:chgData name="Eric Z" userId="S::eric.zhao_colorado.edu#ext#@seniordesign299.onmicrosoft.com::758f81c5-683e-4a2b-8926-00d08dc50277" providerId="AD" clId="Web-{EE9D6BBE-1384-48E9-9083-1EBF37AEBB5C}" dt="2019-03-03T18:12:24.337" v="260"/>
          <ac:spMkLst>
            <pc:docMk/>
            <pc:sldMk cId="4246747990" sldId="326"/>
            <ac:spMk id="10" creationId="{7A4E8220-0776-42A3-BE0A-79B873849A0C}"/>
          </ac:spMkLst>
        </pc:spChg>
        <pc:spChg chg="add">
          <ac:chgData name="Eric Z" userId="S::eric.zhao_colorado.edu#ext#@seniordesign299.onmicrosoft.com::758f81c5-683e-4a2b-8926-00d08dc50277" providerId="AD" clId="Web-{EE9D6BBE-1384-48E9-9083-1EBF37AEBB5C}" dt="2019-03-03T18:12:24.352" v="261"/>
          <ac:spMkLst>
            <pc:docMk/>
            <pc:sldMk cId="4246747990" sldId="326"/>
            <ac:spMk id="12" creationId="{30262774-AD1D-44C8-A293-012FD6A814AD}"/>
          </ac:spMkLst>
        </pc:spChg>
        <pc:spChg chg="add">
          <ac:chgData name="Eric Z" userId="S::eric.zhao_colorado.edu#ext#@seniordesign299.onmicrosoft.com::758f81c5-683e-4a2b-8926-00d08dc50277" providerId="AD" clId="Web-{EE9D6BBE-1384-48E9-9083-1EBF37AEBB5C}" dt="2019-03-03T18:12:24.368" v="262"/>
          <ac:spMkLst>
            <pc:docMk/>
            <pc:sldMk cId="4246747990" sldId="326"/>
            <ac:spMk id="14" creationId="{BA5BF5DB-E31B-4B26-A496-5CB0C8F830D5}"/>
          </ac:spMkLst>
        </pc:spChg>
      </pc:sldChg>
      <pc:sldChg chg="addSp delSp modSp">
        <pc:chgData name="Eric Z" userId="S::eric.zhao_colorado.edu#ext#@seniordesign299.onmicrosoft.com::758f81c5-683e-4a2b-8926-00d08dc50277" providerId="AD" clId="Web-{EE9D6BBE-1384-48E9-9083-1EBF37AEBB5C}" dt="2019-03-03T18:09:27.726" v="240" actId="1076"/>
        <pc:sldMkLst>
          <pc:docMk/>
          <pc:sldMk cId="1300496177" sldId="328"/>
        </pc:sldMkLst>
        <pc:spChg chg="add del mod">
          <ac:chgData name="Eric Z" userId="S::eric.zhao_colorado.edu#ext#@seniordesign299.onmicrosoft.com::758f81c5-683e-4a2b-8926-00d08dc50277" providerId="AD" clId="Web-{EE9D6BBE-1384-48E9-9083-1EBF37AEBB5C}" dt="2019-03-03T18:09:22.804" v="237"/>
          <ac:spMkLst>
            <pc:docMk/>
            <pc:sldMk cId="1300496177" sldId="328"/>
            <ac:spMk id="4" creationId="{1BEC7809-4D32-4C1F-9794-35318DFDBB32}"/>
          </ac:spMkLst>
        </pc:spChg>
        <pc:spChg chg="add del mod">
          <ac:chgData name="Eric Z" userId="S::eric.zhao_colorado.edu#ext#@seniordesign299.onmicrosoft.com::758f81c5-683e-4a2b-8926-00d08dc50277" providerId="AD" clId="Web-{EE9D6BBE-1384-48E9-9083-1EBF37AEBB5C}" dt="2019-03-03T18:08:47.898" v="230"/>
          <ac:spMkLst>
            <pc:docMk/>
            <pc:sldMk cId="1300496177" sldId="328"/>
            <ac:spMk id="7" creationId="{5F45AB8B-50E5-42E4-A519-8138B1F30101}"/>
          </ac:spMkLst>
        </pc:spChg>
        <pc:spChg chg="add mod">
          <ac:chgData name="Eric Z" userId="S::eric.zhao_colorado.edu#ext#@seniordesign299.onmicrosoft.com::758f81c5-683e-4a2b-8926-00d08dc50277" providerId="AD" clId="Web-{EE9D6BBE-1384-48E9-9083-1EBF37AEBB5C}" dt="2019-03-03T18:08:31.226" v="225" actId="1076"/>
          <ac:spMkLst>
            <pc:docMk/>
            <pc:sldMk cId="1300496177" sldId="328"/>
            <ac:spMk id="8" creationId="{5496150D-FD26-4B23-AF25-15A7B1D10DA3}"/>
          </ac:spMkLst>
        </pc:spChg>
        <pc:spChg chg="add del mod">
          <ac:chgData name="Eric Z" userId="S::eric.zhao_colorado.edu#ext#@seniordesign299.onmicrosoft.com::758f81c5-683e-4a2b-8926-00d08dc50277" providerId="AD" clId="Web-{EE9D6BBE-1384-48E9-9083-1EBF37AEBB5C}" dt="2019-03-03T18:08:39.429" v="227"/>
          <ac:spMkLst>
            <pc:docMk/>
            <pc:sldMk cId="1300496177" sldId="328"/>
            <ac:spMk id="9" creationId="{931B351E-7C9F-460E-A043-91AC3526F487}"/>
          </ac:spMkLst>
        </pc:spChg>
        <pc:spChg chg="add del mod">
          <ac:chgData name="Eric Z" userId="S::eric.zhao_colorado.edu#ext#@seniordesign299.onmicrosoft.com::758f81c5-683e-4a2b-8926-00d08dc50277" providerId="AD" clId="Web-{EE9D6BBE-1384-48E9-9083-1EBF37AEBB5C}" dt="2019-03-03T18:08:12.101" v="218"/>
          <ac:spMkLst>
            <pc:docMk/>
            <pc:sldMk cId="1300496177" sldId="328"/>
            <ac:spMk id="10" creationId="{93465657-EDFB-4DCF-924C-759F0778CAFC}"/>
          </ac:spMkLst>
        </pc:spChg>
        <pc:spChg chg="add mod">
          <ac:chgData name="Eric Z" userId="S::eric.zhao_colorado.edu#ext#@seniordesign299.onmicrosoft.com::758f81c5-683e-4a2b-8926-00d08dc50277" providerId="AD" clId="Web-{EE9D6BBE-1384-48E9-9083-1EBF37AEBB5C}" dt="2019-03-03T18:08:37.679" v="226"/>
          <ac:spMkLst>
            <pc:docMk/>
            <pc:sldMk cId="1300496177" sldId="328"/>
            <ac:spMk id="11" creationId="{67842667-1A7D-4417-AD49-E94F8658A200}"/>
          </ac:spMkLst>
        </pc:spChg>
        <pc:spChg chg="add mod">
          <ac:chgData name="Eric Z" userId="S::eric.zhao_colorado.edu#ext#@seniordesign299.onmicrosoft.com::758f81c5-683e-4a2b-8926-00d08dc50277" providerId="AD" clId="Web-{EE9D6BBE-1384-48E9-9083-1EBF37AEBB5C}" dt="2019-03-03T18:08:46.226" v="229" actId="1076"/>
          <ac:spMkLst>
            <pc:docMk/>
            <pc:sldMk cId="1300496177" sldId="328"/>
            <ac:spMk id="12" creationId="{53DEED4B-D14D-4105-B2EF-07F81E9F2E27}"/>
          </ac:spMkLst>
        </pc:spChg>
        <pc:spChg chg="add mod">
          <ac:chgData name="Eric Z" userId="S::eric.zhao_colorado.edu#ext#@seniordesign299.onmicrosoft.com::758f81c5-683e-4a2b-8926-00d08dc50277" providerId="AD" clId="Web-{EE9D6BBE-1384-48E9-9083-1EBF37AEBB5C}" dt="2019-03-03T18:09:09.132" v="235" actId="1076"/>
          <ac:spMkLst>
            <pc:docMk/>
            <pc:sldMk cId="1300496177" sldId="328"/>
            <ac:spMk id="13" creationId="{E21A51E1-0D9F-45EB-8B11-9EB5817AAF9C}"/>
          </ac:spMkLst>
        </pc:spChg>
        <pc:spChg chg="add mod">
          <ac:chgData name="Eric Z" userId="S::eric.zhao_colorado.edu#ext#@seniordesign299.onmicrosoft.com::758f81c5-683e-4a2b-8926-00d08dc50277" providerId="AD" clId="Web-{EE9D6BBE-1384-48E9-9083-1EBF37AEBB5C}" dt="2019-03-03T18:09:27.726" v="240" actId="1076"/>
          <ac:spMkLst>
            <pc:docMk/>
            <pc:sldMk cId="1300496177" sldId="328"/>
            <ac:spMk id="14" creationId="{392EBE3C-7B8A-4A7F-8EEB-FA3868C93FF5}"/>
          </ac:spMkLst>
        </pc:spChg>
        <pc:graphicFrameChg chg="mod modGraphic">
          <ac:chgData name="Eric Z" userId="S::eric.zhao_colorado.edu#ext#@seniordesign299.onmicrosoft.com::758f81c5-683e-4a2b-8926-00d08dc50277" providerId="AD" clId="Web-{EE9D6BBE-1384-48E9-9083-1EBF37AEBB5C}" dt="2019-03-03T17:58:07.111" v="199"/>
          <ac:graphicFrameMkLst>
            <pc:docMk/>
            <pc:sldMk cId="1300496177" sldId="328"/>
            <ac:graphicFrameMk id="3" creationId="{0B754787-5237-44C3-B98D-E98F4D71101B}"/>
          </ac:graphicFrameMkLst>
        </pc:graphicFrameChg>
        <pc:graphicFrameChg chg="mod modGraphic">
          <ac:chgData name="Eric Z" userId="S::eric.zhao_colorado.edu#ext#@seniordesign299.onmicrosoft.com::758f81c5-683e-4a2b-8926-00d08dc50277" providerId="AD" clId="Web-{EE9D6BBE-1384-48E9-9083-1EBF37AEBB5C}" dt="2019-03-03T17:55:12.610" v="171"/>
          <ac:graphicFrameMkLst>
            <pc:docMk/>
            <pc:sldMk cId="1300496177" sldId="328"/>
            <ac:graphicFrameMk id="5" creationId="{7887AC50-755B-435A-BC91-FAE59698168D}"/>
          </ac:graphicFrameMkLst>
        </pc:graphicFrameChg>
      </pc:sldChg>
      <pc:sldChg chg="addSp delSp modSp del">
        <pc:chgData name="Eric Z" userId="S::eric.zhao_colorado.edu#ext#@seniordesign299.onmicrosoft.com::758f81c5-683e-4a2b-8926-00d08dc50277" providerId="AD" clId="Web-{EE9D6BBE-1384-48E9-9083-1EBF37AEBB5C}" dt="2019-03-03T18:12:10.633" v="256"/>
        <pc:sldMkLst>
          <pc:docMk/>
          <pc:sldMk cId="82141980" sldId="330"/>
        </pc:sldMkLst>
        <pc:graphicFrameChg chg="add mod modGraphic">
          <ac:chgData name="Eric Z" userId="S::eric.zhao_colorado.edu#ext#@seniordesign299.onmicrosoft.com::758f81c5-683e-4a2b-8926-00d08dc50277" providerId="AD" clId="Web-{EE9D6BBE-1384-48E9-9083-1EBF37AEBB5C}" dt="2019-03-03T17:54:52.532" v="167"/>
          <ac:graphicFrameMkLst>
            <pc:docMk/>
            <pc:sldMk cId="82141980" sldId="330"/>
            <ac:graphicFrameMk id="3" creationId="{CE7BAF85-A669-41C1-A8C5-DC0856ABE95D}"/>
          </ac:graphicFrameMkLst>
        </pc:graphicFrameChg>
        <pc:graphicFrameChg chg="del mod modGraphic">
          <ac:chgData name="Eric Z" userId="S::eric.zhao_colorado.edu#ext#@seniordesign299.onmicrosoft.com::758f81c5-683e-4a2b-8926-00d08dc50277" providerId="AD" clId="Web-{EE9D6BBE-1384-48E9-9083-1EBF37AEBB5C}" dt="2019-03-03T17:43:13.731" v="128"/>
          <ac:graphicFrameMkLst>
            <pc:docMk/>
            <pc:sldMk cId="82141980" sldId="330"/>
            <ac:graphicFrameMk id="6" creationId="{B1521E1B-C6FC-441B-B764-8DEF05764151}"/>
          </ac:graphicFrameMkLst>
        </pc:graphicFrameChg>
        <pc:picChg chg="mod">
          <ac:chgData name="Eric Z" userId="S::eric.zhao_colorado.edu#ext#@seniordesign299.onmicrosoft.com::758f81c5-683e-4a2b-8926-00d08dc50277" providerId="AD" clId="Web-{EE9D6BBE-1384-48E9-9083-1EBF37AEBB5C}" dt="2019-03-03T17:37:57.880" v="20"/>
          <ac:picMkLst>
            <pc:docMk/>
            <pc:sldMk cId="82141980" sldId="330"/>
            <ac:picMk id="4" creationId="{C0EAECA1-2883-4C44-8DFF-0C71194C57B8}"/>
          </ac:picMkLst>
        </pc:picChg>
      </pc:sldChg>
      <pc:sldChg chg="modSp del">
        <pc:chgData name="Eric Z" userId="S::eric.zhao_colorado.edu#ext#@seniordesign299.onmicrosoft.com::758f81c5-683e-4a2b-8926-00d08dc50277" providerId="AD" clId="Web-{EE9D6BBE-1384-48E9-9083-1EBF37AEBB5C}" dt="2019-03-03T17:53:53.500" v="143"/>
        <pc:sldMkLst>
          <pc:docMk/>
          <pc:sldMk cId="2695788592" sldId="331"/>
        </pc:sldMkLst>
        <pc:picChg chg="mod">
          <ac:chgData name="Eric Z" userId="S::eric.zhao_colorado.edu#ext#@seniordesign299.onmicrosoft.com::758f81c5-683e-4a2b-8926-00d08dc50277" providerId="AD" clId="Web-{EE9D6BBE-1384-48E9-9083-1EBF37AEBB5C}" dt="2019-03-03T17:36:39.099" v="7" actId="14100"/>
          <ac:picMkLst>
            <pc:docMk/>
            <pc:sldMk cId="2695788592" sldId="331"/>
            <ac:picMk id="3" creationId="{4D3B3EA3-30F1-46AF-893D-913874EB1C6E}"/>
          </ac:picMkLst>
        </pc:picChg>
      </pc:sldChg>
    </pc:docChg>
  </pc:docChgLst>
  <pc:docChgLst>
    <pc:chgData name="Elijah Landers" userId="S::admin@seniordesign299.onmicrosoft.com::8d1edd4d-bcfa-4f37-9316-3a997550ffb2" providerId="AD" clId="Web-{7BB4AC80-DA0C-4BCF-A854-3E6A30C8F253}"/>
    <pc:docChg chg="addSld delSld modSld sldOrd">
      <pc:chgData name="Elijah Landers" userId="S::admin@seniordesign299.onmicrosoft.com::8d1edd4d-bcfa-4f37-9316-3a997550ffb2" providerId="AD" clId="Web-{7BB4AC80-DA0C-4BCF-A854-3E6A30C8F253}" dt="2019-03-03T05:40:23.792" v="1280"/>
      <pc:docMkLst>
        <pc:docMk/>
      </pc:docMkLst>
      <pc:sldChg chg="del ord">
        <pc:chgData name="Elijah Landers" userId="S::admin@seniordesign299.onmicrosoft.com::8d1edd4d-bcfa-4f37-9316-3a997550ffb2" providerId="AD" clId="Web-{7BB4AC80-DA0C-4BCF-A854-3E6A30C8F253}" dt="2019-03-03T03:58:45.994" v="671"/>
        <pc:sldMkLst>
          <pc:docMk/>
          <pc:sldMk cId="3746046101" sldId="259"/>
        </pc:sldMkLst>
      </pc:sldChg>
      <pc:sldChg chg="modSp">
        <pc:chgData name="Elijah Landers" userId="S::admin@seniordesign299.onmicrosoft.com::8d1edd4d-bcfa-4f37-9316-3a997550ffb2" providerId="AD" clId="Web-{7BB4AC80-DA0C-4BCF-A854-3E6A30C8F253}" dt="2019-03-03T04:19:18.023" v="726"/>
        <pc:sldMkLst>
          <pc:docMk/>
          <pc:sldMk cId="3617956309" sldId="268"/>
        </pc:sldMkLst>
        <pc:graphicFrameChg chg="mod modGraphic">
          <ac:chgData name="Elijah Landers" userId="S::admin@seniordesign299.onmicrosoft.com::8d1edd4d-bcfa-4f37-9316-3a997550ffb2" providerId="AD" clId="Web-{7BB4AC80-DA0C-4BCF-A854-3E6A30C8F253}" dt="2019-03-03T04:19:18.023" v="726"/>
          <ac:graphicFrameMkLst>
            <pc:docMk/>
            <pc:sldMk cId="3617956309" sldId="268"/>
            <ac:graphicFrameMk id="12" creationId="{EF0E80DB-7092-4DB8-A3AD-09E94217AB63}"/>
          </ac:graphicFrameMkLst>
        </pc:graphicFrameChg>
      </pc:sldChg>
      <pc:sldChg chg="modSp">
        <pc:chgData name="Elijah Landers" userId="S::admin@seniordesign299.onmicrosoft.com::8d1edd4d-bcfa-4f37-9316-3a997550ffb2" providerId="AD" clId="Web-{7BB4AC80-DA0C-4BCF-A854-3E6A30C8F253}" dt="2019-03-03T04:13:29.128" v="675"/>
        <pc:sldMkLst>
          <pc:docMk/>
          <pc:sldMk cId="3416165980" sldId="269"/>
        </pc:sldMkLst>
        <pc:graphicFrameChg chg="mod modGraphic">
          <ac:chgData name="Elijah Landers" userId="S::admin@seniordesign299.onmicrosoft.com::8d1edd4d-bcfa-4f37-9316-3a997550ffb2" providerId="AD" clId="Web-{7BB4AC80-DA0C-4BCF-A854-3E6A30C8F253}" dt="2019-03-03T04:13:29.128" v="675"/>
          <ac:graphicFrameMkLst>
            <pc:docMk/>
            <pc:sldMk cId="3416165980" sldId="269"/>
            <ac:graphicFrameMk id="5" creationId="{00000000-0000-0000-0000-000000000000}"/>
          </ac:graphicFrameMkLst>
        </pc:graphicFrameChg>
      </pc:sldChg>
      <pc:sldChg chg="del">
        <pc:chgData name="Elijah Landers" userId="S::admin@seniordesign299.onmicrosoft.com::8d1edd4d-bcfa-4f37-9316-3a997550ffb2" providerId="AD" clId="Web-{7BB4AC80-DA0C-4BCF-A854-3E6A30C8F253}" dt="2019-03-03T03:18:04.777" v="0"/>
        <pc:sldMkLst>
          <pc:docMk/>
          <pc:sldMk cId="20797046" sldId="272"/>
        </pc:sldMkLst>
      </pc:sldChg>
      <pc:sldChg chg="modSp">
        <pc:chgData name="Elijah Landers" userId="S::admin@seniordesign299.onmicrosoft.com::8d1edd4d-bcfa-4f37-9316-3a997550ffb2" providerId="AD" clId="Web-{7BB4AC80-DA0C-4BCF-A854-3E6A30C8F253}" dt="2019-03-03T05:31:51.114" v="1279" actId="1076"/>
        <pc:sldMkLst>
          <pc:docMk/>
          <pc:sldMk cId="649824504" sldId="275"/>
        </pc:sldMkLst>
        <pc:picChg chg="mod">
          <ac:chgData name="Elijah Landers" userId="S::admin@seniordesign299.onmicrosoft.com::8d1edd4d-bcfa-4f37-9316-3a997550ffb2" providerId="AD" clId="Web-{7BB4AC80-DA0C-4BCF-A854-3E6A30C8F253}" dt="2019-03-03T05:31:51.114" v="1279" actId="1076"/>
          <ac:picMkLst>
            <pc:docMk/>
            <pc:sldMk cId="649824504" sldId="275"/>
            <ac:picMk id="3" creationId="{CAEC3BE2-60AA-4B7A-AFEB-A500617D8CD6}"/>
          </ac:picMkLst>
        </pc:picChg>
        <pc:picChg chg="mod">
          <ac:chgData name="Elijah Landers" userId="S::admin@seniordesign299.onmicrosoft.com::8d1edd4d-bcfa-4f37-9316-3a997550ffb2" providerId="AD" clId="Web-{7BB4AC80-DA0C-4BCF-A854-3E6A30C8F253}" dt="2019-03-03T05:31:45.614" v="1278" actId="1076"/>
          <ac:picMkLst>
            <pc:docMk/>
            <pc:sldMk cId="649824504" sldId="275"/>
            <ac:picMk id="6" creationId="{B3ED71C0-74EF-4A5C-9C83-9F61D9D0904C}"/>
          </ac:picMkLst>
        </pc:picChg>
      </pc:sldChg>
      <pc:sldChg chg="del">
        <pc:chgData name="Elijah Landers" userId="S::admin@seniordesign299.onmicrosoft.com::8d1edd4d-bcfa-4f37-9316-3a997550ffb2" providerId="AD" clId="Web-{7BB4AC80-DA0C-4BCF-A854-3E6A30C8F253}" dt="2019-03-03T05:26:42.934" v="1268"/>
        <pc:sldMkLst>
          <pc:docMk/>
          <pc:sldMk cId="727428881" sldId="278"/>
        </pc:sldMkLst>
      </pc:sldChg>
      <pc:sldChg chg="modSp ord">
        <pc:chgData name="Elijah Landers" userId="S::admin@seniordesign299.onmicrosoft.com::8d1edd4d-bcfa-4f37-9316-3a997550ffb2" providerId="AD" clId="Web-{7BB4AC80-DA0C-4BCF-A854-3E6A30C8F253}" dt="2019-03-03T03:30:21.314" v="114" actId="20577"/>
        <pc:sldMkLst>
          <pc:docMk/>
          <pc:sldMk cId="3641805036" sldId="281"/>
        </pc:sldMkLst>
        <pc:spChg chg="mod">
          <ac:chgData name="Elijah Landers" userId="S::admin@seniordesign299.onmicrosoft.com::8d1edd4d-bcfa-4f37-9316-3a997550ffb2" providerId="AD" clId="Web-{7BB4AC80-DA0C-4BCF-A854-3E6A30C8F253}" dt="2019-03-03T03:30:21.314" v="114" actId="20577"/>
          <ac:spMkLst>
            <pc:docMk/>
            <pc:sldMk cId="3641805036" sldId="281"/>
            <ac:spMk id="7" creationId="{C9C32565-641C-4837-8335-29C3A2207807}"/>
          </ac:spMkLst>
        </pc:spChg>
      </pc:sldChg>
      <pc:sldChg chg="del">
        <pc:chgData name="Elijah Landers" userId="S::admin@seniordesign299.onmicrosoft.com::8d1edd4d-bcfa-4f37-9316-3a997550ffb2" providerId="AD" clId="Web-{7BB4AC80-DA0C-4BCF-A854-3E6A30C8F253}" dt="2019-03-03T04:31:56.710" v="727"/>
        <pc:sldMkLst>
          <pc:docMk/>
          <pc:sldMk cId="2981920028" sldId="284"/>
        </pc:sldMkLst>
      </pc:sldChg>
      <pc:sldChg chg="del">
        <pc:chgData name="Elijah Landers" userId="S::admin@seniordesign299.onmicrosoft.com::8d1edd4d-bcfa-4f37-9316-3a997550ffb2" providerId="AD" clId="Web-{7BB4AC80-DA0C-4BCF-A854-3E6A30C8F253}" dt="2019-03-03T03:18:26.153" v="1"/>
        <pc:sldMkLst>
          <pc:docMk/>
          <pc:sldMk cId="2228615596" sldId="285"/>
        </pc:sldMkLst>
      </pc:sldChg>
      <pc:sldChg chg="ord">
        <pc:chgData name="Elijah Landers" userId="S::admin@seniordesign299.onmicrosoft.com::8d1edd4d-bcfa-4f37-9316-3a997550ffb2" providerId="AD" clId="Web-{7BB4AC80-DA0C-4BCF-A854-3E6A30C8F253}" dt="2019-03-03T05:40:23.792" v="1280"/>
        <pc:sldMkLst>
          <pc:docMk/>
          <pc:sldMk cId="2191694665" sldId="287"/>
        </pc:sldMkLst>
      </pc:sldChg>
      <pc:sldChg chg="del">
        <pc:chgData name="Elijah Landers" userId="S::admin@seniordesign299.onmicrosoft.com::8d1edd4d-bcfa-4f37-9316-3a997550ffb2" providerId="AD" clId="Web-{7BB4AC80-DA0C-4BCF-A854-3E6A30C8F253}" dt="2019-03-03T03:18:33.137" v="2"/>
        <pc:sldMkLst>
          <pc:docMk/>
          <pc:sldMk cId="959024873" sldId="293"/>
        </pc:sldMkLst>
      </pc:sldChg>
      <pc:sldChg chg="del">
        <pc:chgData name="Elijah Landers" userId="S::admin@seniordesign299.onmicrosoft.com::8d1edd4d-bcfa-4f37-9316-3a997550ffb2" providerId="AD" clId="Web-{7BB4AC80-DA0C-4BCF-A854-3E6A30C8F253}" dt="2019-03-03T05:29:49.936" v="1275"/>
        <pc:sldMkLst>
          <pc:docMk/>
          <pc:sldMk cId="3892859552" sldId="299"/>
        </pc:sldMkLst>
      </pc:sldChg>
      <pc:sldChg chg="del">
        <pc:chgData name="Elijah Landers" userId="S::admin@seniordesign299.onmicrosoft.com::8d1edd4d-bcfa-4f37-9316-3a997550ffb2" providerId="AD" clId="Web-{7BB4AC80-DA0C-4BCF-A854-3E6A30C8F253}" dt="2019-03-03T05:29:57.498" v="1276"/>
        <pc:sldMkLst>
          <pc:docMk/>
          <pc:sldMk cId="1304074731" sldId="300"/>
        </pc:sldMkLst>
      </pc:sldChg>
      <pc:sldChg chg="del">
        <pc:chgData name="Elijah Landers" userId="S::admin@seniordesign299.onmicrosoft.com::8d1edd4d-bcfa-4f37-9316-3a997550ffb2" providerId="AD" clId="Web-{7BB4AC80-DA0C-4BCF-A854-3E6A30C8F253}" dt="2019-03-03T05:29:37.107" v="1274"/>
        <pc:sldMkLst>
          <pc:docMk/>
          <pc:sldMk cId="874302216" sldId="312"/>
        </pc:sldMkLst>
      </pc:sldChg>
      <pc:sldChg chg="addSp modSp new">
        <pc:chgData name="Elijah Landers" userId="S::admin@seniordesign299.onmicrosoft.com::8d1edd4d-bcfa-4f37-9316-3a997550ffb2" providerId="AD" clId="Web-{7BB4AC80-DA0C-4BCF-A854-3E6A30C8F253}" dt="2019-03-03T05:27:54.622" v="1272"/>
        <pc:sldMkLst>
          <pc:docMk/>
          <pc:sldMk cId="3748154832" sldId="324"/>
        </pc:sldMkLst>
        <pc:spChg chg="mod">
          <ac:chgData name="Elijah Landers" userId="S::admin@seniordesign299.onmicrosoft.com::8d1edd4d-bcfa-4f37-9316-3a997550ffb2" providerId="AD" clId="Web-{7BB4AC80-DA0C-4BCF-A854-3E6A30C8F253}" dt="2019-03-03T03:53:25.017" v="657" actId="20577"/>
          <ac:spMkLst>
            <pc:docMk/>
            <pc:sldMk cId="3748154832" sldId="324"/>
            <ac:spMk id="2" creationId="{0632A545-C188-4837-93DB-CFD42A8599CF}"/>
          </ac:spMkLst>
        </pc:spChg>
        <pc:spChg chg="add mod">
          <ac:chgData name="Elijah Landers" userId="S::admin@seniordesign299.onmicrosoft.com::8d1edd4d-bcfa-4f37-9316-3a997550ffb2" providerId="AD" clId="Web-{7BB4AC80-DA0C-4BCF-A854-3E6A30C8F253}" dt="2019-03-03T03:39:22.742" v="401" actId="1076"/>
          <ac:spMkLst>
            <pc:docMk/>
            <pc:sldMk cId="3748154832" sldId="324"/>
            <ac:spMk id="6" creationId="{649A3FB5-61D4-4952-9F2D-3D369997A49D}"/>
          </ac:spMkLst>
        </pc:spChg>
        <pc:graphicFrameChg chg="add mod modGraphic">
          <ac:chgData name="Elijah Landers" userId="S::admin@seniordesign299.onmicrosoft.com::8d1edd4d-bcfa-4f37-9316-3a997550ffb2" providerId="AD" clId="Web-{7BB4AC80-DA0C-4BCF-A854-3E6A30C8F253}" dt="2019-03-03T05:27:54.622" v="1272"/>
          <ac:graphicFrameMkLst>
            <pc:docMk/>
            <pc:sldMk cId="3748154832" sldId="324"/>
            <ac:graphicFrameMk id="3" creationId="{C20BCDAA-3F09-4CA2-AB47-10C3ED55AB91}"/>
          </ac:graphicFrameMkLst>
        </pc:graphicFrameChg>
      </pc:sldChg>
      <pc:sldChg chg="addSp modSp new ord">
        <pc:chgData name="Elijah Landers" userId="S::admin@seniordesign299.onmicrosoft.com::8d1edd4d-bcfa-4f37-9316-3a997550ffb2" providerId="AD" clId="Web-{7BB4AC80-DA0C-4BCF-A854-3E6A30C8F253}" dt="2019-03-03T05:26:35.794" v="1267" actId="1076"/>
        <pc:sldMkLst>
          <pc:docMk/>
          <pc:sldMk cId="2394215488" sldId="325"/>
        </pc:sldMkLst>
        <pc:spChg chg="add mod">
          <ac:chgData name="Elijah Landers" userId="S::admin@seniordesign299.onmicrosoft.com::8d1edd4d-bcfa-4f37-9316-3a997550ffb2" providerId="AD" clId="Web-{7BB4AC80-DA0C-4BCF-A854-3E6A30C8F253}" dt="2019-03-03T05:26:33.139" v="1266" actId="14100"/>
          <ac:spMkLst>
            <pc:docMk/>
            <pc:sldMk cId="2394215488" sldId="325"/>
            <ac:spMk id="4" creationId="{B2B4D818-89E5-417F-A53D-BDDDFD92C033}"/>
          </ac:spMkLst>
        </pc:spChg>
        <pc:graphicFrameChg chg="add mod modGraphic">
          <ac:chgData name="Elijah Landers" userId="S::admin@seniordesign299.onmicrosoft.com::8d1edd4d-bcfa-4f37-9316-3a997550ffb2" providerId="AD" clId="Web-{7BB4AC80-DA0C-4BCF-A854-3E6A30C8F253}" dt="2019-03-03T05:26:35.794" v="1267" actId="1076"/>
          <ac:graphicFrameMkLst>
            <pc:docMk/>
            <pc:sldMk cId="2394215488" sldId="325"/>
            <ac:graphicFrameMk id="3" creationId="{59E16B76-EF05-4617-95E9-BD6E52320DA5}"/>
          </ac:graphicFrameMkLst>
        </pc:graphicFrameChg>
      </pc:sldChg>
      <pc:sldChg chg="addSp modSp new ord">
        <pc:chgData name="Elijah Landers" userId="S::admin@seniordesign299.onmicrosoft.com::8d1edd4d-bcfa-4f37-9316-3a997550ffb2" providerId="AD" clId="Web-{7BB4AC80-DA0C-4BCF-A854-3E6A30C8F253}" dt="2019-03-03T05:27:04.591" v="1271" actId="1076"/>
        <pc:sldMkLst>
          <pc:docMk/>
          <pc:sldMk cId="4246747990" sldId="326"/>
        </pc:sldMkLst>
        <pc:graphicFrameChg chg="add mod modGraphic">
          <ac:chgData name="Elijah Landers" userId="S::admin@seniordesign299.onmicrosoft.com::8d1edd4d-bcfa-4f37-9316-3a997550ffb2" providerId="AD" clId="Web-{7BB4AC80-DA0C-4BCF-A854-3E6A30C8F253}" dt="2019-03-03T05:27:04.591" v="1271" actId="1076"/>
          <ac:graphicFrameMkLst>
            <pc:docMk/>
            <pc:sldMk cId="4246747990" sldId="326"/>
            <ac:graphicFrameMk id="3" creationId="{9977F4E3-E661-49E2-BBAE-D72053136841}"/>
          </ac:graphicFrameMkLst>
        </pc:graphicFrameChg>
      </pc:sldChg>
      <pc:sldChg chg="addSp modSp new">
        <pc:chgData name="Elijah Landers" userId="S::admin@seniordesign299.onmicrosoft.com::8d1edd4d-bcfa-4f37-9316-3a997550ffb2" providerId="AD" clId="Web-{7BB4AC80-DA0C-4BCF-A854-3E6A30C8F253}" dt="2019-03-03T05:20:02.382" v="1203" actId="1076"/>
        <pc:sldMkLst>
          <pc:docMk/>
          <pc:sldMk cId="3064516643" sldId="327"/>
        </pc:sldMkLst>
        <pc:spChg chg="add mod">
          <ac:chgData name="Elijah Landers" userId="S::admin@seniordesign299.onmicrosoft.com::8d1edd4d-bcfa-4f37-9316-3a997550ffb2" providerId="AD" clId="Web-{7BB4AC80-DA0C-4BCF-A854-3E6A30C8F253}" dt="2019-03-03T05:20:02.382" v="1203" actId="1076"/>
          <ac:spMkLst>
            <pc:docMk/>
            <pc:sldMk cId="3064516643" sldId="327"/>
            <ac:spMk id="4" creationId="{432713F0-C3AD-4793-9E95-2E27B49E5A98}"/>
          </ac:spMkLst>
        </pc:spChg>
        <pc:graphicFrameChg chg="add mod modGraphic">
          <ac:chgData name="Elijah Landers" userId="S::admin@seniordesign299.onmicrosoft.com::8d1edd4d-bcfa-4f37-9316-3a997550ffb2" providerId="AD" clId="Web-{7BB4AC80-DA0C-4BCF-A854-3E6A30C8F253}" dt="2019-03-03T05:19:50.648" v="1198" actId="1076"/>
          <ac:graphicFrameMkLst>
            <pc:docMk/>
            <pc:sldMk cId="3064516643" sldId="327"/>
            <ac:graphicFrameMk id="3" creationId="{18FDEB73-7414-47E9-BB32-DDD1098B39B0}"/>
          </ac:graphicFrameMkLst>
        </pc:graphicFrameChg>
      </pc:sldChg>
      <pc:sldChg chg="addSp delSp modSp new ord">
        <pc:chgData name="Elijah Landers" userId="S::admin@seniordesign299.onmicrosoft.com::8d1edd4d-bcfa-4f37-9316-3a997550ffb2" providerId="AD" clId="Web-{7BB4AC80-DA0C-4BCF-A854-3E6A30C8F253}" dt="2019-03-03T05:29:34.998" v="1273"/>
        <pc:sldMkLst>
          <pc:docMk/>
          <pc:sldMk cId="1300496177" sldId="328"/>
        </pc:sldMkLst>
        <pc:spChg chg="mod">
          <ac:chgData name="Elijah Landers" userId="S::admin@seniordesign299.onmicrosoft.com::8d1edd4d-bcfa-4f37-9316-3a997550ffb2" providerId="AD" clId="Web-{7BB4AC80-DA0C-4BCF-A854-3E6A30C8F253}" dt="2019-03-03T05:24:35.777" v="1227" actId="20577"/>
          <ac:spMkLst>
            <pc:docMk/>
            <pc:sldMk cId="1300496177" sldId="328"/>
            <ac:spMk id="2" creationId="{E674125B-A2C7-474C-B09D-D44086E38C0A}"/>
          </ac:spMkLst>
        </pc:spChg>
        <pc:spChg chg="del">
          <ac:chgData name="Elijah Landers" userId="S::admin@seniordesign299.onmicrosoft.com::8d1edd4d-bcfa-4f37-9316-3a997550ffb2" providerId="AD" clId="Web-{7BB4AC80-DA0C-4BCF-A854-3E6A30C8F253}" dt="2019-03-03T05:24:02.683" v="1205"/>
          <ac:spMkLst>
            <pc:docMk/>
            <pc:sldMk cId="1300496177" sldId="328"/>
            <ac:spMk id="3" creationId="{BF08A31A-8517-49C9-91D6-B6021FBA80CA}"/>
          </ac:spMkLst>
        </pc:spChg>
        <pc:graphicFrameChg chg="add mod modGraphic">
          <ac:chgData name="Elijah Landers" userId="S::admin@seniordesign299.onmicrosoft.com::8d1edd4d-bcfa-4f37-9316-3a997550ffb2" providerId="AD" clId="Web-{7BB4AC80-DA0C-4BCF-A854-3E6A30C8F253}" dt="2019-03-03T05:24:21.293" v="1218" actId="1076"/>
          <ac:graphicFrameMkLst>
            <pc:docMk/>
            <pc:sldMk cId="1300496177" sldId="328"/>
            <ac:graphicFrameMk id="5" creationId="{7887AC50-755B-435A-BC91-FAE59698168D}"/>
          </ac:graphicFrameMkLst>
        </pc:graphicFrameChg>
      </pc:sldChg>
    </pc:docChg>
  </pc:docChgLst>
  <pc:docChgLst>
    <pc:chgData name="Omar Ali Alshamsi" userId="S::omal3897_colorado.edu#ext#@seniordesign299.onmicrosoft.com::4fb23b6d-dd61-4bcc-ad0a-0f033c64649a" providerId="AD" clId="Web-{BB1BAD73-63AA-482F-9BAA-B6F514592E63}"/>
    <pc:docChg chg="addSld modSld">
      <pc:chgData name="Omar Ali Alshamsi" userId="S::omal3897_colorado.edu#ext#@seniordesign299.onmicrosoft.com::4fb23b6d-dd61-4bcc-ad0a-0f033c64649a" providerId="AD" clId="Web-{BB1BAD73-63AA-482F-9BAA-B6F514592E63}" dt="2019-03-03T22:36:15.995" v="1223" actId="20577"/>
      <pc:docMkLst>
        <pc:docMk/>
      </pc:docMkLst>
      <pc:sldChg chg="addSp delSp modSp">
        <pc:chgData name="Omar Ali Alshamsi" userId="S::omal3897_colorado.edu#ext#@seniordesign299.onmicrosoft.com::4fb23b6d-dd61-4bcc-ad0a-0f033c64649a" providerId="AD" clId="Web-{BB1BAD73-63AA-482F-9BAA-B6F514592E63}" dt="2019-03-03T22:24:45.300" v="302" actId="14100"/>
        <pc:sldMkLst>
          <pc:docMk/>
          <pc:sldMk cId="620614398" sldId="311"/>
        </pc:sldMkLst>
        <pc:spChg chg="mod">
          <ac:chgData name="Omar Ali Alshamsi" userId="S::omal3897_colorado.edu#ext#@seniordesign299.onmicrosoft.com::4fb23b6d-dd61-4bcc-ad0a-0f033c64649a" providerId="AD" clId="Web-{BB1BAD73-63AA-482F-9BAA-B6F514592E63}" dt="2019-03-03T22:21:50.845" v="293" actId="20577"/>
          <ac:spMkLst>
            <pc:docMk/>
            <pc:sldMk cId="620614398" sldId="311"/>
            <ac:spMk id="3" creationId="{00000000-0000-0000-0000-000000000000}"/>
          </ac:spMkLst>
        </pc:spChg>
        <pc:picChg chg="add del mod">
          <ac:chgData name="Omar Ali Alshamsi" userId="S::omal3897_colorado.edu#ext#@seniordesign299.onmicrosoft.com::4fb23b6d-dd61-4bcc-ad0a-0f033c64649a" providerId="AD" clId="Web-{BB1BAD73-63AA-482F-9BAA-B6F514592E63}" dt="2019-03-03T22:15:10.979" v="35"/>
          <ac:picMkLst>
            <pc:docMk/>
            <pc:sldMk cId="620614398" sldId="311"/>
            <ac:picMk id="6" creationId="{8E303395-A61D-4128-B2A9-2B85CDD68061}"/>
          </ac:picMkLst>
        </pc:picChg>
        <pc:picChg chg="add mod">
          <ac:chgData name="Omar Ali Alshamsi" userId="S::omal3897_colorado.edu#ext#@seniordesign299.onmicrosoft.com::4fb23b6d-dd61-4bcc-ad0a-0f033c64649a" providerId="AD" clId="Web-{BB1BAD73-63AA-482F-9BAA-B6F514592E63}" dt="2019-03-03T22:24:45.300" v="302" actId="14100"/>
          <ac:picMkLst>
            <pc:docMk/>
            <pc:sldMk cId="620614398" sldId="311"/>
            <ac:picMk id="9" creationId="{9D5524CE-84E9-4A75-B354-E623DE4A460E}"/>
          </ac:picMkLst>
        </pc:picChg>
      </pc:sldChg>
      <pc:sldChg chg="modSp">
        <pc:chgData name="Omar Ali Alshamsi" userId="S::omal3897_colorado.edu#ext#@seniordesign299.onmicrosoft.com::4fb23b6d-dd61-4bcc-ad0a-0f033c64649a" providerId="AD" clId="Web-{BB1BAD73-63AA-482F-9BAA-B6F514592E63}" dt="2019-03-03T22:33:44.790" v="1085" actId="14100"/>
        <pc:sldMkLst>
          <pc:docMk/>
          <pc:sldMk cId="4246747990" sldId="326"/>
        </pc:sldMkLst>
        <pc:spChg chg="mod">
          <ac:chgData name="Omar Ali Alshamsi" userId="S::omal3897_colorado.edu#ext#@seniordesign299.onmicrosoft.com::4fb23b6d-dd61-4bcc-ad0a-0f033c64649a" providerId="AD" clId="Web-{BB1BAD73-63AA-482F-9BAA-B6F514592E63}" dt="2019-03-03T22:33:39.727" v="1084" actId="14100"/>
          <ac:spMkLst>
            <pc:docMk/>
            <pc:sldMk cId="4246747990" sldId="326"/>
            <ac:spMk id="7" creationId="{C53E964F-0E79-4EC0-A832-35DFA2488DA0}"/>
          </ac:spMkLst>
        </pc:spChg>
        <pc:spChg chg="mod">
          <ac:chgData name="Omar Ali Alshamsi" userId="S::omal3897_colorado.edu#ext#@seniordesign299.onmicrosoft.com::4fb23b6d-dd61-4bcc-ad0a-0f033c64649a" providerId="AD" clId="Web-{BB1BAD73-63AA-482F-9BAA-B6F514592E63}" dt="2019-03-03T22:33:44.790" v="1085" actId="14100"/>
          <ac:spMkLst>
            <pc:docMk/>
            <pc:sldMk cId="4246747990" sldId="326"/>
            <ac:spMk id="8" creationId="{8D0D6EA8-9C1A-48FE-87C7-840C4A524EA4}"/>
          </ac:spMkLst>
        </pc:spChg>
        <pc:spChg chg="mod">
          <ac:chgData name="Omar Ali Alshamsi" userId="S::omal3897_colorado.edu#ext#@seniordesign299.onmicrosoft.com::4fb23b6d-dd61-4bcc-ad0a-0f033c64649a" providerId="AD" clId="Web-{BB1BAD73-63AA-482F-9BAA-B6F514592E63}" dt="2019-03-03T22:33:31.618" v="1082" actId="1076"/>
          <ac:spMkLst>
            <pc:docMk/>
            <pc:sldMk cId="4246747990" sldId="326"/>
            <ac:spMk id="14" creationId="{BA5BF5DB-E31B-4B26-A496-5CB0C8F830D5}"/>
          </ac:spMkLst>
        </pc:spChg>
        <pc:graphicFrameChg chg="mod modGraphic">
          <ac:chgData name="Omar Ali Alshamsi" userId="S::omal3897_colorado.edu#ext#@seniordesign299.onmicrosoft.com::4fb23b6d-dd61-4bcc-ad0a-0f033c64649a" providerId="AD" clId="Web-{BB1BAD73-63AA-482F-9BAA-B6F514592E63}" dt="2019-03-03T22:33:29.055" v="1081"/>
          <ac:graphicFrameMkLst>
            <pc:docMk/>
            <pc:sldMk cId="4246747990" sldId="326"/>
            <ac:graphicFrameMk id="3" creationId="{9977F4E3-E661-49E2-BBAE-D72053136841}"/>
          </ac:graphicFrameMkLst>
        </pc:graphicFrameChg>
      </pc:sldChg>
      <pc:sldChg chg="modSp new">
        <pc:chgData name="Omar Ali Alshamsi" userId="S::omal3897_colorado.edu#ext#@seniordesign299.onmicrosoft.com::4fb23b6d-dd61-4bcc-ad0a-0f033c64649a" providerId="AD" clId="Web-{BB1BAD73-63AA-482F-9BAA-B6F514592E63}" dt="2019-03-03T22:36:15.682" v="1221" actId="20577"/>
        <pc:sldMkLst>
          <pc:docMk/>
          <pc:sldMk cId="992071438" sldId="332"/>
        </pc:sldMkLst>
        <pc:spChg chg="mod">
          <ac:chgData name="Omar Ali Alshamsi" userId="S::omal3897_colorado.edu#ext#@seniordesign299.onmicrosoft.com::4fb23b6d-dd61-4bcc-ad0a-0f033c64649a" providerId="AD" clId="Web-{BB1BAD73-63AA-482F-9BAA-B6F514592E63}" dt="2019-03-03T22:36:15.682" v="1221" actId="20577"/>
          <ac:spMkLst>
            <pc:docMk/>
            <pc:sldMk cId="992071438" sldId="332"/>
            <ac:spMk id="2" creationId="{F9DD9081-75DF-4E8F-A71A-4F8FDE9C927F}"/>
          </ac:spMkLst>
        </pc:spChg>
        <pc:spChg chg="mod">
          <ac:chgData name="Omar Ali Alshamsi" userId="S::omal3897_colorado.edu#ext#@seniordesign299.onmicrosoft.com::4fb23b6d-dd61-4bcc-ad0a-0f033c64649a" providerId="AD" clId="Web-{BB1BAD73-63AA-482F-9BAA-B6F514592E63}" dt="2019-03-03T22:35:13.369" v="1201" actId="20577"/>
          <ac:spMkLst>
            <pc:docMk/>
            <pc:sldMk cId="992071438" sldId="332"/>
            <ac:spMk id="3" creationId="{B46D7AF5-161D-42F8-BA26-35AB37D95720}"/>
          </ac:spMkLst>
        </pc:spChg>
        <pc:spChg chg="mod">
          <ac:chgData name="Omar Ali Alshamsi" userId="S::omal3897_colorado.edu#ext#@seniordesign299.onmicrosoft.com::4fb23b6d-dd61-4bcc-ad0a-0f033c64649a" providerId="AD" clId="Web-{BB1BAD73-63AA-482F-9BAA-B6F514592E63}" dt="2019-03-03T22:35:22.447" v="1208" actId="20577"/>
          <ac:spMkLst>
            <pc:docMk/>
            <pc:sldMk cId="992071438" sldId="332"/>
            <ac:spMk id="4" creationId="{8306274F-B660-4941-BAB0-4AECF00E326F}"/>
          </ac:spMkLst>
        </pc:spChg>
      </pc:sldChg>
    </pc:docChg>
  </pc:docChgLst>
  <pc:docChgLst>
    <pc:chgData name="Aytac Teker" userId="S::aytac.teker_colorado.edu#ext#@seniordesign299.onmicrosoft.com::c8e1325e-f4f8-4176-ab04-3a92d4438160" providerId="AD" clId="Web-{51E90FC4-56E5-44C9-9768-CD75F9A5F287}"/>
    <pc:docChg chg="modSld">
      <pc:chgData name="Aytac Teker" userId="S::aytac.teker_colorado.edu#ext#@seniordesign299.onmicrosoft.com::c8e1325e-f4f8-4176-ab04-3a92d4438160" providerId="AD" clId="Web-{51E90FC4-56E5-44C9-9768-CD75F9A5F287}" dt="2019-03-04T04:22:30.112" v="100"/>
      <pc:docMkLst>
        <pc:docMk/>
      </pc:docMkLst>
      <pc:sldChg chg="modSp">
        <pc:chgData name="Aytac Teker" userId="S::aytac.teker_colorado.edu#ext#@seniordesign299.onmicrosoft.com::c8e1325e-f4f8-4176-ab04-3a92d4438160" providerId="AD" clId="Web-{51E90FC4-56E5-44C9-9768-CD75F9A5F287}" dt="2019-03-03T19:40:12.674" v="47" actId="20577"/>
        <pc:sldMkLst>
          <pc:docMk/>
          <pc:sldMk cId="3912419705" sldId="323"/>
        </pc:sldMkLst>
        <pc:spChg chg="mod">
          <ac:chgData name="Aytac Teker" userId="S::aytac.teker_colorado.edu#ext#@seniordesign299.onmicrosoft.com::c8e1325e-f4f8-4176-ab04-3a92d4438160" providerId="AD" clId="Web-{51E90FC4-56E5-44C9-9768-CD75F9A5F287}" dt="2019-03-03T19:40:12.674" v="47" actId="20577"/>
          <ac:spMkLst>
            <pc:docMk/>
            <pc:sldMk cId="3912419705" sldId="323"/>
            <ac:spMk id="6" creationId="{1EAE18D5-D093-46F1-835F-CB326EB9FD09}"/>
          </ac:spMkLst>
        </pc:spChg>
      </pc:sldChg>
      <pc:sldChg chg="addSp delSp modSp">
        <pc:chgData name="Aytac Teker" userId="S::aytac.teker_colorado.edu#ext#@seniordesign299.onmicrosoft.com::c8e1325e-f4f8-4176-ab04-3a92d4438160" providerId="AD" clId="Web-{51E90FC4-56E5-44C9-9768-CD75F9A5F287}" dt="2019-03-04T04:22:30.112" v="100"/>
        <pc:sldMkLst>
          <pc:docMk/>
          <pc:sldMk cId="1300496177" sldId="328"/>
        </pc:sldMkLst>
        <pc:spChg chg="mod">
          <ac:chgData name="Aytac Teker" userId="S::aytac.teker_colorado.edu#ext#@seniordesign299.onmicrosoft.com::c8e1325e-f4f8-4176-ab04-3a92d4438160" providerId="AD" clId="Web-{51E90FC4-56E5-44C9-9768-CD75F9A5F287}" dt="2019-03-03T19:25:08.861" v="24" actId="1076"/>
          <ac:spMkLst>
            <pc:docMk/>
            <pc:sldMk cId="1300496177" sldId="328"/>
            <ac:spMk id="2" creationId="{E674125B-A2C7-474C-B09D-D44086E38C0A}"/>
          </ac:spMkLst>
        </pc:spChg>
        <pc:spChg chg="mod">
          <ac:chgData name="Aytac Teker" userId="S::aytac.teker_colorado.edu#ext#@seniordesign299.onmicrosoft.com::c8e1325e-f4f8-4176-ab04-3a92d4438160" providerId="AD" clId="Web-{51E90FC4-56E5-44C9-9768-CD75F9A5F287}" dt="2019-03-03T19:23:34.373" v="10" actId="1076"/>
          <ac:spMkLst>
            <pc:docMk/>
            <pc:sldMk cId="1300496177" sldId="328"/>
            <ac:spMk id="8" creationId="{5496150D-FD26-4B23-AF25-15A7B1D10DA3}"/>
          </ac:spMkLst>
        </pc:spChg>
        <pc:spChg chg="mod">
          <ac:chgData name="Aytac Teker" userId="S::aytac.teker_colorado.edu#ext#@seniordesign299.onmicrosoft.com::c8e1325e-f4f8-4176-ab04-3a92d4438160" providerId="AD" clId="Web-{51E90FC4-56E5-44C9-9768-CD75F9A5F287}" dt="2019-03-03T19:23:30.076" v="9" actId="1076"/>
          <ac:spMkLst>
            <pc:docMk/>
            <pc:sldMk cId="1300496177" sldId="328"/>
            <ac:spMk id="11" creationId="{67842667-1A7D-4417-AD49-E94F8658A200}"/>
          </ac:spMkLst>
        </pc:spChg>
        <pc:spChg chg="mod">
          <ac:chgData name="Aytac Teker" userId="S::aytac.teker_colorado.edu#ext#@seniordesign299.onmicrosoft.com::c8e1325e-f4f8-4176-ab04-3a92d4438160" providerId="AD" clId="Web-{51E90FC4-56E5-44C9-9768-CD75F9A5F287}" dt="2019-03-03T19:23:23.170" v="8" actId="1076"/>
          <ac:spMkLst>
            <pc:docMk/>
            <pc:sldMk cId="1300496177" sldId="328"/>
            <ac:spMk id="12" creationId="{53DEED4B-D14D-4105-B2EF-07F81E9F2E27}"/>
          </ac:spMkLst>
        </pc:spChg>
        <pc:spChg chg="mod">
          <ac:chgData name="Aytac Teker" userId="S::aytac.teker_colorado.edu#ext#@seniordesign299.onmicrosoft.com::c8e1325e-f4f8-4176-ab04-3a92d4438160" providerId="AD" clId="Web-{51E90FC4-56E5-44C9-9768-CD75F9A5F287}" dt="2019-03-03T19:23:15.794" v="7" actId="1076"/>
          <ac:spMkLst>
            <pc:docMk/>
            <pc:sldMk cId="1300496177" sldId="328"/>
            <ac:spMk id="13" creationId="{E21A51E1-0D9F-45EB-8B11-9EB5817AAF9C}"/>
          </ac:spMkLst>
        </pc:spChg>
        <pc:spChg chg="mod">
          <ac:chgData name="Aytac Teker" userId="S::aytac.teker_colorado.edu#ext#@seniordesign299.onmicrosoft.com::c8e1325e-f4f8-4176-ab04-3a92d4438160" providerId="AD" clId="Web-{51E90FC4-56E5-44C9-9768-CD75F9A5F287}" dt="2019-03-03T19:23:11.888" v="6" actId="1076"/>
          <ac:spMkLst>
            <pc:docMk/>
            <pc:sldMk cId="1300496177" sldId="328"/>
            <ac:spMk id="14" creationId="{392EBE3C-7B8A-4A7F-8EEB-FA3868C93FF5}"/>
          </ac:spMkLst>
        </pc:spChg>
        <pc:graphicFrameChg chg="mod modGraphic">
          <ac:chgData name="Aytac Teker" userId="S::aytac.teker_colorado.edu#ext#@seniordesign299.onmicrosoft.com::c8e1325e-f4f8-4176-ab04-3a92d4438160" providerId="AD" clId="Web-{51E90FC4-56E5-44C9-9768-CD75F9A5F287}" dt="2019-03-04T04:22:30.112" v="100"/>
          <ac:graphicFrameMkLst>
            <pc:docMk/>
            <pc:sldMk cId="1300496177" sldId="328"/>
            <ac:graphicFrameMk id="3" creationId="{0B754787-5237-44C3-B98D-E98F4D71101B}"/>
          </ac:graphicFrameMkLst>
        </pc:graphicFrameChg>
        <pc:picChg chg="add mod">
          <ac:chgData name="Aytac Teker" userId="S::aytac.teker_colorado.edu#ext#@seniordesign299.onmicrosoft.com::c8e1325e-f4f8-4176-ab04-3a92d4438160" providerId="AD" clId="Web-{51E90FC4-56E5-44C9-9768-CD75F9A5F287}" dt="2019-03-04T04:05:38.294" v="71" actId="1076"/>
          <ac:picMkLst>
            <pc:docMk/>
            <pc:sldMk cId="1300496177" sldId="328"/>
            <ac:picMk id="5" creationId="{101F2159-4D87-4E53-9EA4-AC893A34AC1E}"/>
          </ac:picMkLst>
        </pc:picChg>
        <pc:picChg chg="add del mod">
          <ac:chgData name="Aytac Teker" userId="S::aytac.teker_colorado.edu#ext#@seniordesign299.onmicrosoft.com::c8e1325e-f4f8-4176-ab04-3a92d4438160" providerId="AD" clId="Web-{51E90FC4-56E5-44C9-9768-CD75F9A5F287}" dt="2019-03-03T19:09:42.469" v="2"/>
          <ac:picMkLst>
            <pc:docMk/>
            <pc:sldMk cId="1300496177" sldId="328"/>
            <ac:picMk id="5" creationId="{C1AC04EA-84FB-4597-A002-CC1AC7D209FA}"/>
          </ac:picMkLst>
        </pc:picChg>
        <pc:picChg chg="add mod">
          <ac:chgData name="Aytac Teker" userId="S::aytac.teker_colorado.edu#ext#@seniordesign299.onmicrosoft.com::c8e1325e-f4f8-4176-ab04-3a92d4438160" providerId="AD" clId="Web-{51E90FC4-56E5-44C9-9768-CD75F9A5F287}" dt="2019-03-03T19:25:20.424" v="25" actId="1076"/>
          <ac:picMkLst>
            <pc:docMk/>
            <pc:sldMk cId="1300496177" sldId="328"/>
            <ac:picMk id="7" creationId="{B2A4C9AE-7B61-4409-979C-C848C63E8B74}"/>
          </ac:picMkLst>
        </pc:picChg>
        <pc:cxnChg chg="add mod">
          <ac:chgData name="Aytac Teker" userId="S::aytac.teker_colorado.edu#ext#@seniordesign299.onmicrosoft.com::c8e1325e-f4f8-4176-ab04-3a92d4438160" providerId="AD" clId="Web-{51E90FC4-56E5-44C9-9768-CD75F9A5F287}" dt="2019-03-03T19:25:24.768" v="26" actId="14100"/>
          <ac:cxnSpMkLst>
            <pc:docMk/>
            <pc:sldMk cId="1300496177" sldId="328"/>
            <ac:cxnSpMk id="10" creationId="{D9B0E948-9B97-42D4-BB79-DA84972095B1}"/>
          </ac:cxnSpMkLst>
        </pc:cxnChg>
        <pc:cxnChg chg="add mod">
          <ac:chgData name="Aytac Teker" userId="S::aytac.teker_colorado.edu#ext#@seniordesign299.onmicrosoft.com::c8e1325e-f4f8-4176-ab04-3a92d4438160" providerId="AD" clId="Web-{51E90FC4-56E5-44C9-9768-CD75F9A5F287}" dt="2019-03-04T04:05:42.935" v="72" actId="14100"/>
          <ac:cxnSpMkLst>
            <pc:docMk/>
            <pc:sldMk cId="1300496177" sldId="328"/>
            <ac:cxnSpMk id="15" creationId="{5DC828BD-EA9A-456A-82E3-10AA97BEB5D9}"/>
          </ac:cxnSpMkLst>
        </pc:cxnChg>
      </pc:sldChg>
    </pc:docChg>
  </pc:docChgLst>
  <pc:docChgLst>
    <pc:chgData name="Eric Z" userId="S::eric.zhao_colorado.edu#ext#@seniordesign299.onmicrosoft.com::758f81c5-683e-4a2b-8926-00d08dc50277" providerId="AD" clId="Web-{60F8C2C8-A9B2-4255-8B93-039AF120E276}"/>
    <pc:docChg chg="delSld modSld">
      <pc:chgData name="Eric Z" userId="S::eric.zhao_colorado.edu#ext#@seniordesign299.onmicrosoft.com::758f81c5-683e-4a2b-8926-00d08dc50277" providerId="AD" clId="Web-{60F8C2C8-A9B2-4255-8B93-039AF120E276}" dt="2019-03-03T19:00:44.074" v="49" actId="14100"/>
      <pc:docMkLst>
        <pc:docMk/>
      </pc:docMkLst>
      <pc:sldChg chg="modSp">
        <pc:chgData name="Eric Z" userId="S::eric.zhao_colorado.edu#ext#@seniordesign299.onmicrosoft.com::758f81c5-683e-4a2b-8926-00d08dc50277" providerId="AD" clId="Web-{60F8C2C8-A9B2-4255-8B93-039AF120E276}" dt="2019-03-03T19:00:44.074" v="49" actId="14100"/>
        <pc:sldMkLst>
          <pc:docMk/>
          <pc:sldMk cId="3748154832" sldId="324"/>
        </pc:sldMkLst>
        <pc:spChg chg="mod">
          <ac:chgData name="Eric Z" userId="S::eric.zhao_colorado.edu#ext#@seniordesign299.onmicrosoft.com::758f81c5-683e-4a2b-8926-00d08dc50277" providerId="AD" clId="Web-{60F8C2C8-A9B2-4255-8B93-039AF120E276}" dt="2019-03-03T18:55:27.902" v="38"/>
          <ac:spMkLst>
            <pc:docMk/>
            <pc:sldMk cId="3748154832" sldId="324"/>
            <ac:spMk id="4" creationId="{301C8E38-FD77-40EB-9543-E12404412A91}"/>
          </ac:spMkLst>
        </pc:spChg>
        <pc:spChg chg="mod">
          <ac:chgData name="Eric Z" userId="S::eric.zhao_colorado.edu#ext#@seniordesign299.onmicrosoft.com::758f81c5-683e-4a2b-8926-00d08dc50277" providerId="AD" clId="Web-{60F8C2C8-A9B2-4255-8B93-039AF120E276}" dt="2019-03-03T18:55:27.933" v="39"/>
          <ac:spMkLst>
            <pc:docMk/>
            <pc:sldMk cId="3748154832" sldId="324"/>
            <ac:spMk id="8" creationId="{A79C89C4-3F33-489C-B1EF-954A30B95B9E}"/>
          </ac:spMkLst>
        </pc:spChg>
        <pc:spChg chg="mod">
          <ac:chgData name="Eric Z" userId="S::eric.zhao_colorado.edu#ext#@seniordesign299.onmicrosoft.com::758f81c5-683e-4a2b-8926-00d08dc50277" providerId="AD" clId="Web-{60F8C2C8-A9B2-4255-8B93-039AF120E276}" dt="2019-03-03T18:55:27.948" v="40"/>
          <ac:spMkLst>
            <pc:docMk/>
            <pc:sldMk cId="3748154832" sldId="324"/>
            <ac:spMk id="10" creationId="{AACB1E3A-C311-495C-AE9A-06F1A7C68EBA}"/>
          </ac:spMkLst>
        </pc:spChg>
        <pc:spChg chg="mod">
          <ac:chgData name="Eric Z" userId="S::eric.zhao_colorado.edu#ext#@seniordesign299.onmicrosoft.com::758f81c5-683e-4a2b-8926-00d08dc50277" providerId="AD" clId="Web-{60F8C2C8-A9B2-4255-8B93-039AF120E276}" dt="2019-03-03T18:55:27.980" v="41"/>
          <ac:spMkLst>
            <pc:docMk/>
            <pc:sldMk cId="3748154832" sldId="324"/>
            <ac:spMk id="12" creationId="{875AC43D-3B3E-450C-AAA9-5BD9A93E5D36}"/>
          </ac:spMkLst>
        </pc:spChg>
        <pc:spChg chg="mod">
          <ac:chgData name="Eric Z" userId="S::eric.zhao_colorado.edu#ext#@seniordesign299.onmicrosoft.com::758f81c5-683e-4a2b-8926-00d08dc50277" providerId="AD" clId="Web-{60F8C2C8-A9B2-4255-8B93-039AF120E276}" dt="2019-03-03T18:55:28.011" v="42"/>
          <ac:spMkLst>
            <pc:docMk/>
            <pc:sldMk cId="3748154832" sldId="324"/>
            <ac:spMk id="14" creationId="{15F7D789-7249-4F80-B23B-64FA5B7F74F8}"/>
          </ac:spMkLst>
        </pc:spChg>
        <pc:spChg chg="mod">
          <ac:chgData name="Eric Z" userId="S::eric.zhao_colorado.edu#ext#@seniordesign299.onmicrosoft.com::758f81c5-683e-4a2b-8926-00d08dc50277" providerId="AD" clId="Web-{60F8C2C8-A9B2-4255-8B93-039AF120E276}" dt="2019-03-03T18:55:28.027" v="43"/>
          <ac:spMkLst>
            <pc:docMk/>
            <pc:sldMk cId="3748154832" sldId="324"/>
            <ac:spMk id="16" creationId="{3F362D3F-8B13-4993-B597-B533F032A594}"/>
          </ac:spMkLst>
        </pc:spChg>
        <pc:spChg chg="mod">
          <ac:chgData name="Eric Z" userId="S::eric.zhao_colorado.edu#ext#@seniordesign299.onmicrosoft.com::758f81c5-683e-4a2b-8926-00d08dc50277" providerId="AD" clId="Web-{60F8C2C8-A9B2-4255-8B93-039AF120E276}" dt="2019-03-03T19:00:44.074" v="49" actId="14100"/>
          <ac:spMkLst>
            <pc:docMk/>
            <pc:sldMk cId="3748154832" sldId="324"/>
            <ac:spMk id="27" creationId="{4ACEB198-27A9-43C1-A912-D79D5EE95AD9}"/>
          </ac:spMkLst>
        </pc:spChg>
      </pc:sldChg>
      <pc:sldChg chg="modSp">
        <pc:chgData name="Eric Z" userId="S::eric.zhao_colorado.edu#ext#@seniordesign299.onmicrosoft.com::758f81c5-683e-4a2b-8926-00d08dc50277" providerId="AD" clId="Web-{60F8C2C8-A9B2-4255-8B93-039AF120E276}" dt="2019-03-03T18:55:18.151" v="37"/>
        <pc:sldMkLst>
          <pc:docMk/>
          <pc:sldMk cId="3064516643" sldId="327"/>
        </pc:sldMkLst>
        <pc:spChg chg="mod">
          <ac:chgData name="Eric Z" userId="S::eric.zhao_colorado.edu#ext#@seniordesign299.onmicrosoft.com::758f81c5-683e-4a2b-8926-00d08dc50277" providerId="AD" clId="Web-{60F8C2C8-A9B2-4255-8B93-039AF120E276}" dt="2019-03-03T18:55:18.120" v="35"/>
          <ac:spMkLst>
            <pc:docMk/>
            <pc:sldMk cId="3064516643" sldId="327"/>
            <ac:spMk id="2" creationId="{20DAE9B1-9552-473C-BF15-A5FEFA469590}"/>
          </ac:spMkLst>
        </pc:spChg>
        <pc:spChg chg="mod">
          <ac:chgData name="Eric Z" userId="S::eric.zhao_colorado.edu#ext#@seniordesign299.onmicrosoft.com::758f81c5-683e-4a2b-8926-00d08dc50277" providerId="AD" clId="Web-{60F8C2C8-A9B2-4255-8B93-039AF120E276}" dt="2019-03-03T18:55:18.136" v="36"/>
          <ac:spMkLst>
            <pc:docMk/>
            <pc:sldMk cId="3064516643" sldId="327"/>
            <ac:spMk id="5" creationId="{43689BE0-64C7-4CC7-AA73-3EBF735C723D}"/>
          </ac:spMkLst>
        </pc:spChg>
        <pc:spChg chg="mod">
          <ac:chgData name="Eric Z" userId="S::eric.zhao_colorado.edu#ext#@seniordesign299.onmicrosoft.com::758f81c5-683e-4a2b-8926-00d08dc50277" providerId="AD" clId="Web-{60F8C2C8-A9B2-4255-8B93-039AF120E276}" dt="2019-03-03T18:55:18.151" v="37"/>
          <ac:spMkLst>
            <pc:docMk/>
            <pc:sldMk cId="3064516643" sldId="327"/>
            <ac:spMk id="6" creationId="{1458BFCB-5E39-4845-9D17-8BC2AE8A9EF5}"/>
          </ac:spMkLst>
        </pc:spChg>
      </pc:sldChg>
      <pc:sldChg chg="modSp">
        <pc:chgData name="Eric Z" userId="S::eric.zhao_colorado.edu#ext#@seniordesign299.onmicrosoft.com::758f81c5-683e-4a2b-8926-00d08dc50277" providerId="AD" clId="Web-{60F8C2C8-A9B2-4255-8B93-039AF120E276}" dt="2019-03-03T19:00:32.230" v="48"/>
        <pc:sldMkLst>
          <pc:docMk/>
          <pc:sldMk cId="1300496177" sldId="328"/>
        </pc:sldMkLst>
        <pc:graphicFrameChg chg="mod modGraphic">
          <ac:chgData name="Eric Z" userId="S::eric.zhao_colorado.edu#ext#@seniordesign299.onmicrosoft.com::758f81c5-683e-4a2b-8926-00d08dc50277" providerId="AD" clId="Web-{60F8C2C8-A9B2-4255-8B93-039AF120E276}" dt="2019-03-03T19:00:32.230" v="48"/>
          <ac:graphicFrameMkLst>
            <pc:docMk/>
            <pc:sldMk cId="1300496177" sldId="328"/>
            <ac:graphicFrameMk id="3" creationId="{0B754787-5237-44C3-B98D-E98F4D71101B}"/>
          </ac:graphicFrameMkLst>
        </pc:graphicFrameChg>
      </pc:sldChg>
      <pc:sldChg chg="addSp delSp modSp">
        <pc:chgData name="Eric Z" userId="S::eric.zhao_colorado.edu#ext#@seniordesign299.onmicrosoft.com::758f81c5-683e-4a2b-8926-00d08dc50277" providerId="AD" clId="Web-{60F8C2C8-A9B2-4255-8B93-039AF120E276}" dt="2019-03-03T18:53:47.948" v="34"/>
        <pc:sldMkLst>
          <pc:docMk/>
          <pc:sldMk cId="664406818" sldId="329"/>
        </pc:sldMkLst>
        <pc:spChg chg="mod">
          <ac:chgData name="Eric Z" userId="S::eric.zhao_colorado.edu#ext#@seniordesign299.onmicrosoft.com::758f81c5-683e-4a2b-8926-00d08dc50277" providerId="AD" clId="Web-{60F8C2C8-A9B2-4255-8B93-039AF120E276}" dt="2019-03-03T18:39:41.713" v="2" actId="1076"/>
          <ac:spMkLst>
            <pc:docMk/>
            <pc:sldMk cId="664406818" sldId="329"/>
            <ac:spMk id="7" creationId="{37E0F97C-373B-485E-A92E-959951D14534}"/>
          </ac:spMkLst>
        </pc:spChg>
        <pc:picChg chg="add mod">
          <ac:chgData name="Eric Z" userId="S::eric.zhao_colorado.edu#ext#@seniordesign299.onmicrosoft.com::758f81c5-683e-4a2b-8926-00d08dc50277" providerId="AD" clId="Web-{60F8C2C8-A9B2-4255-8B93-039AF120E276}" dt="2019-03-03T18:49:10.963" v="14" actId="1076"/>
          <ac:picMkLst>
            <pc:docMk/>
            <pc:sldMk cId="664406818" sldId="329"/>
            <ac:picMk id="4" creationId="{31B9726C-710D-426A-8854-AB9B1A56D0B2}"/>
          </ac:picMkLst>
        </pc:picChg>
        <pc:picChg chg="mod">
          <ac:chgData name="Eric Z" userId="S::eric.zhao_colorado.edu#ext#@seniordesign299.onmicrosoft.com::758f81c5-683e-4a2b-8926-00d08dc50277" providerId="AD" clId="Web-{60F8C2C8-A9B2-4255-8B93-039AF120E276}" dt="2019-03-03T18:49:13.448" v="15" actId="1076"/>
          <ac:picMkLst>
            <pc:docMk/>
            <pc:sldMk cId="664406818" sldId="329"/>
            <ac:picMk id="5" creationId="{1D006DE8-458A-434E-AB8E-42646A435C31}"/>
          </ac:picMkLst>
        </pc:picChg>
        <pc:cxnChg chg="add del mod">
          <ac:chgData name="Eric Z" userId="S::eric.zhao_colorado.edu#ext#@seniordesign299.onmicrosoft.com::758f81c5-683e-4a2b-8926-00d08dc50277" providerId="AD" clId="Web-{60F8C2C8-A9B2-4255-8B93-039AF120E276}" dt="2019-03-03T18:53:17.151" v="24"/>
          <ac:cxnSpMkLst>
            <pc:docMk/>
            <pc:sldMk cId="664406818" sldId="329"/>
            <ac:cxnSpMk id="8" creationId="{942B97AD-5F5B-4435-8986-37E3AE696D82}"/>
          </ac:cxnSpMkLst>
        </pc:cxnChg>
        <pc:cxnChg chg="add del mod">
          <ac:chgData name="Eric Z" userId="S::eric.zhao_colorado.edu#ext#@seniordesign299.onmicrosoft.com::758f81c5-683e-4a2b-8926-00d08dc50277" providerId="AD" clId="Web-{60F8C2C8-A9B2-4255-8B93-039AF120E276}" dt="2019-03-03T18:53:47.214" v="33"/>
          <ac:cxnSpMkLst>
            <pc:docMk/>
            <pc:sldMk cId="664406818" sldId="329"/>
            <ac:cxnSpMk id="9" creationId="{8A77DD51-24B4-46EB-BE71-6DAB249057AA}"/>
          </ac:cxnSpMkLst>
        </pc:cxnChg>
        <pc:cxnChg chg="add del">
          <ac:chgData name="Eric Z" userId="S::eric.zhao_colorado.edu#ext#@seniordesign299.onmicrosoft.com::758f81c5-683e-4a2b-8926-00d08dc50277" providerId="AD" clId="Web-{60F8C2C8-A9B2-4255-8B93-039AF120E276}" dt="2019-03-03T18:53:29.808" v="27"/>
          <ac:cxnSpMkLst>
            <pc:docMk/>
            <pc:sldMk cId="664406818" sldId="329"/>
            <ac:cxnSpMk id="10" creationId="{280865E8-CCF3-40F7-8BDB-A9A2D31B24DE}"/>
          </ac:cxnSpMkLst>
        </pc:cxnChg>
        <pc:cxnChg chg="add del mod">
          <ac:chgData name="Eric Z" userId="S::eric.zhao_colorado.edu#ext#@seniordesign299.onmicrosoft.com::758f81c5-683e-4a2b-8926-00d08dc50277" providerId="AD" clId="Web-{60F8C2C8-A9B2-4255-8B93-039AF120E276}" dt="2019-03-03T18:53:47.948" v="34"/>
          <ac:cxnSpMkLst>
            <pc:docMk/>
            <pc:sldMk cId="664406818" sldId="329"/>
            <ac:cxnSpMk id="11" creationId="{D31A6B11-7786-4073-9F66-0FF93B8532AA}"/>
          </ac:cxnSpMkLst>
        </pc:cxnChg>
      </pc:sldChg>
      <pc:sldChg chg="del">
        <pc:chgData name="Eric Z" userId="S::eric.zhao_colorado.edu#ext#@seniordesign299.onmicrosoft.com::758f81c5-683e-4a2b-8926-00d08dc50277" providerId="AD" clId="Web-{60F8C2C8-A9B2-4255-8B93-039AF120E276}" dt="2019-03-03T18:23:13.641" v="0"/>
        <pc:sldMkLst>
          <pc:docMk/>
          <pc:sldMk cId="3288582594" sldId="330"/>
        </pc:sldMkLst>
      </pc:sldChg>
    </pc:docChg>
  </pc:docChgLst>
  <pc:docChgLst>
    <pc:chgData name="Elijah Landers" userId="S::admin@seniordesign299.onmicrosoft.com::8d1edd4d-bcfa-4f37-9316-3a997550ffb2" providerId="AD" clId="Web-{8DA69235-03DD-4CD9-80ED-2B5EF1E64FAD}"/>
    <pc:docChg chg="addSld delSld modSld">
      <pc:chgData name="Elijah Landers" userId="S::admin@seniordesign299.onmicrosoft.com::8d1edd4d-bcfa-4f37-9316-3a997550ffb2" providerId="AD" clId="Web-{8DA69235-03DD-4CD9-80ED-2B5EF1E64FAD}" dt="2019-02-28T20:58:33.365" v="77"/>
      <pc:docMkLst>
        <pc:docMk/>
      </pc:docMkLst>
      <pc:sldChg chg="new del">
        <pc:chgData name="Elijah Landers" userId="S::admin@seniordesign299.onmicrosoft.com::8d1edd4d-bcfa-4f37-9316-3a997550ffb2" providerId="AD" clId="Web-{8DA69235-03DD-4CD9-80ED-2B5EF1E64FAD}" dt="2019-02-28T20:58:33.365" v="77"/>
        <pc:sldMkLst>
          <pc:docMk/>
          <pc:sldMk cId="2214692771" sldId="270"/>
        </pc:sldMkLst>
      </pc:sldChg>
      <pc:sldChg chg="new">
        <pc:chgData name="Elijah Landers" userId="S::admin@seniordesign299.onmicrosoft.com::8d1edd4d-bcfa-4f37-9316-3a997550ffb2" providerId="AD" clId="Web-{8DA69235-03DD-4CD9-80ED-2B5EF1E64FAD}" dt="2019-02-28T20:55:14.209" v="1"/>
        <pc:sldMkLst>
          <pc:docMk/>
          <pc:sldMk cId="2409958642" sldId="271"/>
        </pc:sldMkLst>
      </pc:sldChg>
      <pc:sldChg chg="modSp new">
        <pc:chgData name="Elijah Landers" userId="S::admin@seniordesign299.onmicrosoft.com::8d1edd4d-bcfa-4f37-9316-3a997550ffb2" providerId="AD" clId="Web-{8DA69235-03DD-4CD9-80ED-2B5EF1E64FAD}" dt="2019-02-28T20:58:33.193" v="75" actId="20577"/>
        <pc:sldMkLst>
          <pc:docMk/>
          <pc:sldMk cId="20797046" sldId="272"/>
        </pc:sldMkLst>
        <pc:spChg chg="mod">
          <ac:chgData name="Elijah Landers" userId="S::admin@seniordesign299.onmicrosoft.com::8d1edd4d-bcfa-4f37-9316-3a997550ffb2" providerId="AD" clId="Web-{8DA69235-03DD-4CD9-80ED-2B5EF1E64FAD}" dt="2019-02-28T20:55:32.287" v="11" actId="20577"/>
          <ac:spMkLst>
            <pc:docMk/>
            <pc:sldMk cId="20797046" sldId="272"/>
            <ac:spMk id="2" creationId="{34F128E9-C313-4336-B6EB-AC2B32760C00}"/>
          </ac:spMkLst>
        </pc:spChg>
        <pc:spChg chg="mod">
          <ac:chgData name="Elijah Landers" userId="S::admin@seniordesign299.onmicrosoft.com::8d1edd4d-bcfa-4f37-9316-3a997550ffb2" providerId="AD" clId="Web-{8DA69235-03DD-4CD9-80ED-2B5EF1E64FAD}" dt="2019-02-28T20:58:33.193" v="75" actId="20577"/>
          <ac:spMkLst>
            <pc:docMk/>
            <pc:sldMk cId="20797046" sldId="272"/>
            <ac:spMk id="3" creationId="{8BC8227F-625D-44BC-92E1-1E2833CC190A}"/>
          </ac:spMkLst>
        </pc:spChg>
      </pc:sldChg>
    </pc:docChg>
  </pc:docChgLst>
  <pc:docChgLst>
    <pc:chgData name="Omar Ali Alshamsi" userId="S::omal3897_colorado.edu#ext#@seniordesign299.onmicrosoft.com::4fb23b6d-dd61-4bcc-ad0a-0f033c64649a" providerId="AD" clId="Web-{23AD4F38-9C73-4F7D-B6BE-19D023C04FFA}"/>
    <pc:docChg chg="modSld">
      <pc:chgData name="Omar Ali Alshamsi" userId="S::omal3897_colorado.edu#ext#@seniordesign299.onmicrosoft.com::4fb23b6d-dd61-4bcc-ad0a-0f033c64649a" providerId="AD" clId="Web-{23AD4F38-9C73-4F7D-B6BE-19D023C04FFA}" dt="2019-03-04T17:58:33.403" v="5"/>
      <pc:docMkLst>
        <pc:docMk/>
      </pc:docMkLst>
      <pc:sldChg chg="modSp">
        <pc:chgData name="Omar Ali Alshamsi" userId="S::omal3897_colorado.edu#ext#@seniordesign299.onmicrosoft.com::4fb23b6d-dd61-4bcc-ad0a-0f033c64649a" providerId="AD" clId="Web-{23AD4F38-9C73-4F7D-B6BE-19D023C04FFA}" dt="2019-03-04T17:58:33.403" v="5"/>
        <pc:sldMkLst>
          <pc:docMk/>
          <pc:sldMk cId="260075542" sldId="337"/>
        </pc:sldMkLst>
        <pc:graphicFrameChg chg="mod modGraphic">
          <ac:chgData name="Omar Ali Alshamsi" userId="S::omal3897_colorado.edu#ext#@seniordesign299.onmicrosoft.com::4fb23b6d-dd61-4bcc-ad0a-0f033c64649a" providerId="AD" clId="Web-{23AD4F38-9C73-4F7D-B6BE-19D023C04FFA}" dt="2019-03-04T17:58:33.403" v="5"/>
          <ac:graphicFrameMkLst>
            <pc:docMk/>
            <pc:sldMk cId="260075542" sldId="337"/>
            <ac:graphicFrameMk id="3" creationId="{59E16B76-EF05-4617-95E9-BD6E52320DA5}"/>
          </ac:graphicFrameMkLst>
        </pc:graphicFrameChg>
      </pc:sldChg>
    </pc:docChg>
  </pc:docChgLst>
  <pc:docChgLst>
    <pc:chgData name="Eric Bergman" userId="S::eric.s.bergman_colorado.edu#ext#@seniordesign299.onmicrosoft.com::399ab38c-1673-414f-8fe3-e78103bdfb33" providerId="AD" clId="Web-{988208CE-4192-4E3F-87CE-0F25D00CC9DB}"/>
    <pc:docChg chg="modSld">
      <pc:chgData name="Eric Bergman" userId="S::eric.s.bergman_colorado.edu#ext#@seniordesign299.onmicrosoft.com::399ab38c-1673-414f-8fe3-e78103bdfb33" providerId="AD" clId="Web-{988208CE-4192-4E3F-87CE-0F25D00CC9DB}" dt="2019-03-04T18:59:31.214" v="97" actId="1076"/>
      <pc:docMkLst>
        <pc:docMk/>
      </pc:docMkLst>
      <pc:sldChg chg="addSp modSp">
        <pc:chgData name="Eric Bergman" userId="S::eric.s.bergman_colorado.edu#ext#@seniordesign299.onmicrosoft.com::399ab38c-1673-414f-8fe3-e78103bdfb33" providerId="AD" clId="Web-{988208CE-4192-4E3F-87CE-0F25D00CC9DB}" dt="2019-03-04T18:34:48.884" v="84"/>
        <pc:sldMkLst>
          <pc:docMk/>
          <pc:sldMk cId="3617956309" sldId="268"/>
        </pc:sldMkLst>
        <pc:spChg chg="add ord">
          <ac:chgData name="Eric Bergman" userId="S::eric.s.bergman_colorado.edu#ext#@seniordesign299.onmicrosoft.com::399ab38c-1673-414f-8fe3-e78103bdfb33" providerId="AD" clId="Web-{988208CE-4192-4E3F-87CE-0F25D00CC9DB}" dt="2019-03-04T18:34:48.884" v="84"/>
          <ac:spMkLst>
            <pc:docMk/>
            <pc:sldMk cId="3617956309" sldId="268"/>
            <ac:spMk id="2" creationId="{B1A7E8B6-FD52-4012-BBE1-DABE37D917D5}"/>
          </ac:spMkLst>
        </pc:spChg>
      </pc:sldChg>
      <pc:sldChg chg="addSp modSp">
        <pc:chgData name="Eric Bergman" userId="S::eric.s.bergman_colorado.edu#ext#@seniordesign299.onmicrosoft.com::399ab38c-1673-414f-8fe3-e78103bdfb33" providerId="AD" clId="Web-{988208CE-4192-4E3F-87CE-0F25D00CC9DB}" dt="2019-03-04T18:34:42.275" v="82"/>
        <pc:sldMkLst>
          <pc:docMk/>
          <pc:sldMk cId="3416165980" sldId="269"/>
        </pc:sldMkLst>
        <pc:spChg chg="add mod ord">
          <ac:chgData name="Eric Bergman" userId="S::eric.s.bergman_colorado.edu#ext#@seniordesign299.onmicrosoft.com::399ab38c-1673-414f-8fe3-e78103bdfb33" providerId="AD" clId="Web-{988208CE-4192-4E3F-87CE-0F25D00CC9DB}" dt="2019-03-04T18:34:42.275" v="82"/>
          <ac:spMkLst>
            <pc:docMk/>
            <pc:sldMk cId="3416165980" sldId="269"/>
            <ac:spMk id="2" creationId="{0BB72CBF-CD05-46D9-AEF5-606DE52EC267}"/>
          </ac:spMkLst>
        </pc:spChg>
      </pc:sldChg>
      <pc:sldChg chg="modSp">
        <pc:chgData name="Eric Bergman" userId="S::eric.s.bergman_colorado.edu#ext#@seniordesign299.onmicrosoft.com::399ab38c-1673-414f-8fe3-e78103bdfb33" providerId="AD" clId="Web-{988208CE-4192-4E3F-87CE-0F25D00CC9DB}" dt="2019-03-04T18:59:31.214" v="97" actId="1076"/>
        <pc:sldMkLst>
          <pc:docMk/>
          <pc:sldMk cId="3204938377" sldId="290"/>
        </pc:sldMkLst>
        <pc:spChg chg="mod">
          <ac:chgData name="Eric Bergman" userId="S::eric.s.bergman_colorado.edu#ext#@seniordesign299.onmicrosoft.com::399ab38c-1673-414f-8fe3-e78103bdfb33" providerId="AD" clId="Web-{988208CE-4192-4E3F-87CE-0F25D00CC9DB}" dt="2019-03-04T18:59:31.214" v="97" actId="1076"/>
          <ac:spMkLst>
            <pc:docMk/>
            <pc:sldMk cId="3204938377" sldId="290"/>
            <ac:spMk id="4" creationId="{C9C3C2A5-38BE-4BA1-B992-F56EB56265A6}"/>
          </ac:spMkLst>
        </pc:spChg>
      </pc:sldChg>
      <pc:sldChg chg="addSp modSp">
        <pc:chgData name="Eric Bergman" userId="S::eric.s.bergman_colorado.edu#ext#@seniordesign299.onmicrosoft.com::399ab38c-1673-414f-8fe3-e78103bdfb33" providerId="AD" clId="Web-{988208CE-4192-4E3F-87CE-0F25D00CC9DB}" dt="2019-03-04T18:33:32.556" v="76" actId="1076"/>
        <pc:sldMkLst>
          <pc:docMk/>
          <pc:sldMk cId="1623476491" sldId="296"/>
        </pc:sldMkLst>
        <pc:spChg chg="add mod">
          <ac:chgData name="Eric Bergman" userId="S::eric.s.bergman_colorado.edu#ext#@seniordesign299.onmicrosoft.com::399ab38c-1673-414f-8fe3-e78103bdfb33" providerId="AD" clId="Web-{988208CE-4192-4E3F-87CE-0F25D00CC9DB}" dt="2019-03-04T18:33:32.556" v="76" actId="1076"/>
          <ac:spMkLst>
            <pc:docMk/>
            <pc:sldMk cId="1623476491" sldId="296"/>
            <ac:spMk id="3" creationId="{0CCA6A7A-DA03-4519-8EE3-693DA7C8AEE3}"/>
          </ac:spMkLst>
        </pc:spChg>
        <pc:spChg chg="mod">
          <ac:chgData name="Eric Bergman" userId="S::eric.s.bergman_colorado.edu#ext#@seniordesign299.onmicrosoft.com::399ab38c-1673-414f-8fe3-e78103bdfb33" providerId="AD" clId="Web-{988208CE-4192-4E3F-87CE-0F25D00CC9DB}" dt="2019-03-04T18:23:48.756" v="32" actId="1076"/>
          <ac:spMkLst>
            <pc:docMk/>
            <pc:sldMk cId="1623476491" sldId="296"/>
            <ac:spMk id="17" creationId="{00000000-0000-0000-0000-000000000000}"/>
          </ac:spMkLst>
        </pc:spChg>
      </pc:sldChg>
      <pc:sldChg chg="modSp">
        <pc:chgData name="Eric Bergman" userId="S::eric.s.bergman_colorado.edu#ext#@seniordesign299.onmicrosoft.com::399ab38c-1673-414f-8fe3-e78103bdfb33" providerId="AD" clId="Web-{988208CE-4192-4E3F-87CE-0F25D00CC9DB}" dt="2019-03-04T18:35:31.182" v="93" actId="20577"/>
        <pc:sldMkLst>
          <pc:docMk/>
          <pc:sldMk cId="1386029482" sldId="310"/>
        </pc:sldMkLst>
        <pc:spChg chg="mod">
          <ac:chgData name="Eric Bergman" userId="S::eric.s.bergman_colorado.edu#ext#@seniordesign299.onmicrosoft.com::399ab38c-1673-414f-8fe3-e78103bdfb33" providerId="AD" clId="Web-{988208CE-4192-4E3F-87CE-0F25D00CC9DB}" dt="2019-03-04T18:35:31.182" v="93" actId="20577"/>
          <ac:spMkLst>
            <pc:docMk/>
            <pc:sldMk cId="1386029482" sldId="310"/>
            <ac:spMk id="6" creationId="{00000000-0000-0000-0000-000000000000}"/>
          </ac:spMkLst>
        </pc:spChg>
      </pc:sldChg>
      <pc:sldChg chg="modSp">
        <pc:chgData name="Eric Bergman" userId="S::eric.s.bergman_colorado.edu#ext#@seniordesign299.onmicrosoft.com::399ab38c-1673-414f-8fe3-e78103bdfb33" providerId="AD" clId="Web-{988208CE-4192-4E3F-87CE-0F25D00CC9DB}" dt="2019-03-04T18:35:22.775" v="87" actId="20577"/>
        <pc:sldMkLst>
          <pc:docMk/>
          <pc:sldMk cId="2138467078" sldId="339"/>
        </pc:sldMkLst>
        <pc:spChg chg="mod">
          <ac:chgData name="Eric Bergman" userId="S::eric.s.bergman_colorado.edu#ext#@seniordesign299.onmicrosoft.com::399ab38c-1673-414f-8fe3-e78103bdfb33" providerId="AD" clId="Web-{988208CE-4192-4E3F-87CE-0F25D00CC9DB}" dt="2019-03-04T18:35:22.775" v="87" actId="20577"/>
          <ac:spMkLst>
            <pc:docMk/>
            <pc:sldMk cId="2138467078" sldId="339"/>
            <ac:spMk id="6" creationId="{00000000-0000-0000-0000-000000000000}"/>
          </ac:spMkLst>
        </pc:spChg>
      </pc:sldChg>
      <pc:sldChg chg="addSp modSp">
        <pc:chgData name="Eric Bergman" userId="S::eric.s.bergman_colorado.edu#ext#@seniordesign299.onmicrosoft.com::399ab38c-1673-414f-8fe3-e78103bdfb33" providerId="AD" clId="Web-{988208CE-4192-4E3F-87CE-0F25D00CC9DB}" dt="2019-03-04T18:19:30.083" v="1" actId="1076"/>
        <pc:sldMkLst>
          <pc:docMk/>
          <pc:sldMk cId="1535750964" sldId="340"/>
        </pc:sldMkLst>
        <pc:spChg chg="add mod">
          <ac:chgData name="Eric Bergman" userId="S::eric.s.bergman_colorado.edu#ext#@seniordesign299.onmicrosoft.com::399ab38c-1673-414f-8fe3-e78103bdfb33" providerId="AD" clId="Web-{988208CE-4192-4E3F-87CE-0F25D00CC9DB}" dt="2019-03-04T18:19:30.083" v="1" actId="1076"/>
          <ac:spMkLst>
            <pc:docMk/>
            <pc:sldMk cId="1535750964" sldId="340"/>
            <ac:spMk id="4" creationId="{267AC95B-4868-4871-9DA2-6C53100F27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10ADA-86E7-412E-90EE-458FEEF13933}" type="datetimeFigureOut">
              <a:rPr lang="en-US"/>
              <a:t>3/4/19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D9DE7-40EB-46D5-82C9-26D38832AF94}" type="slidenum">
              <a:rPr lang="en-US"/>
              <a:t>‹#›</a:t>
            </a:fld>
            <a:endParaRPr lang="en-US"/>
          </a:p>
        </p:txBody>
      </p:sp>
    </p:spTree>
    <p:extLst>
      <p:ext uri="{BB962C8B-B14F-4D97-AF65-F5344CB8AC3E}">
        <p14:creationId xmlns:p14="http://schemas.microsoft.com/office/powerpoint/2010/main" val="328838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Add edited</a:t>
            </a:r>
            <a:r>
              <a:rPr lang="en-US" baseline="0"/>
              <a:t> levels of success</a:t>
            </a:r>
            <a:endParaRPr lang="en-US"/>
          </a:p>
        </p:txBody>
      </p:sp>
      <p:sp>
        <p:nvSpPr>
          <p:cNvPr id="4" name="Slide Number Placeholder 3"/>
          <p:cNvSpPr>
            <a:spLocks noGrp="1"/>
          </p:cNvSpPr>
          <p:nvPr>
            <p:ph type="sldNum" sz="quarter" idx="10"/>
          </p:nvPr>
        </p:nvSpPr>
        <p:spPr/>
        <p:txBody>
          <a:bodyPr/>
          <a:lstStyle/>
          <a:p>
            <a:fld id="{B28AE578-D52B-4495-9950-EE809055DAE2}" type="slidenum">
              <a:rPr lang="en-US" smtClean="0"/>
              <a:t>2</a:t>
            </a:fld>
            <a:endParaRPr lang="en-US"/>
          </a:p>
        </p:txBody>
      </p:sp>
    </p:spTree>
    <p:extLst>
      <p:ext uri="{BB962C8B-B14F-4D97-AF65-F5344CB8AC3E}">
        <p14:creationId xmlns:p14="http://schemas.microsoft.com/office/powerpoint/2010/main" val="196010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have the deployment mechanism. A external power source will supply a load to motor. This will release the float and parachute. Within the float we have the Power Control Board with power supply indicated by black lines. The blue lines indicate  a 5 minute cycle which you can see run down from the GNSS satellite to our antenna, into the GNSS module and finally to the microcontroller where the data will be parsed and stored. Notice that we have only one antenna which will operate for both the reception and transmission of which the red lines indicate. The red lines show the process that will happen every 24 hours. The data will be compressed, sent to the transmitter which will communicate the data to the Iridium satellite who will finally send the data to the ground station.</a:t>
            </a:r>
          </a:p>
        </p:txBody>
      </p:sp>
      <p:sp>
        <p:nvSpPr>
          <p:cNvPr id="4" name="Slide Number Placeholder 3"/>
          <p:cNvSpPr>
            <a:spLocks noGrp="1"/>
          </p:cNvSpPr>
          <p:nvPr>
            <p:ph type="sldNum" sz="quarter" idx="5"/>
          </p:nvPr>
        </p:nvSpPr>
        <p:spPr/>
        <p:txBody>
          <a:bodyPr/>
          <a:lstStyle/>
          <a:p>
            <a:fld id="{CFC0734E-356C-994D-B76D-88FA1F0039F9}" type="slidenum">
              <a:rPr lang="en-US" smtClean="0"/>
              <a:t>5</a:t>
            </a:fld>
            <a:endParaRPr lang="en-US"/>
          </a:p>
        </p:txBody>
      </p:sp>
    </p:spTree>
    <p:extLst>
      <p:ext uri="{BB962C8B-B14F-4D97-AF65-F5344CB8AC3E}">
        <p14:creationId xmlns:p14="http://schemas.microsoft.com/office/powerpoint/2010/main" val="2961935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8AE578-D52B-4495-9950-EE809055DAE2}" type="slidenum">
              <a:rPr lang="en-US" smtClean="0"/>
              <a:t>6</a:t>
            </a:fld>
            <a:endParaRPr lang="en-US"/>
          </a:p>
        </p:txBody>
      </p:sp>
    </p:spTree>
    <p:extLst>
      <p:ext uri="{BB962C8B-B14F-4D97-AF65-F5344CB8AC3E}">
        <p14:creationId xmlns:p14="http://schemas.microsoft.com/office/powerpoint/2010/main" val="170932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a:t>
            </a:r>
          </a:p>
        </p:txBody>
      </p:sp>
      <p:sp>
        <p:nvSpPr>
          <p:cNvPr id="4" name="Slide Number Placeholder 3"/>
          <p:cNvSpPr>
            <a:spLocks noGrp="1"/>
          </p:cNvSpPr>
          <p:nvPr>
            <p:ph type="sldNum" sz="quarter" idx="10"/>
          </p:nvPr>
        </p:nvSpPr>
        <p:spPr/>
        <p:txBody>
          <a:bodyPr/>
          <a:lstStyle/>
          <a:p>
            <a:fld id="{3EDD9DE7-40EB-46D5-82C9-26D38832AF94}" type="slidenum">
              <a:rPr lang="en-US" smtClean="0"/>
              <a:t>9</a:t>
            </a:fld>
            <a:endParaRPr lang="en-US"/>
          </a:p>
        </p:txBody>
      </p:sp>
    </p:spTree>
    <p:extLst>
      <p:ext uri="{BB962C8B-B14F-4D97-AF65-F5344CB8AC3E}">
        <p14:creationId xmlns:p14="http://schemas.microsoft.com/office/powerpoint/2010/main" val="264662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a:t>
            </a:r>
          </a:p>
        </p:txBody>
      </p:sp>
      <p:sp>
        <p:nvSpPr>
          <p:cNvPr id="4" name="Slide Number Placeholder 3"/>
          <p:cNvSpPr>
            <a:spLocks noGrp="1"/>
          </p:cNvSpPr>
          <p:nvPr>
            <p:ph type="sldNum" sz="quarter" idx="10"/>
          </p:nvPr>
        </p:nvSpPr>
        <p:spPr/>
        <p:txBody>
          <a:bodyPr/>
          <a:lstStyle/>
          <a:p>
            <a:fld id="{3EDD9DE7-40EB-46D5-82C9-26D38832AF94}" type="slidenum">
              <a:rPr lang="en-US" smtClean="0"/>
              <a:t>10</a:t>
            </a:fld>
            <a:endParaRPr lang="en-US"/>
          </a:p>
        </p:txBody>
      </p:sp>
    </p:spTree>
    <p:extLst>
      <p:ext uri="{BB962C8B-B14F-4D97-AF65-F5344CB8AC3E}">
        <p14:creationId xmlns:p14="http://schemas.microsoft.com/office/powerpoint/2010/main" val="342258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Deployment Mechanism Load Test -A weight simulating that of the drifter will be loaded onto the pin of the DM. Verification is confirmed is it does not fail</a:t>
            </a:r>
          </a:p>
          <a:p>
            <a:endParaRPr lang="en-US"/>
          </a:p>
          <a:p>
            <a:r>
              <a:rPr lang="en-US"/>
              <a:t>Linear Actuator Friction Test - With the same weight loaded onto a tab, the LA will be activated to pull the pin from the tab. Verification is confirmed if LA overcomes friction.</a:t>
            </a:r>
            <a:endParaRPr lang="en-US">
              <a:cs typeface="Calibri"/>
            </a:endParaRPr>
          </a:p>
          <a:p>
            <a:endParaRPr lang="en-US"/>
          </a:p>
          <a:p>
            <a:r>
              <a:rPr lang="en-US"/>
              <a:t>Tab Waterproofing Test - The drifter will be submerged underwater for a day. Verification is confirmed if drifter internals do not have moisture.</a:t>
            </a:r>
            <a:endParaRPr lang="en-US">
              <a:cs typeface="Calibri"/>
            </a:endParaRPr>
          </a:p>
          <a:p>
            <a:endParaRPr lang="en-US"/>
          </a:p>
          <a:p>
            <a:r>
              <a:rPr lang="en-US"/>
              <a:t>Drifter Separation Test - The drifter will be loaded onto the DM at a negative elevation relative to the UAV's orientation and then released.</a:t>
            </a:r>
            <a:endParaRPr lang="en-US">
              <a:cs typeface="Calibri"/>
            </a:endParaRPr>
          </a:p>
          <a:p>
            <a:endParaRPr lang="en-US"/>
          </a:p>
          <a:p>
            <a:r>
              <a:rPr lang="en-US"/>
              <a:t>Drop Test - The drifter and parachute is loaded onto the DM and then released from the top of the engineering tower. Verification is confirmed if parachute successfully deploys and slows the speed of descent of the drifter without damage to its structure or components.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EDD9DE7-40EB-46D5-82C9-26D38832AF94}" type="slidenum">
              <a:rPr lang="en-US"/>
              <a:t>17</a:t>
            </a:fld>
            <a:endParaRPr lang="en-US"/>
          </a:p>
        </p:txBody>
      </p:sp>
    </p:spTree>
    <p:extLst>
      <p:ext uri="{BB962C8B-B14F-4D97-AF65-F5344CB8AC3E}">
        <p14:creationId xmlns:p14="http://schemas.microsoft.com/office/powerpoint/2010/main" val="116837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DD9DE7-40EB-46D5-82C9-26D38832AF94}" type="slidenum">
              <a:rPr lang="en-US" smtClean="0"/>
              <a:t>25</a:t>
            </a:fld>
            <a:endParaRPr lang="en-US"/>
          </a:p>
        </p:txBody>
      </p:sp>
    </p:spTree>
    <p:extLst>
      <p:ext uri="{BB962C8B-B14F-4D97-AF65-F5344CB8AC3E}">
        <p14:creationId xmlns:p14="http://schemas.microsoft.com/office/powerpoint/2010/main" val="371136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a:t>
            </a:r>
            <a:r>
              <a:rPr lang="en-US" baseline="0"/>
              <a:t> content in slides? Only using for quick review.</a:t>
            </a:r>
            <a:endParaRPr lang="en-US"/>
          </a:p>
        </p:txBody>
      </p:sp>
      <p:sp>
        <p:nvSpPr>
          <p:cNvPr id="4" name="Slide Number Placeholder 3"/>
          <p:cNvSpPr>
            <a:spLocks noGrp="1"/>
          </p:cNvSpPr>
          <p:nvPr>
            <p:ph type="sldNum" sz="quarter" idx="10"/>
          </p:nvPr>
        </p:nvSpPr>
        <p:spPr/>
        <p:txBody>
          <a:bodyPr/>
          <a:lstStyle/>
          <a:p>
            <a:fld id="{B28AE578-D52B-4495-9950-EE809055DAE2}" type="slidenum">
              <a:rPr lang="en-US" smtClean="0"/>
              <a:t>39</a:t>
            </a:fld>
            <a:endParaRPr lang="en-US"/>
          </a:p>
        </p:txBody>
      </p:sp>
    </p:spTree>
    <p:extLst>
      <p:ext uri="{BB962C8B-B14F-4D97-AF65-F5344CB8AC3E}">
        <p14:creationId xmlns:p14="http://schemas.microsoft.com/office/powerpoint/2010/main" val="229549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642CE7-C2A2-4A48-B948-17BADB9C4AD1}" type="datetime1">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8" name="Picture 7"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92AAC-CFB3-4BA8-9AD2-71B5E29C9CFC}" type="datetime1">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831C9-D08F-4027-AA79-15163981207A}" type="datetime1">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F3DD3-8D44-40DB-90A1-EDF28D14791E}" type="datetime1">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6E6E9-B635-418F-A2F7-CB8E61D415BD}" type="datetime1">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1979F0-1C3B-47DC-8FA0-5D0AC003705C}" type="datetime1">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pic>
        <p:nvPicPr>
          <p:cNvPr id="8" name="Picture 7"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4DD923-6DFA-49A0-A991-DBC21A3A80FF}" type="datetime1">
              <a:rPr lang="en-US" smtClean="0"/>
              <a:t>3/4/19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pic>
        <p:nvPicPr>
          <p:cNvPr id="10" name="Picture 9"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9AB4B-C6F3-45BE-AD34-C85584C6C106}" type="datetime1">
              <a:rPr lang="en-US" smtClean="0"/>
              <a:t>3/4/19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pic>
        <p:nvPicPr>
          <p:cNvPr id="6" name="Picture 5"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25A1D-9900-4994-8357-B88FAAA79B50}" type="datetime1">
              <a:rPr lang="en-US" smtClean="0"/>
              <a:t>3/4/19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pic>
        <p:nvPicPr>
          <p:cNvPr id="5" name="Picture 4"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1DA935-595D-443A-83E7-82BA5DF6B083}" type="datetime1">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pic>
        <p:nvPicPr>
          <p:cNvPr id="8" name="Picture 7"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456578-ABDE-49EE-93C7-26A0738FB06C}" type="datetime1">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pic>
        <p:nvPicPr>
          <p:cNvPr id="8" name="Picture 7" descr="A picture containing athletic game&#10;&#10;Description generated with high confidence">
            <a:extLst>
              <a:ext uri="{FF2B5EF4-FFF2-40B4-BE49-F238E27FC236}">
                <a16:creationId xmlns:a16="http://schemas.microsoft.com/office/drawing/2014/main" xmlns="" id="{09E81300-4F69-42FD-AF33-A6278D058032}"/>
              </a:ext>
            </a:extLst>
          </p:cNvPr>
          <p:cNvPicPr>
            <a:picLocks noChangeAspect="1"/>
          </p:cNvPicPr>
          <p:nvPr userDrawn="1"/>
        </p:nvPicPr>
        <p:blipFill>
          <a:blip r:embed="rId2"/>
          <a:stretch>
            <a:fillRect/>
          </a:stretch>
        </p:blipFill>
        <p:spPr>
          <a:xfrm>
            <a:off x="11022709" y="11875"/>
            <a:ext cx="1121791" cy="1223158"/>
          </a:xfrm>
          <a:prstGeom prst="rect">
            <a:avLst/>
          </a:prstGeom>
        </p:spPr>
      </p:pic>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8886B-8BFB-449A-9EC4-8620A9493143}" type="datetime1">
              <a:rPr lang="en-US" smtClean="0"/>
              <a:t>3/4/19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 Id="rId3"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42E4C0B7-DDA7-46CC-9D0E-2FF751C99466}"/>
              </a:ext>
            </a:extLst>
          </p:cNvPr>
          <p:cNvSpPr>
            <a:spLocks noGrp="1"/>
          </p:cNvSpPr>
          <p:nvPr>
            <p:ph type="subTitle" idx="1"/>
          </p:nvPr>
        </p:nvSpPr>
        <p:spPr>
          <a:xfrm>
            <a:off x="963283" y="4680340"/>
            <a:ext cx="9790981" cy="2173347"/>
          </a:xfrm>
        </p:spPr>
        <p:txBody>
          <a:bodyPr vert="horz" lIns="91440" tIns="45720" rIns="91440" bIns="45720" rtlCol="0" anchor="t">
            <a:normAutofit/>
          </a:bodyPr>
          <a:lstStyle/>
          <a:p>
            <a:pPr algn="l"/>
            <a:r>
              <a:rPr lang="en-US" sz="1800" b="1" u="sng">
                <a:cs typeface="Calibri"/>
              </a:rPr>
              <a:t>TEAM</a:t>
            </a:r>
            <a:r>
              <a:rPr lang="en-US" sz="1800" b="1">
                <a:cs typeface="Calibri"/>
              </a:rPr>
              <a:t>: </a:t>
            </a:r>
            <a:r>
              <a:rPr lang="en-US" sz="1800">
                <a:cs typeface="Calibri"/>
              </a:rPr>
              <a:t>Omar </a:t>
            </a:r>
            <a:r>
              <a:rPr lang="en-US" sz="1800" err="1">
                <a:cs typeface="Calibri"/>
              </a:rPr>
              <a:t>Alshamsi</a:t>
            </a:r>
            <a:r>
              <a:rPr lang="en-US" sz="1800">
                <a:cs typeface="Calibri"/>
              </a:rPr>
              <a:t>, Meer Baker, Eric Bergman, Jack Lambert, Eli Landers, Quentin Moore, Alex </a:t>
            </a:r>
            <a:r>
              <a:rPr lang="en-US" sz="1800" err="1">
                <a:cs typeface="Calibri"/>
              </a:rPr>
              <a:t>Mulvaney</a:t>
            </a:r>
            <a:r>
              <a:rPr lang="en-US" sz="1800">
                <a:cs typeface="Calibri"/>
              </a:rPr>
              <a:t>, Donald Palomino, Wyatt </a:t>
            </a:r>
            <a:r>
              <a:rPr lang="en-US" sz="1800" err="1">
                <a:cs typeface="Calibri"/>
              </a:rPr>
              <a:t>Raich</a:t>
            </a:r>
            <a:r>
              <a:rPr lang="en-US" sz="1800">
                <a:cs typeface="Calibri"/>
              </a:rPr>
              <a:t>, Brody </a:t>
            </a:r>
            <a:r>
              <a:rPr lang="en-US" sz="1800" err="1">
                <a:cs typeface="Calibri"/>
              </a:rPr>
              <a:t>Rosipajla</a:t>
            </a:r>
            <a:r>
              <a:rPr lang="en-US" sz="1800">
                <a:cs typeface="Calibri"/>
              </a:rPr>
              <a:t>, </a:t>
            </a:r>
            <a:r>
              <a:rPr lang="en-US" sz="1800" err="1">
                <a:cs typeface="Calibri"/>
              </a:rPr>
              <a:t>Aytac</a:t>
            </a:r>
            <a:r>
              <a:rPr lang="en-US" sz="1800">
                <a:cs typeface="Calibri"/>
              </a:rPr>
              <a:t> </a:t>
            </a:r>
            <a:r>
              <a:rPr lang="en-US" sz="1800" err="1">
                <a:cs typeface="Calibri"/>
              </a:rPr>
              <a:t>Teker</a:t>
            </a:r>
            <a:r>
              <a:rPr lang="en-US" sz="1800">
                <a:cs typeface="Calibri"/>
              </a:rPr>
              <a:t>, Eric Zhao</a:t>
            </a:r>
          </a:p>
          <a:p>
            <a:pPr algn="l"/>
            <a:endParaRPr lang="en-US" sz="1800">
              <a:cs typeface="Calibri"/>
            </a:endParaRPr>
          </a:p>
          <a:p>
            <a:pPr algn="l"/>
            <a:r>
              <a:rPr lang="en-US" sz="1800" b="1" u="sng">
                <a:cs typeface="Calibri"/>
              </a:rPr>
              <a:t>Customer</a:t>
            </a:r>
            <a:r>
              <a:rPr lang="en-US" sz="1800" b="1">
                <a:cs typeface="Calibri"/>
              </a:rPr>
              <a:t>: </a:t>
            </a:r>
            <a:r>
              <a:rPr lang="en-US" sz="1800">
                <a:cs typeface="Calibri"/>
              </a:rPr>
              <a:t>Robert </a:t>
            </a:r>
            <a:r>
              <a:rPr lang="en-US" sz="1800" err="1">
                <a:cs typeface="Calibri"/>
              </a:rPr>
              <a:t>Leben</a:t>
            </a:r>
            <a:endParaRPr lang="en-US" sz="1800">
              <a:cs typeface="Calibri"/>
            </a:endParaRPr>
          </a:p>
          <a:p>
            <a:pPr algn="l"/>
            <a:r>
              <a:rPr lang="en-US" sz="1800" b="1" u="sng">
                <a:cs typeface="Calibri"/>
              </a:rPr>
              <a:t>Advisor</a:t>
            </a:r>
            <a:r>
              <a:rPr lang="en-US" sz="1800">
                <a:cs typeface="Calibri"/>
              </a:rPr>
              <a:t>: John </a:t>
            </a:r>
            <a:r>
              <a:rPr lang="en-US" sz="1800" err="1">
                <a:cs typeface="Calibri"/>
              </a:rPr>
              <a:t>Mah</a:t>
            </a:r>
            <a:endParaRPr lang="en-US" sz="1800">
              <a:cs typeface="Calibri"/>
            </a:endParaRPr>
          </a:p>
          <a:p>
            <a:endParaRPr lang="en-US">
              <a:cs typeface="Calibri"/>
            </a:endParaRPr>
          </a:p>
        </p:txBody>
      </p:sp>
      <p:pic>
        <p:nvPicPr>
          <p:cNvPr id="4" name="Picture 4">
            <a:extLst>
              <a:ext uri="{FF2B5EF4-FFF2-40B4-BE49-F238E27FC236}">
                <a16:creationId xmlns:a16="http://schemas.microsoft.com/office/drawing/2014/main" xmlns="" id="{8D8A60D4-8E2E-4D69-9556-4A8849D5CBEF}"/>
              </a:ext>
            </a:extLst>
          </p:cNvPr>
          <p:cNvPicPr>
            <a:picLocks noChangeAspect="1"/>
          </p:cNvPicPr>
          <p:nvPr/>
        </p:nvPicPr>
        <p:blipFill>
          <a:blip r:embed="rId2"/>
          <a:stretch>
            <a:fillRect/>
          </a:stretch>
        </p:blipFill>
        <p:spPr>
          <a:xfrm>
            <a:off x="871268" y="695098"/>
            <a:ext cx="9759350" cy="3383083"/>
          </a:xfrm>
          <a:prstGeom prst="rect">
            <a:avLst/>
          </a:prstGeom>
        </p:spPr>
      </p:pic>
      <p:sp>
        <p:nvSpPr>
          <p:cNvPr id="6" name="TextBox 5">
            <a:extLst>
              <a:ext uri="{FF2B5EF4-FFF2-40B4-BE49-F238E27FC236}">
                <a16:creationId xmlns:a16="http://schemas.microsoft.com/office/drawing/2014/main" xmlns="" id="{EBAA7E44-3E6D-4DF0-AA07-B641481FDE5D}"/>
              </a:ext>
            </a:extLst>
          </p:cNvPr>
          <p:cNvSpPr txBox="1"/>
          <p:nvPr/>
        </p:nvSpPr>
        <p:spPr>
          <a:xfrm>
            <a:off x="3473570" y="274608"/>
            <a:ext cx="485667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a:cs typeface="Calibri"/>
              </a:rPr>
              <a:t>ASEN 4018 Senior Projects Spring 2018</a:t>
            </a:r>
            <a:br>
              <a:rPr lang="en-US">
                <a:latin typeface="Calibri"/>
                <a:cs typeface="Calibri"/>
              </a:rPr>
            </a:br>
            <a:r>
              <a:rPr lang="en-US">
                <a:latin typeface="Calibri"/>
                <a:cs typeface="Calibri"/>
              </a:rPr>
              <a:t> Test Readiness Review</a:t>
            </a:r>
          </a:p>
        </p:txBody>
      </p:sp>
      <p:pic>
        <p:nvPicPr>
          <p:cNvPr id="7" name="Picture 7">
            <a:extLst>
              <a:ext uri="{FF2B5EF4-FFF2-40B4-BE49-F238E27FC236}">
                <a16:creationId xmlns:a16="http://schemas.microsoft.com/office/drawing/2014/main" xmlns="" id="{194FA568-A2FF-439F-AAA5-6D438DCF9EB3}"/>
              </a:ext>
            </a:extLst>
          </p:cNvPr>
          <p:cNvPicPr>
            <a:picLocks noChangeAspect="1"/>
          </p:cNvPicPr>
          <p:nvPr/>
        </p:nvPicPr>
        <p:blipFill>
          <a:blip r:embed="rId3"/>
          <a:stretch>
            <a:fillRect/>
          </a:stretch>
        </p:blipFill>
        <p:spPr>
          <a:xfrm>
            <a:off x="10160725" y="2426"/>
            <a:ext cx="2030016" cy="1609938"/>
          </a:xfrm>
          <a:prstGeom prst="rect">
            <a:avLst/>
          </a:prstGeom>
        </p:spPr>
      </p:pic>
      <p:pic>
        <p:nvPicPr>
          <p:cNvPr id="9" name="Picture 9">
            <a:extLst>
              <a:ext uri="{FF2B5EF4-FFF2-40B4-BE49-F238E27FC236}">
                <a16:creationId xmlns:a16="http://schemas.microsoft.com/office/drawing/2014/main" xmlns="" id="{27FF74B7-8554-43CE-9CEA-EE322A3680BB}"/>
              </a:ext>
            </a:extLst>
          </p:cNvPr>
          <p:cNvPicPr>
            <a:picLocks noChangeAspect="1"/>
          </p:cNvPicPr>
          <p:nvPr/>
        </p:nvPicPr>
        <p:blipFill>
          <a:blip r:embed="rId4"/>
          <a:stretch>
            <a:fillRect/>
          </a:stretch>
        </p:blipFill>
        <p:spPr>
          <a:xfrm>
            <a:off x="10159940" y="5215566"/>
            <a:ext cx="1979402" cy="1573961"/>
          </a:xfrm>
          <a:prstGeom prst="rect">
            <a:avLst/>
          </a:prstGeom>
        </p:spPr>
      </p:pic>
      <p:sp>
        <p:nvSpPr>
          <p:cNvPr id="2" name="Slide Number Placeholder 1"/>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951729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close up of a map&#10;&#10;Description generated with very high confidence">
            <a:extLst>
              <a:ext uri="{FF2B5EF4-FFF2-40B4-BE49-F238E27FC236}">
                <a16:creationId xmlns:a16="http://schemas.microsoft.com/office/drawing/2014/main" xmlns="" id="{A7664983-17E7-4F09-9291-D39AD9FF4B45}"/>
              </a:ext>
            </a:extLst>
          </p:cNvPr>
          <p:cNvPicPr>
            <a:picLocks noChangeAspect="1"/>
          </p:cNvPicPr>
          <p:nvPr/>
        </p:nvPicPr>
        <p:blipFill>
          <a:blip r:embed="rId3"/>
          <a:stretch>
            <a:fillRect/>
          </a:stretch>
        </p:blipFill>
        <p:spPr>
          <a:xfrm>
            <a:off x="-5751" y="3223"/>
            <a:ext cx="12203501" cy="6851551"/>
          </a:xfrm>
          <a:prstGeom prst="rect">
            <a:avLst/>
          </a:prstGeom>
        </p:spPr>
      </p:pic>
      <p:sp>
        <p:nvSpPr>
          <p:cNvPr id="2" name="Slide Number Placeholder 1">
            <a:extLst>
              <a:ext uri="{FF2B5EF4-FFF2-40B4-BE49-F238E27FC236}">
                <a16:creationId xmlns:a16="http://schemas.microsoft.com/office/drawing/2014/main" xmlns="" id="{862431C2-FC71-43F3-8064-140C1E310B03}"/>
              </a:ext>
            </a:extLst>
          </p:cNvPr>
          <p:cNvSpPr>
            <a:spLocks noGrp="1"/>
          </p:cNvSpPr>
          <p:nvPr>
            <p:ph type="sldNum" sz="quarter" idx="12"/>
          </p:nvPr>
        </p:nvSpPr>
        <p:spPr/>
        <p:txBody>
          <a:bodyPr/>
          <a:lstStyle/>
          <a:p>
            <a:fld id="{330EA680-D336-4FF7-8B7A-9848BB0A1C32}" type="slidenum">
              <a:rPr lang="en-US" smtClean="0"/>
              <a:t>10</a:t>
            </a:fld>
            <a:endParaRPr lang="en-US"/>
          </a:p>
        </p:txBody>
      </p:sp>
      <p:cxnSp>
        <p:nvCxnSpPr>
          <p:cNvPr id="13" name="Straight Arrow Connector 12">
            <a:extLst>
              <a:ext uri="{FF2B5EF4-FFF2-40B4-BE49-F238E27FC236}">
                <a16:creationId xmlns:a16="http://schemas.microsoft.com/office/drawing/2014/main" xmlns="" id="{A1727BD9-FD68-4474-9B3B-248097ADBE06}"/>
              </a:ext>
            </a:extLst>
          </p:cNvPr>
          <p:cNvCxnSpPr>
            <a:cxnSpLocks/>
          </p:cNvCxnSpPr>
          <p:nvPr/>
        </p:nvCxnSpPr>
        <p:spPr>
          <a:xfrm>
            <a:off x="3410305" y="311987"/>
            <a:ext cx="8620663" cy="37382"/>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xmlns="" id="{25A681C6-8716-4F86-AD82-745A1AC78621}"/>
              </a:ext>
            </a:extLst>
          </p:cNvPr>
          <p:cNvCxnSpPr/>
          <p:nvPr/>
        </p:nvCxnSpPr>
        <p:spPr>
          <a:xfrm flipH="1">
            <a:off x="4310333" y="38819"/>
            <a:ext cx="34505" cy="6837871"/>
          </a:xfrm>
          <a:prstGeom prst="straightConnector1">
            <a:avLst/>
          </a:prstGeom>
          <a:ln w="57150">
            <a:solidFill>
              <a:srgbClr val="00B05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D986E856-A154-4899-9D02-41AC1EA34F0F}"/>
              </a:ext>
            </a:extLst>
          </p:cNvPr>
          <p:cNvSpPr txBox="1"/>
          <p:nvPr/>
        </p:nvSpPr>
        <p:spPr>
          <a:xfrm>
            <a:off x="8146212" y="454325"/>
            <a:ext cx="3390181" cy="46166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Testing/ Integration</a:t>
            </a:r>
          </a:p>
        </p:txBody>
      </p:sp>
    </p:spTree>
    <p:extLst>
      <p:ext uri="{BB962C8B-B14F-4D97-AF65-F5344CB8AC3E}">
        <p14:creationId xmlns:p14="http://schemas.microsoft.com/office/powerpoint/2010/main" val="3761235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18FDEB73-7414-47E9-BB32-DDD1098B39B0}"/>
              </a:ext>
            </a:extLst>
          </p:cNvPr>
          <p:cNvGraphicFramePr>
            <a:graphicFrameLocks noGrp="1"/>
          </p:cNvGraphicFramePr>
          <p:nvPr>
            <p:extLst>
              <p:ext uri="{D42A27DB-BD31-4B8C-83A1-F6EECF244321}">
                <p14:modId xmlns:p14="http://schemas.microsoft.com/office/powerpoint/2010/main" val="2119607626"/>
              </p:ext>
            </p:extLst>
          </p:nvPr>
        </p:nvGraphicFramePr>
        <p:xfrm>
          <a:off x="575094" y="1308339"/>
          <a:ext cx="10185188" cy="5014302"/>
        </p:xfrm>
        <a:graphic>
          <a:graphicData uri="http://schemas.openxmlformats.org/drawingml/2006/table">
            <a:tbl>
              <a:tblPr firstRow="1" bandRow="1">
                <a:tableStyleId>{5940675A-B579-460E-94D1-54222C63F5DA}</a:tableStyleId>
              </a:tblPr>
              <a:tblGrid>
                <a:gridCol w="2816794">
                  <a:extLst>
                    <a:ext uri="{9D8B030D-6E8A-4147-A177-3AD203B41FA5}">
                      <a16:colId xmlns:a16="http://schemas.microsoft.com/office/drawing/2014/main" xmlns="" val="3521183654"/>
                    </a:ext>
                  </a:extLst>
                </a:gridCol>
                <a:gridCol w="3834425">
                  <a:extLst>
                    <a:ext uri="{9D8B030D-6E8A-4147-A177-3AD203B41FA5}">
                      <a16:colId xmlns:a16="http://schemas.microsoft.com/office/drawing/2014/main" xmlns="" val="4068317382"/>
                    </a:ext>
                  </a:extLst>
                </a:gridCol>
                <a:gridCol w="3533969">
                  <a:extLst>
                    <a:ext uri="{9D8B030D-6E8A-4147-A177-3AD203B41FA5}">
                      <a16:colId xmlns:a16="http://schemas.microsoft.com/office/drawing/2014/main" xmlns="" val="116128020"/>
                    </a:ext>
                  </a:extLst>
                </a:gridCol>
              </a:tblGrid>
              <a:tr h="926352">
                <a:tc>
                  <a:txBody>
                    <a:bodyPr/>
                    <a:lstStyle/>
                    <a:p>
                      <a:pPr algn="ctr" rtl="0" fontAlgn="base"/>
                      <a:r>
                        <a:rPr lang="en-US" sz="1600"/>
                        <a:t>Test</a:t>
                      </a:r>
                      <a:endParaRPr lang="en-US" sz="1600">
                        <a:effectLst/>
                      </a:endParaRPr>
                    </a:p>
                  </a:txBody>
                  <a:tcPr anchor="ctr"/>
                </a:tc>
                <a:tc>
                  <a:txBody>
                    <a:bodyPr/>
                    <a:lstStyle/>
                    <a:p>
                      <a:pPr algn="ctr" rtl="0" fontAlgn="base"/>
                      <a:r>
                        <a:rPr lang="en-US" sz="1600">
                          <a:effectLst/>
                        </a:rPr>
                        <a:t>Method​</a:t>
                      </a:r>
                    </a:p>
                  </a:txBody>
                  <a:tcPr anchor="ctr"/>
                </a:tc>
                <a:tc>
                  <a:txBody>
                    <a:bodyPr/>
                    <a:lstStyle/>
                    <a:p>
                      <a:pPr algn="ctr" rtl="0" fontAlgn="base"/>
                      <a:r>
                        <a:rPr lang="en-US" sz="1600">
                          <a:effectLst/>
                        </a:rPr>
                        <a:t>Status​</a:t>
                      </a:r>
                    </a:p>
                  </a:txBody>
                  <a:tcPr anchor="ctr"/>
                </a:tc>
                <a:extLst>
                  <a:ext uri="{0D108BD9-81ED-4DB2-BD59-A6C34878D82A}">
                    <a16:rowId xmlns:a16="http://schemas.microsoft.com/office/drawing/2014/main" xmlns="" val="270763503"/>
                  </a:ext>
                </a:extLst>
              </a:tr>
              <a:tr h="738475">
                <a:tc>
                  <a:txBody>
                    <a:bodyPr/>
                    <a:lstStyle/>
                    <a:p>
                      <a:pPr algn="ctr" rtl="0"/>
                      <a:r>
                        <a:rPr lang="en-US" sz="1600"/>
                        <a:t>Glue Tension Test</a:t>
                      </a:r>
                      <a:endParaRPr lang="en-US" sz="1600">
                        <a:effectLst/>
                      </a:endParaRPr>
                    </a:p>
                  </a:txBody>
                  <a:tcPr anchor="ctr"/>
                </a:tc>
                <a:tc>
                  <a:txBody>
                    <a:bodyPr/>
                    <a:lstStyle/>
                    <a:p>
                      <a:pPr marL="342900" lvl="0" indent="-342900" algn="l" rtl="0">
                        <a:buFont typeface="+mj-lt"/>
                        <a:buAutoNum type="arabicPeriod"/>
                      </a:pPr>
                      <a:r>
                        <a:rPr lang="en-US" sz="1600"/>
                        <a:t>Instron Machine, shear test</a:t>
                      </a:r>
                      <a:endParaRPr lang="en-US" sz="1600">
                        <a:effectLst/>
                      </a:endParaRPr>
                    </a:p>
                  </a:txBody>
                  <a:tcPr anchor="ctr"/>
                </a:tc>
                <a:tc>
                  <a:txBody>
                    <a:bodyPr/>
                    <a:lstStyle/>
                    <a:p>
                      <a:pPr algn="ctr" rtl="0" fontAlgn="auto"/>
                      <a:r>
                        <a:rPr lang="en-US" sz="1600"/>
                        <a:t>Complete</a:t>
                      </a:r>
                      <a:endParaRPr lang="en-US" sz="1600">
                        <a:effectLst/>
                      </a:endParaRPr>
                    </a:p>
                  </a:txBody>
                  <a:tcPr anchor="ctr"/>
                </a:tc>
                <a:extLst>
                  <a:ext uri="{0D108BD9-81ED-4DB2-BD59-A6C34878D82A}">
                    <a16:rowId xmlns:a16="http://schemas.microsoft.com/office/drawing/2014/main" xmlns="" val="1567857334"/>
                  </a:ext>
                </a:extLst>
              </a:tr>
              <a:tr h="979283">
                <a:tc>
                  <a:txBody>
                    <a:bodyPr/>
                    <a:lstStyle/>
                    <a:p>
                      <a:pPr algn="ctr" rtl="0"/>
                      <a:r>
                        <a:rPr lang="en-US" sz="1600"/>
                        <a:t>Water Sealing Test</a:t>
                      </a:r>
                      <a:endParaRPr lang="en-US" sz="1600">
                        <a:effectLst/>
                      </a:endParaRPr>
                    </a:p>
                  </a:txBody>
                  <a:tcPr anchor="ctr"/>
                </a:tc>
                <a:tc>
                  <a:txBody>
                    <a:bodyPr/>
                    <a:lstStyle/>
                    <a:p>
                      <a:pPr marL="342900" lvl="0" indent="-342900" algn="l" rtl="0">
                        <a:buFont typeface="+mj-lt"/>
                        <a:buAutoNum type="arabicPeriod"/>
                      </a:pPr>
                      <a:r>
                        <a:rPr lang="en-US" sz="1600"/>
                        <a:t>Place in water for 1 week</a:t>
                      </a:r>
                      <a:endParaRPr lang="en-US" sz="1600">
                        <a:effectLst/>
                      </a:endParaRPr>
                    </a:p>
                  </a:txBody>
                  <a:tcPr anchor="ctr"/>
                </a:tc>
                <a:tc>
                  <a:txBody>
                    <a:bodyPr/>
                    <a:lstStyle/>
                    <a:p>
                      <a:pPr algn="ctr" rtl="0" fontAlgn="base"/>
                      <a:r>
                        <a:rPr lang="en-US" sz="1600"/>
                        <a:t>Complete</a:t>
                      </a:r>
                      <a:endParaRPr lang="en-US" sz="1600">
                        <a:effectLst/>
                      </a:endParaRPr>
                    </a:p>
                  </a:txBody>
                  <a:tcPr anchor="ctr"/>
                </a:tc>
                <a:extLst>
                  <a:ext uri="{0D108BD9-81ED-4DB2-BD59-A6C34878D82A}">
                    <a16:rowId xmlns:a16="http://schemas.microsoft.com/office/drawing/2014/main" xmlns="" val="4116666712"/>
                  </a:ext>
                </a:extLst>
              </a:tr>
              <a:tr h="1059552">
                <a:tc>
                  <a:txBody>
                    <a:bodyPr/>
                    <a:lstStyle/>
                    <a:p>
                      <a:pPr algn="ctr" rtl="0"/>
                      <a:r>
                        <a:rPr lang="en-US" sz="1600"/>
                        <a:t>Impact Test</a:t>
                      </a:r>
                      <a:endParaRPr lang="en-US" sz="1600">
                        <a:effectLst/>
                      </a:endParaRPr>
                    </a:p>
                  </a:txBody>
                  <a:tcPr anchor="ctr"/>
                </a:tc>
                <a:tc>
                  <a:txBody>
                    <a:bodyPr/>
                    <a:lstStyle/>
                    <a:p>
                      <a:pPr marL="342900" lvl="0" indent="-342900" algn="l" rtl="0">
                        <a:buFont typeface="+mj-lt"/>
                        <a:buAutoNum type="arabicPeriod"/>
                      </a:pPr>
                      <a:r>
                        <a:rPr lang="en-US" sz="1600"/>
                        <a:t>Drop from 2 ft interval heights up to 20 [ft]</a:t>
                      </a:r>
                    </a:p>
                    <a:p>
                      <a:pPr marL="342900" lvl="0" indent="-342900" algn="l">
                        <a:buAutoNum type="arabicPeriod"/>
                      </a:pPr>
                      <a:r>
                        <a:rPr lang="en-US" sz="1600"/>
                        <a:t>Record acceleration </a:t>
                      </a:r>
                    </a:p>
                    <a:p>
                      <a:pPr marL="342900" lvl="0" indent="-342900" algn="l">
                        <a:buAutoNum type="arabicPeriod"/>
                      </a:pPr>
                      <a:r>
                        <a:rPr lang="en-US" sz="1600"/>
                        <a:t>Use highspeed camera to obtain velocity right before impact</a:t>
                      </a:r>
                    </a:p>
                  </a:txBody>
                  <a:tcPr anchor="ctr"/>
                </a:tc>
                <a:tc>
                  <a:txBody>
                    <a:bodyPr/>
                    <a:lstStyle/>
                    <a:p>
                      <a:pPr algn="ctr" rtl="0" fontAlgn="base"/>
                      <a:r>
                        <a:rPr lang="en-US" sz="1600"/>
                        <a:t>Complete</a:t>
                      </a:r>
                      <a:endParaRPr lang="en-US" sz="1600">
                        <a:effectLst/>
                      </a:endParaRPr>
                    </a:p>
                  </a:txBody>
                  <a:tcPr anchor="ctr"/>
                </a:tc>
                <a:extLst>
                  <a:ext uri="{0D108BD9-81ED-4DB2-BD59-A6C34878D82A}">
                    <a16:rowId xmlns:a16="http://schemas.microsoft.com/office/drawing/2014/main" xmlns="" val="742155760"/>
                  </a:ext>
                </a:extLst>
              </a:tr>
              <a:tr h="1059552">
                <a:tc>
                  <a:txBody>
                    <a:bodyPr/>
                    <a:lstStyle/>
                    <a:p>
                      <a:pPr lvl="0" algn="ctr">
                        <a:buNone/>
                      </a:pPr>
                      <a:r>
                        <a:rPr lang="en-US" sz="1600"/>
                        <a:t>Underwater Displacement</a:t>
                      </a:r>
                      <a:endParaRPr lang="en-US" sz="1600">
                        <a:effectLst/>
                      </a:endParaRPr>
                    </a:p>
                  </a:txBody>
                  <a:tcPr anchor="ctr"/>
                </a:tc>
                <a:tc>
                  <a:txBody>
                    <a:bodyPr/>
                    <a:lstStyle/>
                    <a:p>
                      <a:pPr marL="342900" lvl="0" indent="-342900" algn="l">
                        <a:buAutoNum type="arabicPeriod"/>
                      </a:pPr>
                      <a:r>
                        <a:rPr lang="en-US" sz="1600"/>
                        <a:t>Record drops from 20ft. Use processing software to determine distance from impact to submersion to emersion.</a:t>
                      </a:r>
                    </a:p>
                  </a:txBody>
                  <a:tcPr anchor="ctr"/>
                </a:tc>
                <a:tc>
                  <a:txBody>
                    <a:bodyPr/>
                    <a:lstStyle/>
                    <a:p>
                      <a:pPr lvl="0" algn="ctr" fontAlgn="base">
                        <a:buNone/>
                      </a:pPr>
                      <a:r>
                        <a:rPr lang="en-US" sz="1600"/>
                        <a:t>Complete</a:t>
                      </a:r>
                      <a:endParaRPr lang="en-US" sz="1600">
                        <a:effectLst/>
                      </a:endParaRPr>
                    </a:p>
                  </a:txBody>
                  <a:tcPr anchor="ctr"/>
                </a:tc>
                <a:extLst>
                  <a:ext uri="{0D108BD9-81ED-4DB2-BD59-A6C34878D82A}">
                    <a16:rowId xmlns:a16="http://schemas.microsoft.com/office/drawing/2014/main" xmlns="" val="987369022"/>
                  </a:ext>
                </a:extLst>
              </a:tr>
            </a:tbl>
          </a:graphicData>
        </a:graphic>
      </p:graphicFrame>
      <p:sp>
        <p:nvSpPr>
          <p:cNvPr id="4" name="TextBox 3">
            <a:extLst>
              <a:ext uri="{FF2B5EF4-FFF2-40B4-BE49-F238E27FC236}">
                <a16:creationId xmlns:a16="http://schemas.microsoft.com/office/drawing/2014/main" xmlns="" id="{432713F0-C3AD-4793-9E95-2E27B49E5A98}"/>
              </a:ext>
            </a:extLst>
          </p:cNvPr>
          <p:cNvSpPr txBox="1"/>
          <p:nvPr/>
        </p:nvSpPr>
        <p:spPr>
          <a:xfrm>
            <a:off x="3602966" y="66135"/>
            <a:ext cx="6466935"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Structural Testing</a:t>
            </a:r>
          </a:p>
        </p:txBody>
      </p:sp>
      <p:sp>
        <p:nvSpPr>
          <p:cNvPr id="2" name="Rectangle 1">
            <a:extLst>
              <a:ext uri="{FF2B5EF4-FFF2-40B4-BE49-F238E27FC236}">
                <a16:creationId xmlns:a16="http://schemas.microsoft.com/office/drawing/2014/main" xmlns="" id="{20DAE9B1-9552-473C-BF15-A5FEFA469590}"/>
              </a:ext>
            </a:extLst>
          </p:cNvPr>
          <p:cNvSpPr/>
          <p:nvPr/>
        </p:nvSpPr>
        <p:spPr>
          <a:xfrm>
            <a:off x="7608498" y="2281687"/>
            <a:ext cx="290422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43689BE0-64C7-4CC7-AA73-3EBF735C723D}"/>
              </a:ext>
            </a:extLst>
          </p:cNvPr>
          <p:cNvSpPr/>
          <p:nvPr/>
        </p:nvSpPr>
        <p:spPr>
          <a:xfrm>
            <a:off x="7608497" y="3173083"/>
            <a:ext cx="290422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1458BFCB-5E39-4845-9D17-8BC2AE8A9EF5}"/>
              </a:ext>
            </a:extLst>
          </p:cNvPr>
          <p:cNvSpPr/>
          <p:nvPr/>
        </p:nvSpPr>
        <p:spPr>
          <a:xfrm>
            <a:off x="7608498" y="4280140"/>
            <a:ext cx="290422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11</a:t>
            </a:fld>
            <a:endParaRPr lang="en-US"/>
          </a:p>
        </p:txBody>
      </p:sp>
      <p:sp>
        <p:nvSpPr>
          <p:cNvPr id="8" name="Rectangle 7">
            <a:extLst>
              <a:ext uri="{FF2B5EF4-FFF2-40B4-BE49-F238E27FC236}">
                <a16:creationId xmlns:a16="http://schemas.microsoft.com/office/drawing/2014/main" xmlns="" id="{5790DA0F-BE53-4066-803E-B5342E56989E}"/>
              </a:ext>
            </a:extLst>
          </p:cNvPr>
          <p:cNvSpPr/>
          <p:nvPr/>
        </p:nvSpPr>
        <p:spPr>
          <a:xfrm>
            <a:off x="7608497" y="5474377"/>
            <a:ext cx="290422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516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8F891-22C1-4B55-A4AF-590D90E45DB0}"/>
              </a:ext>
            </a:extLst>
          </p:cNvPr>
          <p:cNvSpPr>
            <a:spLocks noGrp="1"/>
          </p:cNvSpPr>
          <p:nvPr>
            <p:ph type="title"/>
          </p:nvPr>
        </p:nvSpPr>
        <p:spPr>
          <a:xfrm>
            <a:off x="766313" y="91955"/>
            <a:ext cx="10515600" cy="563563"/>
          </a:xfrm>
        </p:spPr>
        <p:txBody>
          <a:bodyPr>
            <a:noAutofit/>
          </a:bodyPr>
          <a:lstStyle/>
          <a:p>
            <a:pPr algn="ctr"/>
            <a:r>
              <a:rPr lang="en-US" sz="4800">
                <a:cs typeface="Calibri Light"/>
              </a:rPr>
              <a:t>Drop Test</a:t>
            </a:r>
          </a:p>
        </p:txBody>
      </p:sp>
      <p:pic>
        <p:nvPicPr>
          <p:cNvPr id="5" name="Picture 4" descr="A picture containing building, outdoor&#10;&#10;Description generated with very high confidence">
            <a:extLst>
              <a:ext uri="{FF2B5EF4-FFF2-40B4-BE49-F238E27FC236}">
                <a16:creationId xmlns:a16="http://schemas.microsoft.com/office/drawing/2014/main" xmlns="" id="{1D006DE8-458A-434E-AB8E-42646A435C31}"/>
              </a:ext>
            </a:extLst>
          </p:cNvPr>
          <p:cNvPicPr>
            <a:picLocks noChangeAspect="1"/>
          </p:cNvPicPr>
          <p:nvPr/>
        </p:nvPicPr>
        <p:blipFill>
          <a:blip r:embed="rId2">
            <a:extLst/>
          </a:blip>
          <a:stretch>
            <a:fillRect/>
          </a:stretch>
        </p:blipFill>
        <p:spPr>
          <a:xfrm>
            <a:off x="360981" y="879616"/>
            <a:ext cx="5904875" cy="3935736"/>
          </a:xfrm>
          <a:prstGeom prst="rect">
            <a:avLst/>
          </a:prstGeom>
        </p:spPr>
      </p:pic>
      <p:sp>
        <p:nvSpPr>
          <p:cNvPr id="7" name="TextBox 6">
            <a:extLst>
              <a:ext uri="{FF2B5EF4-FFF2-40B4-BE49-F238E27FC236}">
                <a16:creationId xmlns:a16="http://schemas.microsoft.com/office/drawing/2014/main" xmlns="" id="{37E0F97C-373B-485E-A92E-959951D14534}"/>
              </a:ext>
            </a:extLst>
          </p:cNvPr>
          <p:cNvSpPr txBox="1"/>
          <p:nvPr/>
        </p:nvSpPr>
        <p:spPr>
          <a:xfrm>
            <a:off x="4509856" y="2071867"/>
            <a:ext cx="351378" cy="307777"/>
          </a:xfrm>
          <a:prstGeom prst="rect">
            <a:avLst/>
          </a:prstGeom>
          <a:noFill/>
          <a:ln>
            <a:noFill/>
          </a:ln>
        </p:spPr>
        <p:txBody>
          <a:bodyPr wrap="none" rtlCol="0">
            <a:spAutoFit/>
          </a:bodyPr>
          <a:lstStyle/>
          <a:p>
            <a:r>
              <a:rPr lang="en-US" sz="1400">
                <a:solidFill>
                  <a:srgbClr val="FF0000"/>
                </a:solidFill>
              </a:rPr>
              <a:t>3”</a:t>
            </a:r>
          </a:p>
        </p:txBody>
      </p:sp>
      <p:sp>
        <p:nvSpPr>
          <p:cNvPr id="3" name="Slide Number Placeholder 2"/>
          <p:cNvSpPr>
            <a:spLocks noGrp="1"/>
          </p:cNvSpPr>
          <p:nvPr>
            <p:ph type="sldNum" sz="quarter" idx="12"/>
          </p:nvPr>
        </p:nvSpPr>
        <p:spPr/>
        <p:txBody>
          <a:bodyPr/>
          <a:lstStyle/>
          <a:p>
            <a:fld id="{330EA680-D336-4FF7-8B7A-9848BB0A1C32}" type="slidenum">
              <a:rPr lang="en-US" smtClean="0"/>
              <a:t>12</a:t>
            </a:fld>
            <a:endParaRPr lang="en-US"/>
          </a:p>
        </p:txBody>
      </p:sp>
      <p:pic>
        <p:nvPicPr>
          <p:cNvPr id="4" name="Picture 5" descr="A picture containing indoor, floor&#10;&#10;Description generated with high confidence">
            <a:extLst>
              <a:ext uri="{FF2B5EF4-FFF2-40B4-BE49-F238E27FC236}">
                <a16:creationId xmlns:a16="http://schemas.microsoft.com/office/drawing/2014/main" xmlns="" id="{31B9726C-710D-426A-8854-AB9B1A56D0B2}"/>
              </a:ext>
            </a:extLst>
          </p:cNvPr>
          <p:cNvPicPr>
            <a:picLocks noChangeAspect="1"/>
          </p:cNvPicPr>
          <p:nvPr/>
        </p:nvPicPr>
        <p:blipFill>
          <a:blip r:embed="rId3"/>
          <a:stretch>
            <a:fillRect/>
          </a:stretch>
        </p:blipFill>
        <p:spPr>
          <a:xfrm>
            <a:off x="6790055" y="2737707"/>
            <a:ext cx="5128260" cy="3439985"/>
          </a:xfrm>
          <a:prstGeom prst="rect">
            <a:avLst/>
          </a:prstGeom>
        </p:spPr>
      </p:pic>
      <p:cxnSp>
        <p:nvCxnSpPr>
          <p:cNvPr id="8" name="Straight Arrow Connector 7">
            <a:extLst>
              <a:ext uri="{FF2B5EF4-FFF2-40B4-BE49-F238E27FC236}">
                <a16:creationId xmlns:a16="http://schemas.microsoft.com/office/drawing/2014/main" xmlns="" id="{A73E772A-FECB-5545-8A8D-7462D1157126}"/>
              </a:ext>
            </a:extLst>
          </p:cNvPr>
          <p:cNvCxnSpPr>
            <a:cxnSpLocks/>
          </p:cNvCxnSpPr>
          <p:nvPr/>
        </p:nvCxnSpPr>
        <p:spPr>
          <a:xfrm>
            <a:off x="4509856" y="2096390"/>
            <a:ext cx="0" cy="28325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406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E5A659-EB08-4274-A2F3-1ACBA5901CB4}"/>
              </a:ext>
            </a:extLst>
          </p:cNvPr>
          <p:cNvSpPr>
            <a:spLocks noGrp="1"/>
          </p:cNvSpPr>
          <p:nvPr>
            <p:ph type="title"/>
          </p:nvPr>
        </p:nvSpPr>
        <p:spPr>
          <a:xfrm>
            <a:off x="675224" y="86243"/>
            <a:ext cx="10515600" cy="1325563"/>
          </a:xfrm>
        </p:spPr>
        <p:txBody>
          <a:bodyPr/>
          <a:lstStyle/>
          <a:p>
            <a:r>
              <a:rPr lang="en-US">
                <a:cs typeface="Calibri Light"/>
              </a:rPr>
              <a:t>Acceleration Data</a:t>
            </a:r>
          </a:p>
        </p:txBody>
      </p:sp>
      <p:pic>
        <p:nvPicPr>
          <p:cNvPr id="3" name="Picture 3" descr="A close up of a map&#10;&#10;Description generated with high confidence">
            <a:extLst>
              <a:ext uri="{FF2B5EF4-FFF2-40B4-BE49-F238E27FC236}">
                <a16:creationId xmlns:a16="http://schemas.microsoft.com/office/drawing/2014/main" xmlns="" id="{CAEC3BE2-60AA-4B7A-AFEB-A500617D8CD6}"/>
              </a:ext>
            </a:extLst>
          </p:cNvPr>
          <p:cNvPicPr>
            <a:picLocks noChangeAspect="1"/>
          </p:cNvPicPr>
          <p:nvPr/>
        </p:nvPicPr>
        <p:blipFill>
          <a:blip r:embed="rId2"/>
          <a:stretch>
            <a:fillRect/>
          </a:stretch>
        </p:blipFill>
        <p:spPr>
          <a:xfrm>
            <a:off x="6061095" y="1185560"/>
            <a:ext cx="5234353" cy="4230564"/>
          </a:xfrm>
          <a:prstGeom prst="rect">
            <a:avLst/>
          </a:prstGeom>
        </p:spPr>
      </p:pic>
      <p:graphicFrame>
        <p:nvGraphicFramePr>
          <p:cNvPr id="5" name="Table 6">
            <a:extLst>
              <a:ext uri="{FF2B5EF4-FFF2-40B4-BE49-F238E27FC236}">
                <a16:creationId xmlns:a16="http://schemas.microsoft.com/office/drawing/2014/main" xmlns="" id="{C7B706EE-C54F-4955-86E8-93FB5E653304}"/>
              </a:ext>
            </a:extLst>
          </p:cNvPr>
          <p:cNvGraphicFramePr>
            <a:graphicFrameLocks noGrp="1"/>
          </p:cNvGraphicFramePr>
          <p:nvPr>
            <p:extLst>
              <p:ext uri="{D42A27DB-BD31-4B8C-83A1-F6EECF244321}">
                <p14:modId xmlns:p14="http://schemas.microsoft.com/office/powerpoint/2010/main" val="2449331377"/>
              </p:ext>
            </p:extLst>
          </p:nvPr>
        </p:nvGraphicFramePr>
        <p:xfrm>
          <a:off x="183372" y="5797232"/>
          <a:ext cx="7327137" cy="741680"/>
        </p:xfrm>
        <a:graphic>
          <a:graphicData uri="http://schemas.openxmlformats.org/drawingml/2006/table">
            <a:tbl>
              <a:tblPr firstRow="1" bandRow="1">
                <a:tableStyleId>{5C22544A-7EE6-4342-B048-85BDC9FD1C3A}</a:tableStyleId>
              </a:tblPr>
              <a:tblGrid>
                <a:gridCol w="3154631">
                  <a:extLst>
                    <a:ext uri="{9D8B030D-6E8A-4147-A177-3AD203B41FA5}">
                      <a16:colId xmlns:a16="http://schemas.microsoft.com/office/drawing/2014/main" xmlns="" val="1598156949"/>
                    </a:ext>
                  </a:extLst>
                </a:gridCol>
                <a:gridCol w="4172506">
                  <a:extLst>
                    <a:ext uri="{9D8B030D-6E8A-4147-A177-3AD203B41FA5}">
                      <a16:colId xmlns:a16="http://schemas.microsoft.com/office/drawing/2014/main" xmlns="" val="2631623886"/>
                    </a:ext>
                  </a:extLst>
                </a:gridCol>
              </a:tblGrid>
              <a:tr h="370840">
                <a:tc>
                  <a:txBody>
                    <a:bodyPr/>
                    <a:lstStyle/>
                    <a:p>
                      <a:pPr lvl="0">
                        <a:buNone/>
                      </a:pPr>
                      <a:r>
                        <a:rPr lang="en-US"/>
                        <a:t>Theoretical Model</a:t>
                      </a:r>
                    </a:p>
                  </a:txBody>
                  <a:tcPr/>
                </a:tc>
                <a:tc>
                  <a:txBody>
                    <a:bodyPr/>
                    <a:lstStyle/>
                    <a:p>
                      <a:r>
                        <a:rPr lang="en-US"/>
                        <a:t>Experimental Result (from linear fit)</a:t>
                      </a:r>
                    </a:p>
                  </a:txBody>
                  <a:tcPr/>
                </a:tc>
                <a:extLst>
                  <a:ext uri="{0D108BD9-81ED-4DB2-BD59-A6C34878D82A}">
                    <a16:rowId xmlns:a16="http://schemas.microsoft.com/office/drawing/2014/main" xmlns="" val="594329657"/>
                  </a:ext>
                </a:extLst>
              </a:tr>
              <a:tr h="370840">
                <a:tc>
                  <a:txBody>
                    <a:bodyPr/>
                    <a:lstStyle/>
                    <a:p>
                      <a:r>
                        <a:rPr lang="en-US" b="0" i="0" baseline="0">
                          <a:latin typeface="+mn-lt"/>
                        </a:rPr>
                        <a:t>a = 53.3 [G] @ Terminal</a:t>
                      </a:r>
                      <a:endParaRPr lang="en-US"/>
                    </a:p>
                  </a:txBody>
                  <a:tcPr/>
                </a:tc>
                <a:tc>
                  <a:txBody>
                    <a:bodyPr/>
                    <a:lstStyle/>
                    <a:p>
                      <a:pPr marL="0" marR="0" lvl="0" indent="0" algn="l" rtl="0">
                        <a:lnSpc>
                          <a:spcPct val="100000"/>
                        </a:lnSpc>
                        <a:spcBef>
                          <a:spcPts val="0"/>
                        </a:spcBef>
                        <a:spcAft>
                          <a:spcPts val="0"/>
                        </a:spcAft>
                        <a:buClrTx/>
                        <a:buSzTx/>
                        <a:buFontTx/>
                        <a:buNone/>
                      </a:pPr>
                      <a:r>
                        <a:rPr lang="en-US" b="0" i="0" baseline="0">
                          <a:latin typeface="+mn-lt"/>
                        </a:rPr>
                        <a:t>a = ~6.00 [G] @ Terminal</a:t>
                      </a:r>
                      <a:endParaRPr lang="en-US"/>
                    </a:p>
                  </a:txBody>
                  <a:tcPr/>
                </a:tc>
                <a:extLst>
                  <a:ext uri="{0D108BD9-81ED-4DB2-BD59-A6C34878D82A}">
                    <a16:rowId xmlns:a16="http://schemas.microsoft.com/office/drawing/2014/main" xmlns="" val="3512886256"/>
                  </a:ext>
                </a:extLst>
              </a:tr>
            </a:tbl>
          </a:graphicData>
        </a:graphic>
      </p:graphicFrame>
      <p:sp>
        <p:nvSpPr>
          <p:cNvPr id="9" name="Rectangle 8">
            <a:extLst>
              <a:ext uri="{FF2B5EF4-FFF2-40B4-BE49-F238E27FC236}">
                <a16:creationId xmlns:a16="http://schemas.microsoft.com/office/drawing/2014/main" xmlns="" id="{D1578145-B6AA-4CB9-9507-169856D931F2}"/>
              </a:ext>
            </a:extLst>
          </p:cNvPr>
          <p:cNvSpPr/>
          <p:nvPr/>
        </p:nvSpPr>
        <p:spPr>
          <a:xfrm>
            <a:off x="6060737" y="1181779"/>
            <a:ext cx="5789589" cy="436511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13</a:t>
            </a:fld>
            <a:endParaRPr lang="en-US"/>
          </a:p>
        </p:txBody>
      </p:sp>
      <p:grpSp>
        <p:nvGrpSpPr>
          <p:cNvPr id="16" name="Group 15">
            <a:extLst>
              <a:ext uri="{FF2B5EF4-FFF2-40B4-BE49-F238E27FC236}">
                <a16:creationId xmlns:a16="http://schemas.microsoft.com/office/drawing/2014/main" xmlns="" id="{B5C5A2AF-5F24-FF40-B981-6CA7B14ADDCF}"/>
              </a:ext>
            </a:extLst>
          </p:cNvPr>
          <p:cNvGrpSpPr/>
          <p:nvPr/>
        </p:nvGrpSpPr>
        <p:grpSpPr>
          <a:xfrm>
            <a:off x="106317" y="1181779"/>
            <a:ext cx="5684814" cy="4365112"/>
            <a:chOff x="88562" y="1181779"/>
            <a:chExt cx="5684814" cy="4365112"/>
          </a:xfrm>
        </p:grpSpPr>
        <p:pic>
          <p:nvPicPr>
            <p:cNvPr id="6" name="Picture 6" descr="A close up of a map&#10;&#10;Description generated with very high confidence">
              <a:extLst>
                <a:ext uri="{FF2B5EF4-FFF2-40B4-BE49-F238E27FC236}">
                  <a16:creationId xmlns:a16="http://schemas.microsoft.com/office/drawing/2014/main" xmlns="" id="{B3ED71C0-74EF-4A5C-9C83-9F61D9D0904C}"/>
                </a:ext>
              </a:extLst>
            </p:cNvPr>
            <p:cNvPicPr>
              <a:picLocks noChangeAspect="1"/>
            </p:cNvPicPr>
            <p:nvPr/>
          </p:nvPicPr>
          <p:blipFill>
            <a:blip r:embed="rId3">
              <a:extLst/>
            </a:blip>
            <a:stretch>
              <a:fillRect/>
            </a:stretch>
          </p:blipFill>
          <p:spPr>
            <a:xfrm>
              <a:off x="138237" y="1326526"/>
              <a:ext cx="5566506" cy="4174879"/>
            </a:xfrm>
            <a:prstGeom prst="rect">
              <a:avLst/>
            </a:prstGeom>
          </p:spPr>
        </p:pic>
        <p:sp>
          <p:nvSpPr>
            <p:cNvPr id="4" name="Rectangle 3">
              <a:extLst>
                <a:ext uri="{FF2B5EF4-FFF2-40B4-BE49-F238E27FC236}">
                  <a16:creationId xmlns:a16="http://schemas.microsoft.com/office/drawing/2014/main" xmlns="" id="{7DBBD738-B073-4802-817F-A85DEA804466}"/>
                </a:ext>
              </a:extLst>
            </p:cNvPr>
            <p:cNvSpPr/>
            <p:nvPr/>
          </p:nvSpPr>
          <p:spPr>
            <a:xfrm>
              <a:off x="88562" y="1181779"/>
              <a:ext cx="5684814" cy="436511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C28911EE-FB04-244E-80EB-8FB2FD7695B9}"/>
                    </a:ext>
                  </a:extLst>
                </p:cNvPr>
                <p:cNvSpPr txBox="1"/>
                <p:nvPr/>
              </p:nvSpPr>
              <p:spPr>
                <a:xfrm>
                  <a:off x="2400559" y="2004703"/>
                  <a:ext cx="165392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latin typeface="Cambria Math" charset="0"/>
                              </a:rPr>
                            </m:ctrlPr>
                          </m:sSubPr>
                          <m:e>
                            <m:r>
                              <a:rPr lang="en-US" sz="1400" i="1">
                                <a:latin typeface="Cambria Math" panose="02040503050406030204" pitchFamily="18" charset="0"/>
                              </a:rPr>
                              <m:t>𝑉</m:t>
                            </m:r>
                          </m:e>
                          <m:sub>
                            <m:r>
                              <a:rPr lang="en-US" sz="1400" i="1">
                                <a:latin typeface="Cambria Math" panose="02040503050406030204" pitchFamily="18" charset="0"/>
                              </a:rPr>
                              <m:t>𝑡𝑒𝑟𝑚</m:t>
                            </m:r>
                          </m:sub>
                        </m:sSub>
                        <m:r>
                          <a:rPr lang="en-US" sz="1400" i="1">
                            <a:latin typeface="Cambria Math" panose="02040503050406030204" pitchFamily="18" charset="0"/>
                          </a:rPr>
                          <m:t>=9.4</m:t>
                        </m:r>
                        <m:r>
                          <a:rPr lang="en-US" sz="1400" i="1" smtClean="0">
                            <a:latin typeface="Cambria Math" panose="02040503050406030204" pitchFamily="18" charset="0"/>
                          </a:rPr>
                          <m:t>8</m:t>
                        </m:r>
                        <m:r>
                          <a:rPr lang="en-US" sz="1400" b="0" i="1" smtClean="0">
                            <a:latin typeface="Cambria Math" panose="02040503050406030204" pitchFamily="18" charset="0"/>
                          </a:rPr>
                          <m:t> </m:t>
                        </m:r>
                        <m:d>
                          <m:dPr>
                            <m:begChr m:val="["/>
                            <m:endChr m:val="]"/>
                            <m:ctrlPr>
                              <a:rPr lang="en-US" sz="1400" b="0" i="1" smtClean="0">
                                <a:latin typeface="Cambria Math" charset="0"/>
                              </a:rPr>
                            </m:ctrlPr>
                          </m:dPr>
                          <m:e>
                            <m:f>
                              <m:fPr>
                                <m:type m:val="skw"/>
                                <m:ctrlPr>
                                  <a:rPr lang="en-US" sz="1400" b="0" i="1" smtClean="0">
                                    <a:latin typeface="Cambria Math" charset="0"/>
                                  </a:rPr>
                                </m:ctrlPr>
                              </m:fPr>
                              <m:num>
                                <m:r>
                                  <a:rPr lang="en-US" sz="1400" b="0" i="1" smtClean="0">
                                    <a:latin typeface="Cambria Math" panose="02040503050406030204" pitchFamily="18" charset="0"/>
                                  </a:rPr>
                                  <m:t>𝑚</m:t>
                                </m:r>
                              </m:num>
                              <m:den>
                                <m:r>
                                  <a:rPr lang="en-US" sz="1400" b="0" i="1" smtClean="0">
                                    <a:latin typeface="Cambria Math" panose="02040503050406030204" pitchFamily="18" charset="0"/>
                                  </a:rPr>
                                  <m:t>𝑠</m:t>
                                </m:r>
                              </m:den>
                            </m:f>
                          </m:e>
                        </m:d>
                      </m:oMath>
                    </m:oMathPara>
                  </a14:m>
                  <a:endParaRPr lang="en-US" sz="1400"/>
                </a:p>
              </p:txBody>
            </p:sp>
          </mc:Choice>
          <mc:Fallback xmlns="">
            <p:sp>
              <p:nvSpPr>
                <p:cNvPr id="8" name="TextBox 7">
                  <a:extLst>
                    <a:ext uri="{FF2B5EF4-FFF2-40B4-BE49-F238E27FC236}">
                      <a16:creationId xmlns:a16="http://schemas.microsoft.com/office/drawing/2014/main" id="{C28911EE-FB04-244E-80EB-8FB2FD7695B9}"/>
                    </a:ext>
                  </a:extLst>
                </p:cNvPr>
                <p:cNvSpPr txBox="1">
                  <a:spLocks noRot="1" noChangeAspect="1" noMove="1" noResize="1" noEditPoints="1" noAdjustHandles="1" noChangeArrowheads="1" noChangeShapeType="1" noTextEdit="1"/>
                </p:cNvSpPr>
                <p:nvPr/>
              </p:nvSpPr>
              <p:spPr>
                <a:xfrm>
                  <a:off x="2400559" y="2004703"/>
                  <a:ext cx="1653923" cy="307777"/>
                </a:xfrm>
                <a:prstGeom prst="rect">
                  <a:avLst/>
                </a:prstGeom>
                <a:blipFill>
                  <a:blip r:embed="rId4"/>
                  <a:stretch>
                    <a:fillRect t="-96000" r="-18819" b="-156000"/>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xmlns="" id="{F4539BFA-4A0A-0844-BBFA-2EEA5634334F}"/>
                </a:ext>
              </a:extLst>
            </p:cNvPr>
            <p:cNvCxnSpPr>
              <a:cxnSpLocks/>
            </p:cNvCxnSpPr>
            <p:nvPr/>
          </p:nvCxnSpPr>
          <p:spPr>
            <a:xfrm>
              <a:off x="3994951" y="2255044"/>
              <a:ext cx="240000" cy="195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A8B8DC49-6294-2842-B13F-A91FBF40CB7A}"/>
                </a:ext>
              </a:extLst>
            </p:cNvPr>
            <p:cNvCxnSpPr>
              <a:cxnSpLocks/>
            </p:cNvCxnSpPr>
            <p:nvPr/>
          </p:nvCxnSpPr>
          <p:spPr>
            <a:xfrm>
              <a:off x="4264557" y="2450237"/>
              <a:ext cx="0" cy="257452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649824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934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Underwater Displacement Test - Data</a:t>
            </a:r>
          </a:p>
        </p:txBody>
      </p:sp>
      <p:pic>
        <p:nvPicPr>
          <p:cNvPr id="9" name="Picture 11" descr="A screenshot of a cell phone&#10;&#10;Description generated with high confidence">
            <a:extLst>
              <a:ext uri="{FF2B5EF4-FFF2-40B4-BE49-F238E27FC236}">
                <a16:creationId xmlns:a16="http://schemas.microsoft.com/office/drawing/2014/main" xmlns="" id="{D45DAE71-D601-46C1-A82D-E08635652569}"/>
              </a:ext>
            </a:extLst>
          </p:cNvPr>
          <p:cNvPicPr>
            <a:picLocks noChangeAspect="1"/>
          </p:cNvPicPr>
          <p:nvPr/>
        </p:nvPicPr>
        <p:blipFill rotWithShape="1">
          <a:blip r:embed="rId2"/>
          <a:srcRect l="7121" r="-77" b="183"/>
          <a:stretch/>
        </p:blipFill>
        <p:spPr>
          <a:xfrm>
            <a:off x="0" y="1558243"/>
            <a:ext cx="6541934" cy="2956251"/>
          </a:xfrm>
          <a:prstGeom prst="rect">
            <a:avLst/>
          </a:prstGeom>
        </p:spPr>
      </p:pic>
      <p:sp>
        <p:nvSpPr>
          <p:cNvPr id="3" name="Slide Number Placeholder 2"/>
          <p:cNvSpPr>
            <a:spLocks noGrp="1"/>
          </p:cNvSpPr>
          <p:nvPr>
            <p:ph type="sldNum" sz="quarter" idx="12"/>
          </p:nvPr>
        </p:nvSpPr>
        <p:spPr/>
        <p:txBody>
          <a:bodyPr/>
          <a:lstStyle/>
          <a:p>
            <a:fld id="{330EA680-D336-4FF7-8B7A-9848BB0A1C32}" type="slidenum">
              <a:rPr lang="en-US" smtClean="0"/>
              <a:t>14</a:t>
            </a:fld>
            <a:endParaRPr lang="en-US"/>
          </a:p>
        </p:txBody>
      </p:sp>
      <p:pic>
        <p:nvPicPr>
          <p:cNvPr id="13" name="Picture 12" descr="A close up of a map&#10;&#10;Description automatically generated">
            <a:extLst>
              <a:ext uri="{FF2B5EF4-FFF2-40B4-BE49-F238E27FC236}">
                <a16:creationId xmlns:a16="http://schemas.microsoft.com/office/drawing/2014/main" xmlns="" id="{1D365BA3-0DEE-524E-9EE0-E00B64F44032}"/>
              </a:ext>
            </a:extLst>
          </p:cNvPr>
          <p:cNvPicPr>
            <a:picLocks noChangeAspect="1"/>
          </p:cNvPicPr>
          <p:nvPr/>
        </p:nvPicPr>
        <p:blipFill rotWithShape="1">
          <a:blip r:embed="rId3">
            <a:extLst>
              <a:ext uri="{28A0092B-C50C-407E-A947-70E740481C1C}">
                <a14:useLocalDpi xmlns:a14="http://schemas.microsoft.com/office/drawing/2010/main" val="0"/>
              </a:ext>
            </a:extLst>
          </a:blip>
          <a:srcRect r="6189"/>
          <a:stretch/>
        </p:blipFill>
        <p:spPr>
          <a:xfrm>
            <a:off x="5405824" y="1506251"/>
            <a:ext cx="6786176" cy="4651307"/>
          </a:xfrm>
          <a:prstGeom prst="rect">
            <a:avLst/>
          </a:prstGeom>
        </p:spPr>
      </p:pic>
      <p:sp>
        <p:nvSpPr>
          <p:cNvPr id="2" name="Rectangle 1">
            <a:extLst>
              <a:ext uri="{FF2B5EF4-FFF2-40B4-BE49-F238E27FC236}">
                <a16:creationId xmlns:a16="http://schemas.microsoft.com/office/drawing/2014/main" xmlns="" id="{7ACADCB2-8AD4-42D5-9B9A-856FB2CEF964}"/>
              </a:ext>
            </a:extLst>
          </p:cNvPr>
          <p:cNvSpPr/>
          <p:nvPr/>
        </p:nvSpPr>
        <p:spPr>
          <a:xfrm>
            <a:off x="7047781" y="1375913"/>
            <a:ext cx="4005532" cy="425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9C3C2A5-38BE-4BA1-B992-F56EB56265A6}"/>
              </a:ext>
            </a:extLst>
          </p:cNvPr>
          <p:cNvSpPr txBox="1"/>
          <p:nvPr/>
        </p:nvSpPr>
        <p:spPr>
          <a:xfrm>
            <a:off x="7978535" y="1449777"/>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Underwater Trajectory</a:t>
            </a:r>
          </a:p>
        </p:txBody>
      </p:sp>
    </p:spTree>
    <p:extLst>
      <p:ext uri="{BB962C8B-B14F-4D97-AF65-F5344CB8AC3E}">
        <p14:creationId xmlns:p14="http://schemas.microsoft.com/office/powerpoint/2010/main" val="320493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0064" y="1109863"/>
            <a:ext cx="5889171" cy="4861518"/>
          </a:xfrm>
        </p:spPr>
        <p:txBody>
          <a:bodyPr vert="horz" lIns="91440" tIns="45720" rIns="91440" bIns="45720" rtlCol="0" anchor="t">
            <a:normAutofit/>
          </a:bodyPr>
          <a:lstStyle/>
          <a:p>
            <a:pPr marL="0" indent="0">
              <a:buNone/>
            </a:pPr>
            <a:r>
              <a:rPr lang="en-US" b="1" u="sng"/>
              <a:t>Test Procedure:</a:t>
            </a:r>
            <a:endParaRPr lang="en-US">
              <a:cs typeface="Calibri"/>
            </a:endParaRPr>
          </a:p>
          <a:p>
            <a:pPr marL="514350" indent="-514350">
              <a:buFont typeface="+mj-lt"/>
              <a:buAutoNum type="arabicPeriod"/>
            </a:pPr>
            <a:r>
              <a:rPr lang="en-US"/>
              <a:t>Apply primer and adhesive to various areas of PPE test strips</a:t>
            </a:r>
          </a:p>
          <a:p>
            <a:pPr marL="514350" indent="-514350">
              <a:buFont typeface="+mj-lt"/>
              <a:buAutoNum type="arabicPeriod"/>
            </a:pPr>
            <a:r>
              <a:rPr lang="en-US"/>
              <a:t>Allow glue to bond for 24-hours minimum</a:t>
            </a:r>
          </a:p>
          <a:p>
            <a:pPr marL="514350" indent="-514350">
              <a:buFont typeface="+mj-lt"/>
              <a:buAutoNum type="arabicPeriod"/>
            </a:pPr>
            <a:r>
              <a:rPr lang="en-US"/>
              <a:t>Use tension test machine to pull samples until failure</a:t>
            </a: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554414" y="42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Glue Strength Test</a:t>
            </a:r>
          </a:p>
        </p:txBody>
      </p:sp>
      <p:pic>
        <p:nvPicPr>
          <p:cNvPr id="2" name="Picture 1"/>
          <p:cNvPicPr>
            <a:picLocks noChangeAspect="1"/>
          </p:cNvPicPr>
          <p:nvPr/>
        </p:nvPicPr>
        <p:blipFill>
          <a:blip r:embed="rId2"/>
          <a:stretch>
            <a:fillRect/>
          </a:stretch>
        </p:blipFill>
        <p:spPr>
          <a:xfrm>
            <a:off x="58904" y="6044750"/>
            <a:ext cx="10087727" cy="74807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916" t="30555" r="25000" b="26852"/>
          <a:stretch/>
        </p:blipFill>
        <p:spPr>
          <a:xfrm rot="5400000">
            <a:off x="4814755" y="2480562"/>
            <a:ext cx="4508610" cy="1892300"/>
          </a:xfrm>
          <a:prstGeom prst="rect">
            <a:avLst/>
          </a:prstGeom>
        </p:spPr>
      </p:pic>
      <p:sp>
        <p:nvSpPr>
          <p:cNvPr id="6" name="Slide Number Placeholder 5"/>
          <p:cNvSpPr>
            <a:spLocks noGrp="1"/>
          </p:cNvSpPr>
          <p:nvPr>
            <p:ph type="sldNum" sz="quarter" idx="12"/>
          </p:nvPr>
        </p:nvSpPr>
        <p:spPr/>
        <p:txBody>
          <a:bodyPr/>
          <a:lstStyle/>
          <a:p>
            <a:fld id="{330EA680-D336-4FF7-8B7A-9848BB0A1C32}" type="slidenum">
              <a:rPr lang="en-US" smtClean="0"/>
              <a:t>15</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38348" y="2151238"/>
            <a:ext cx="4474657" cy="2516995"/>
          </a:xfrm>
          <a:prstGeom prst="rect">
            <a:avLst/>
          </a:prstGeom>
        </p:spPr>
      </p:pic>
    </p:spTree>
    <p:extLst>
      <p:ext uri="{BB962C8B-B14F-4D97-AF65-F5344CB8AC3E}">
        <p14:creationId xmlns:p14="http://schemas.microsoft.com/office/powerpoint/2010/main" val="9421140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934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Glue Strength Test – Data &amp; Conclusion</a:t>
            </a:r>
          </a:p>
        </p:txBody>
      </p:sp>
      <p:sp>
        <p:nvSpPr>
          <p:cNvPr id="17" name="Content Placeholder 1"/>
          <p:cNvSpPr>
            <a:spLocks noGrp="1"/>
          </p:cNvSpPr>
          <p:nvPr>
            <p:ph sz="half" idx="1"/>
          </p:nvPr>
        </p:nvSpPr>
        <p:spPr>
          <a:xfrm>
            <a:off x="8448517" y="1287121"/>
            <a:ext cx="3591082" cy="3449791"/>
          </a:xfrm>
        </p:spPr>
        <p:txBody>
          <a:bodyPr vert="horz" lIns="91440" tIns="45720" rIns="91440" bIns="45720" rtlCol="0" anchor="t">
            <a:normAutofit/>
          </a:bodyPr>
          <a:lstStyle/>
          <a:p>
            <a:r>
              <a:rPr lang="en-US" sz="2400"/>
              <a:t>Maximum predicted force on glued portion of drifter = 326.5 [N]</a:t>
            </a:r>
            <a:endParaRPr lang="en-US"/>
          </a:p>
          <a:p>
            <a:pPr marL="0" indent="0">
              <a:buNone/>
            </a:pPr>
            <a:endParaRPr lang="en-US" sz="2400">
              <a:cs typeface="Calibri" panose="020F0502020204030204"/>
            </a:endParaRPr>
          </a:p>
          <a:p>
            <a:r>
              <a:rPr lang="en-US" sz="2400"/>
              <a:t>Height of ring glued to float = 0.496”</a:t>
            </a:r>
            <a:endParaRPr lang="en-US" sz="2400">
              <a:cs typeface="Calibri"/>
            </a:endParaRPr>
          </a:p>
          <a:p>
            <a:pPr lvl="1"/>
            <a:r>
              <a:rPr lang="en-US" sz="2000"/>
              <a:t>PPE expected to yield prior to glue failure</a:t>
            </a:r>
            <a:endParaRPr lang="en-US" sz="2000">
              <a:cs typeface="Calibri"/>
            </a:endParaRPr>
          </a:p>
        </p:txBody>
      </p:sp>
      <p:sp>
        <p:nvSpPr>
          <p:cNvPr id="2" name="Slide Number Placeholder 1"/>
          <p:cNvSpPr>
            <a:spLocks noGrp="1"/>
          </p:cNvSpPr>
          <p:nvPr>
            <p:ph type="sldNum" sz="quarter" idx="12"/>
          </p:nvPr>
        </p:nvSpPr>
        <p:spPr/>
        <p:txBody>
          <a:bodyPr/>
          <a:lstStyle/>
          <a:p>
            <a:fld id="{330EA680-D336-4FF7-8B7A-9848BB0A1C32}" type="slidenum">
              <a:rPr lang="en-US" smtClean="0"/>
              <a:t>16</a:t>
            </a:fld>
            <a:endParaRPr lang="en-US"/>
          </a:p>
        </p:txBody>
      </p:sp>
      <p:pic>
        <p:nvPicPr>
          <p:cNvPr id="4" name="Picture 3"/>
          <p:cNvPicPr>
            <a:picLocks noChangeAspect="1"/>
          </p:cNvPicPr>
          <p:nvPr/>
        </p:nvPicPr>
        <p:blipFill>
          <a:blip r:embed="rId2"/>
          <a:stretch>
            <a:fillRect/>
          </a:stretch>
        </p:blipFill>
        <p:spPr>
          <a:xfrm>
            <a:off x="76225" y="1435172"/>
            <a:ext cx="8294991" cy="5258194"/>
          </a:xfrm>
          <a:prstGeom prst="rect">
            <a:avLst/>
          </a:prstGeom>
        </p:spPr>
      </p:pic>
      <p:sp>
        <p:nvSpPr>
          <p:cNvPr id="3" name="Rectangle 2">
            <a:extLst>
              <a:ext uri="{FF2B5EF4-FFF2-40B4-BE49-F238E27FC236}">
                <a16:creationId xmlns:a16="http://schemas.microsoft.com/office/drawing/2014/main" xmlns="" id="{0CCA6A7A-DA03-4519-8EE3-693DA7C8AEE3}"/>
              </a:ext>
            </a:extLst>
          </p:cNvPr>
          <p:cNvSpPr/>
          <p:nvPr/>
        </p:nvSpPr>
        <p:spPr>
          <a:xfrm>
            <a:off x="7472312" y="2478923"/>
            <a:ext cx="719980" cy="1552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700" b="1" u="sng">
                <a:cs typeface="Calibri"/>
              </a:rPr>
              <a:t>Adhesive Area</a:t>
            </a:r>
            <a:endParaRPr lang="en-US"/>
          </a:p>
        </p:txBody>
      </p:sp>
    </p:spTree>
    <p:extLst>
      <p:ext uri="{BB962C8B-B14F-4D97-AF65-F5344CB8AC3E}">
        <p14:creationId xmlns:p14="http://schemas.microsoft.com/office/powerpoint/2010/main" val="1623476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4125B-A2C7-474C-B09D-D44086E38C0A}"/>
              </a:ext>
            </a:extLst>
          </p:cNvPr>
          <p:cNvSpPr>
            <a:spLocks noGrp="1"/>
          </p:cNvSpPr>
          <p:nvPr>
            <p:ph type="title"/>
          </p:nvPr>
        </p:nvSpPr>
        <p:spPr>
          <a:xfrm>
            <a:off x="-254479" y="149465"/>
            <a:ext cx="10515600" cy="1325563"/>
          </a:xfrm>
        </p:spPr>
        <p:txBody>
          <a:bodyPr/>
          <a:lstStyle/>
          <a:p>
            <a:pPr algn="ctr"/>
            <a:r>
              <a:rPr lang="en-US">
                <a:cs typeface="Calibri Light"/>
              </a:rPr>
              <a:t>Deployment Tests</a:t>
            </a:r>
          </a:p>
        </p:txBody>
      </p:sp>
      <p:graphicFrame>
        <p:nvGraphicFramePr>
          <p:cNvPr id="3" name="Table 2">
            <a:extLst>
              <a:ext uri="{FF2B5EF4-FFF2-40B4-BE49-F238E27FC236}">
                <a16:creationId xmlns:a16="http://schemas.microsoft.com/office/drawing/2014/main" xmlns="" id="{0B754787-5237-44C3-B98D-E98F4D71101B}"/>
              </a:ext>
            </a:extLst>
          </p:cNvPr>
          <p:cNvGraphicFramePr>
            <a:graphicFrameLocks noGrp="1"/>
          </p:cNvGraphicFramePr>
          <p:nvPr>
            <p:extLst>
              <p:ext uri="{D42A27DB-BD31-4B8C-83A1-F6EECF244321}">
                <p14:modId xmlns:p14="http://schemas.microsoft.com/office/powerpoint/2010/main" val="2009437922"/>
              </p:ext>
            </p:extLst>
          </p:nvPr>
        </p:nvGraphicFramePr>
        <p:xfrm>
          <a:off x="43131" y="1495245"/>
          <a:ext cx="10185180" cy="5330428"/>
        </p:xfrm>
        <a:graphic>
          <a:graphicData uri="http://schemas.openxmlformats.org/drawingml/2006/table">
            <a:tbl>
              <a:tblPr firstRow="1" bandRow="1">
                <a:tableStyleId>{5940675A-B579-460E-94D1-54222C63F5DA}</a:tableStyleId>
              </a:tblPr>
              <a:tblGrid>
                <a:gridCol w="2110153">
                  <a:extLst>
                    <a:ext uri="{9D8B030D-6E8A-4147-A177-3AD203B41FA5}">
                      <a16:colId xmlns:a16="http://schemas.microsoft.com/office/drawing/2014/main" xmlns="" val="3521183654"/>
                    </a:ext>
                  </a:extLst>
                </a:gridCol>
                <a:gridCol w="5451230">
                  <a:extLst>
                    <a:ext uri="{9D8B030D-6E8A-4147-A177-3AD203B41FA5}">
                      <a16:colId xmlns:a16="http://schemas.microsoft.com/office/drawing/2014/main" xmlns="" val="4068317382"/>
                    </a:ext>
                  </a:extLst>
                </a:gridCol>
                <a:gridCol w="2623797">
                  <a:extLst>
                    <a:ext uri="{9D8B030D-6E8A-4147-A177-3AD203B41FA5}">
                      <a16:colId xmlns:a16="http://schemas.microsoft.com/office/drawing/2014/main" xmlns="" val="116128020"/>
                    </a:ext>
                  </a:extLst>
                </a:gridCol>
              </a:tblGrid>
              <a:tr h="498230">
                <a:tc>
                  <a:txBody>
                    <a:bodyPr/>
                    <a:lstStyle/>
                    <a:p>
                      <a:pPr algn="ctr" rtl="0" fontAlgn="base"/>
                      <a:r>
                        <a:rPr lang="en-US" sz="1600"/>
                        <a:t>Test</a:t>
                      </a:r>
                      <a:endParaRPr lang="en-US" sz="1600">
                        <a:effectLst/>
                      </a:endParaRPr>
                    </a:p>
                  </a:txBody>
                  <a:tcPr anchor="ctr"/>
                </a:tc>
                <a:tc>
                  <a:txBody>
                    <a:bodyPr/>
                    <a:lstStyle/>
                    <a:p>
                      <a:pPr algn="ctr" rtl="0" fontAlgn="base"/>
                      <a:r>
                        <a:rPr lang="en-US" sz="1600">
                          <a:effectLst/>
                        </a:rPr>
                        <a:t>Method​</a:t>
                      </a:r>
                    </a:p>
                  </a:txBody>
                  <a:tcPr anchor="ctr"/>
                </a:tc>
                <a:tc>
                  <a:txBody>
                    <a:bodyPr/>
                    <a:lstStyle/>
                    <a:p>
                      <a:pPr algn="ctr" rtl="0" fontAlgn="base"/>
                      <a:r>
                        <a:rPr lang="en-US" sz="1600">
                          <a:effectLst/>
                        </a:rPr>
                        <a:t>Status​</a:t>
                      </a:r>
                    </a:p>
                  </a:txBody>
                  <a:tcPr anchor="ctr"/>
                </a:tc>
                <a:extLst>
                  <a:ext uri="{0D108BD9-81ED-4DB2-BD59-A6C34878D82A}">
                    <a16:rowId xmlns:a16="http://schemas.microsoft.com/office/drawing/2014/main" xmlns="" val="270763503"/>
                  </a:ext>
                </a:extLst>
              </a:tr>
              <a:tr h="738475">
                <a:tc>
                  <a:txBody>
                    <a:bodyPr/>
                    <a:lstStyle/>
                    <a:p>
                      <a:pPr lvl="0" algn="ctr">
                        <a:buNone/>
                      </a:pPr>
                      <a:r>
                        <a:rPr lang="en-US" sz="1600"/>
                        <a:t>Deployment Mechanism Load Test</a:t>
                      </a:r>
                      <a:endParaRPr lang="en-US" sz="1600">
                        <a:effectLst/>
                      </a:endParaRPr>
                    </a:p>
                  </a:txBody>
                  <a:tcPr anchor="ctr"/>
                </a:tc>
                <a:tc>
                  <a:txBody>
                    <a:bodyPr/>
                    <a:lstStyle/>
                    <a:p>
                      <a:pPr marL="342900" lvl="0" indent="-342900" algn="l" rtl="0">
                        <a:buFont typeface="+mj-lt"/>
                        <a:buAutoNum type="arabicPeriod"/>
                      </a:pPr>
                      <a:r>
                        <a:rPr lang="en-US" sz="1600"/>
                        <a:t>Load DM with drifter simulated weight</a:t>
                      </a:r>
                      <a:endParaRPr lang="en-US" sz="1600">
                        <a:effectLst/>
                      </a:endParaRPr>
                    </a:p>
                  </a:txBody>
                  <a:tcPr anchor="ctr"/>
                </a:tc>
                <a:tc>
                  <a:txBody>
                    <a:bodyPr/>
                    <a:lstStyle/>
                    <a:p>
                      <a:pPr algn="ctr" rtl="0" fontAlgn="auto"/>
                      <a:r>
                        <a:rPr lang="en-US" sz="1600"/>
                        <a:t>Complete</a:t>
                      </a:r>
                      <a:endParaRPr lang="en-US" sz="1600">
                        <a:effectLst/>
                      </a:endParaRPr>
                    </a:p>
                  </a:txBody>
                  <a:tcPr anchor="ctr"/>
                </a:tc>
                <a:extLst>
                  <a:ext uri="{0D108BD9-81ED-4DB2-BD59-A6C34878D82A}">
                    <a16:rowId xmlns:a16="http://schemas.microsoft.com/office/drawing/2014/main" xmlns="" val="1567857334"/>
                  </a:ext>
                </a:extLst>
              </a:tr>
              <a:tr h="979283">
                <a:tc>
                  <a:txBody>
                    <a:bodyPr/>
                    <a:lstStyle/>
                    <a:p>
                      <a:pPr lvl="0" algn="ctr">
                        <a:buNone/>
                      </a:pPr>
                      <a:r>
                        <a:rPr lang="en-US" sz="1600"/>
                        <a:t>Linear Actuator Friction Test</a:t>
                      </a:r>
                      <a:endParaRPr lang="en-US" sz="1600">
                        <a:effectLst/>
                      </a:endParaRPr>
                    </a:p>
                  </a:txBody>
                  <a:tcPr anchor="ctr"/>
                </a:tc>
                <a:tc>
                  <a:txBody>
                    <a:bodyPr/>
                    <a:lstStyle/>
                    <a:p>
                      <a:pPr marL="342900" lvl="0" indent="-342900" algn="l" rtl="0">
                        <a:buFont typeface="+mj-lt"/>
                        <a:buAutoNum type="arabicPeriod"/>
                      </a:pPr>
                      <a:r>
                        <a:rPr lang="en-US" sz="1600"/>
                        <a:t>Activate LA while DM is under drifter simulated weight</a:t>
                      </a:r>
                      <a:endParaRPr lang="en-US" sz="1600">
                        <a:effectLst/>
                      </a:endParaRPr>
                    </a:p>
                  </a:txBody>
                  <a:tcPr anchor="ctr"/>
                </a:tc>
                <a:tc>
                  <a:txBody>
                    <a:bodyPr/>
                    <a:lstStyle/>
                    <a:p>
                      <a:pPr algn="ctr" rtl="0" fontAlgn="base"/>
                      <a:r>
                        <a:rPr lang="en-US" sz="1600"/>
                        <a:t>Complete</a:t>
                      </a:r>
                      <a:endParaRPr lang="en-US" sz="1600">
                        <a:effectLst/>
                      </a:endParaRPr>
                    </a:p>
                  </a:txBody>
                  <a:tcPr anchor="ctr"/>
                </a:tc>
                <a:extLst>
                  <a:ext uri="{0D108BD9-81ED-4DB2-BD59-A6C34878D82A}">
                    <a16:rowId xmlns:a16="http://schemas.microsoft.com/office/drawing/2014/main" xmlns="" val="4116666712"/>
                  </a:ext>
                </a:extLst>
              </a:tr>
              <a:tr h="1027444">
                <a:tc>
                  <a:txBody>
                    <a:bodyPr/>
                    <a:lstStyle/>
                    <a:p>
                      <a:pPr lvl="0" algn="ctr">
                        <a:buNone/>
                      </a:pPr>
                      <a:r>
                        <a:rPr lang="en-US" sz="1600"/>
                        <a:t>Tab Waterproofing Test</a:t>
                      </a:r>
                      <a:endParaRPr lang="en-US" sz="1600">
                        <a:effectLst/>
                      </a:endParaRPr>
                    </a:p>
                  </a:txBody>
                  <a:tcPr anchor="ctr"/>
                </a:tc>
                <a:tc>
                  <a:txBody>
                    <a:bodyPr/>
                    <a:lstStyle/>
                    <a:p>
                      <a:pPr marL="342900" lvl="0" indent="-342900" algn="l" rtl="0">
                        <a:buAutoNum type="arabicPeriod"/>
                      </a:pPr>
                      <a:r>
                        <a:rPr lang="en-US" sz="1600"/>
                        <a:t>Bolt on tab to drifter with silicone rubber gasket</a:t>
                      </a:r>
                    </a:p>
                    <a:p>
                      <a:pPr marL="342900" lvl="0" indent="-342900" algn="l">
                        <a:buAutoNum type="arabicPeriod"/>
                      </a:pPr>
                      <a:r>
                        <a:rPr lang="en-US" sz="1600"/>
                        <a:t>Submerge underwater for a day</a:t>
                      </a:r>
                    </a:p>
                  </a:txBody>
                  <a:tcPr anchor="ctr"/>
                </a:tc>
                <a:tc>
                  <a:txBody>
                    <a:bodyPr/>
                    <a:lstStyle/>
                    <a:p>
                      <a:pPr algn="ctr" rtl="0"/>
                      <a:r>
                        <a:rPr lang="en-US" sz="1600"/>
                        <a:t>In progress</a:t>
                      </a:r>
                      <a:endParaRPr lang="en-US" sz="1600">
                        <a:effectLst/>
                      </a:endParaRPr>
                    </a:p>
                  </a:txBody>
                  <a:tcPr anchor="ctr"/>
                </a:tc>
                <a:extLst>
                  <a:ext uri="{0D108BD9-81ED-4DB2-BD59-A6C34878D82A}">
                    <a16:rowId xmlns:a16="http://schemas.microsoft.com/office/drawing/2014/main" xmlns="" val="509002473"/>
                  </a:ext>
                </a:extLst>
              </a:tr>
              <a:tr h="1027444">
                <a:tc>
                  <a:txBody>
                    <a:bodyPr/>
                    <a:lstStyle/>
                    <a:p>
                      <a:pPr lvl="0" algn="ctr">
                        <a:buNone/>
                      </a:pPr>
                      <a:r>
                        <a:rPr lang="en-US" sz="1600"/>
                        <a:t>Drifter Separation Test</a:t>
                      </a:r>
                      <a:endParaRPr lang="en-US" sz="1600">
                        <a:effectLst/>
                      </a:endParaRPr>
                    </a:p>
                  </a:txBody>
                  <a:tcPr anchor="ctr"/>
                </a:tc>
                <a:tc>
                  <a:txBody>
                    <a:bodyPr/>
                    <a:lstStyle/>
                    <a:p>
                      <a:pPr marL="342900" lvl="0" indent="-342900" algn="l">
                        <a:buAutoNum type="arabicPeriod"/>
                      </a:pPr>
                      <a:r>
                        <a:rPr lang="en-US" sz="1600"/>
                        <a:t>Load drifter onto DM at negative inclination relative to UAV</a:t>
                      </a:r>
                    </a:p>
                    <a:p>
                      <a:pPr marL="342900" lvl="0" indent="-342900" algn="l">
                        <a:buAutoNum type="arabicPeriod"/>
                      </a:pPr>
                      <a:r>
                        <a:rPr lang="en-US" sz="1600"/>
                        <a:t>Release drifter in exhaust of wind tunnel </a:t>
                      </a:r>
                    </a:p>
                  </a:txBody>
                  <a:tcPr anchor="ctr"/>
                </a:tc>
                <a:tc>
                  <a:txBody>
                    <a:bodyPr/>
                    <a:lstStyle/>
                    <a:p>
                      <a:pPr lvl="0" algn="ctr">
                        <a:buNone/>
                      </a:pPr>
                      <a:r>
                        <a:rPr lang="en-US" sz="1600"/>
                        <a:t>In progress</a:t>
                      </a:r>
                      <a:endParaRPr lang="en-US" sz="1600">
                        <a:effectLst/>
                      </a:endParaRPr>
                    </a:p>
                  </a:txBody>
                  <a:tcPr anchor="ctr"/>
                </a:tc>
                <a:extLst>
                  <a:ext uri="{0D108BD9-81ED-4DB2-BD59-A6C34878D82A}">
                    <a16:rowId xmlns:a16="http://schemas.microsoft.com/office/drawing/2014/main" xmlns="" val="4262559894"/>
                  </a:ext>
                </a:extLst>
              </a:tr>
              <a:tr h="1059552">
                <a:tc>
                  <a:txBody>
                    <a:bodyPr/>
                    <a:lstStyle/>
                    <a:p>
                      <a:pPr lvl="0" algn="ctr">
                        <a:buNone/>
                      </a:pPr>
                      <a:r>
                        <a:rPr lang="en-US" sz="1600"/>
                        <a:t>Engineering Tower Integrated Drop Test</a:t>
                      </a:r>
                      <a:endParaRPr lang="en-US" sz="1600">
                        <a:effectLst/>
                      </a:endParaRPr>
                    </a:p>
                  </a:txBody>
                  <a:tcPr anchor="ctr"/>
                </a:tc>
                <a:tc>
                  <a:txBody>
                    <a:bodyPr/>
                    <a:lstStyle/>
                    <a:p>
                      <a:pPr marL="342900" lvl="0" indent="-342900" algn="l">
                        <a:buAutoNum type="arabicPeriod"/>
                      </a:pPr>
                      <a:r>
                        <a:rPr lang="en-US" sz="1600"/>
                        <a:t>Load drifter and parachute onto DM</a:t>
                      </a:r>
                    </a:p>
                    <a:p>
                      <a:pPr marL="342900" lvl="0" indent="-342900" algn="l">
                        <a:buAutoNum type="arabicPeriod"/>
                      </a:pPr>
                      <a:r>
                        <a:rPr lang="en-US" sz="1600"/>
                        <a:t>Release drifter with parachute from top of EC tower</a:t>
                      </a:r>
                    </a:p>
                  </a:txBody>
                  <a:tcPr anchor="ctr"/>
                </a:tc>
                <a:tc>
                  <a:txBody>
                    <a:bodyPr/>
                    <a:lstStyle/>
                    <a:p>
                      <a:pPr lvl="0" algn="ctr">
                        <a:buNone/>
                      </a:pPr>
                      <a:r>
                        <a:rPr lang="en-US" sz="1600"/>
                        <a:t>Not started</a:t>
                      </a:r>
                      <a:endParaRPr lang="en-US" sz="1600">
                        <a:effectLst/>
                      </a:endParaRPr>
                    </a:p>
                  </a:txBody>
                  <a:tcPr anchor="ctr"/>
                </a:tc>
                <a:extLst>
                  <a:ext uri="{0D108BD9-81ED-4DB2-BD59-A6C34878D82A}">
                    <a16:rowId xmlns:a16="http://schemas.microsoft.com/office/drawing/2014/main" xmlns="" val="742155760"/>
                  </a:ext>
                </a:extLst>
              </a:tr>
            </a:tbl>
          </a:graphicData>
        </a:graphic>
      </p:graphicFrame>
      <p:sp>
        <p:nvSpPr>
          <p:cNvPr id="8" name="Rectangle 7">
            <a:extLst>
              <a:ext uri="{FF2B5EF4-FFF2-40B4-BE49-F238E27FC236}">
                <a16:creationId xmlns:a16="http://schemas.microsoft.com/office/drawing/2014/main" xmlns="" id="{5496150D-FD26-4B23-AF25-15A7B1D10DA3}"/>
              </a:ext>
            </a:extLst>
          </p:cNvPr>
          <p:cNvSpPr/>
          <p:nvPr/>
        </p:nvSpPr>
        <p:spPr>
          <a:xfrm>
            <a:off x="7860282" y="5930660"/>
            <a:ext cx="2123175" cy="64698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7842667-1A7D-4417-AD49-E94F8658A200}"/>
              </a:ext>
            </a:extLst>
          </p:cNvPr>
          <p:cNvSpPr/>
          <p:nvPr/>
        </p:nvSpPr>
        <p:spPr>
          <a:xfrm>
            <a:off x="7872323" y="4892255"/>
            <a:ext cx="2123175" cy="64698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53DEED4B-D14D-4105-B2EF-07F81E9F2E27}"/>
              </a:ext>
            </a:extLst>
          </p:cNvPr>
          <p:cNvSpPr/>
          <p:nvPr/>
        </p:nvSpPr>
        <p:spPr>
          <a:xfrm>
            <a:off x="7867470" y="3892130"/>
            <a:ext cx="2123175" cy="64698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21A51E1-0D9F-45EB-8B11-9EB5817AAF9C}"/>
              </a:ext>
            </a:extLst>
          </p:cNvPr>
          <p:cNvSpPr/>
          <p:nvPr/>
        </p:nvSpPr>
        <p:spPr>
          <a:xfrm>
            <a:off x="7865134" y="2858758"/>
            <a:ext cx="212317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92EBE3C-7B8A-4A7F-8EEB-FA3868C93FF5}"/>
              </a:ext>
            </a:extLst>
          </p:cNvPr>
          <p:cNvSpPr/>
          <p:nvPr/>
        </p:nvSpPr>
        <p:spPr>
          <a:xfrm>
            <a:off x="7865134" y="2037451"/>
            <a:ext cx="212317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17</a:t>
            </a:fld>
            <a:endParaRPr lang="en-US"/>
          </a:p>
        </p:txBody>
      </p:sp>
      <p:pic>
        <p:nvPicPr>
          <p:cNvPr id="7" name="Picture 8">
            <a:extLst>
              <a:ext uri="{FF2B5EF4-FFF2-40B4-BE49-F238E27FC236}">
                <a16:creationId xmlns:a16="http://schemas.microsoft.com/office/drawing/2014/main" xmlns="" id="{B2A4C9AE-7B61-4409-979C-C848C63E8B74}"/>
              </a:ext>
            </a:extLst>
          </p:cNvPr>
          <p:cNvPicPr>
            <a:picLocks noChangeAspect="1"/>
          </p:cNvPicPr>
          <p:nvPr/>
        </p:nvPicPr>
        <p:blipFill>
          <a:blip r:embed="rId3"/>
          <a:stretch>
            <a:fillRect/>
          </a:stretch>
        </p:blipFill>
        <p:spPr>
          <a:xfrm>
            <a:off x="10414689" y="31451"/>
            <a:ext cx="1743075" cy="2381250"/>
          </a:xfrm>
          <a:prstGeom prst="rect">
            <a:avLst/>
          </a:prstGeom>
        </p:spPr>
      </p:pic>
      <p:cxnSp>
        <p:nvCxnSpPr>
          <p:cNvPr id="10" name="Straight Arrow Connector 9">
            <a:extLst>
              <a:ext uri="{FF2B5EF4-FFF2-40B4-BE49-F238E27FC236}">
                <a16:creationId xmlns:a16="http://schemas.microsoft.com/office/drawing/2014/main" xmlns="" id="{D9B0E948-9B97-42D4-BB79-DA84972095B1}"/>
              </a:ext>
            </a:extLst>
          </p:cNvPr>
          <p:cNvCxnSpPr/>
          <p:nvPr/>
        </p:nvCxnSpPr>
        <p:spPr>
          <a:xfrm flipV="1">
            <a:off x="10052649" y="2074653"/>
            <a:ext cx="317740" cy="3364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xmlns="" id="{5DC828BD-EA9A-456A-82E3-10AA97BEB5D9}"/>
              </a:ext>
            </a:extLst>
          </p:cNvPr>
          <p:cNvCxnSpPr>
            <a:cxnSpLocks/>
          </p:cNvCxnSpPr>
          <p:nvPr/>
        </p:nvCxnSpPr>
        <p:spPr>
          <a:xfrm>
            <a:off x="10027227" y="3237782"/>
            <a:ext cx="605496" cy="2084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Picture 5" descr="A picture containing person, indoor&#10;&#10;Description generated with very high confidence">
            <a:extLst>
              <a:ext uri="{FF2B5EF4-FFF2-40B4-BE49-F238E27FC236}">
                <a16:creationId xmlns:a16="http://schemas.microsoft.com/office/drawing/2014/main" xmlns="" id="{101F2159-4D87-4E53-9EA4-AC893A34AC1E}"/>
              </a:ext>
            </a:extLst>
          </p:cNvPr>
          <p:cNvPicPr>
            <a:picLocks noChangeAspect="1"/>
          </p:cNvPicPr>
          <p:nvPr/>
        </p:nvPicPr>
        <p:blipFill>
          <a:blip r:embed="rId4"/>
          <a:stretch>
            <a:fillRect/>
          </a:stretch>
        </p:blipFill>
        <p:spPr>
          <a:xfrm>
            <a:off x="10677249" y="2702201"/>
            <a:ext cx="1085850" cy="2381250"/>
          </a:xfrm>
          <a:prstGeom prst="rect">
            <a:avLst/>
          </a:prstGeom>
        </p:spPr>
      </p:pic>
      <p:sp>
        <p:nvSpPr>
          <p:cNvPr id="6" name="TextBox 5">
            <a:extLst>
              <a:ext uri="{FF2B5EF4-FFF2-40B4-BE49-F238E27FC236}">
                <a16:creationId xmlns:a16="http://schemas.microsoft.com/office/drawing/2014/main" xmlns="" id="{037AEF25-FDAE-4902-AE03-794198554F0F}"/>
              </a:ext>
            </a:extLst>
          </p:cNvPr>
          <p:cNvSpPr txBox="1"/>
          <p:nvPr/>
        </p:nvSpPr>
        <p:spPr>
          <a:xfrm>
            <a:off x="10216550" y="607587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ECD 3-20</a:t>
            </a:r>
          </a:p>
        </p:txBody>
      </p:sp>
    </p:spTree>
    <p:extLst>
      <p:ext uri="{BB962C8B-B14F-4D97-AF65-F5344CB8AC3E}">
        <p14:creationId xmlns:p14="http://schemas.microsoft.com/office/powerpoint/2010/main" val="1300496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363200" y="0"/>
            <a:ext cx="1828800" cy="12858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xmlns="" id="{9977F4E3-E661-49E2-BBAE-D72053136841}"/>
              </a:ext>
            </a:extLst>
          </p:cNvPr>
          <p:cNvGraphicFramePr>
            <a:graphicFrameLocks noGrp="1"/>
          </p:cNvGraphicFramePr>
          <p:nvPr>
            <p:extLst>
              <p:ext uri="{D42A27DB-BD31-4B8C-83A1-F6EECF244321}">
                <p14:modId xmlns:p14="http://schemas.microsoft.com/office/powerpoint/2010/main" val="2050642432"/>
              </p:ext>
            </p:extLst>
          </p:nvPr>
        </p:nvGraphicFramePr>
        <p:xfrm>
          <a:off x="100641" y="618226"/>
          <a:ext cx="11993077" cy="6168363"/>
        </p:xfrm>
        <a:graphic>
          <a:graphicData uri="http://schemas.openxmlformats.org/drawingml/2006/table">
            <a:tbl>
              <a:tblPr firstRow="1" bandRow="1">
                <a:tableStyleId>{5940675A-B579-460E-94D1-54222C63F5DA}</a:tableStyleId>
              </a:tblPr>
              <a:tblGrid>
                <a:gridCol w="2567522">
                  <a:extLst>
                    <a:ext uri="{9D8B030D-6E8A-4147-A177-3AD203B41FA5}">
                      <a16:colId xmlns:a16="http://schemas.microsoft.com/office/drawing/2014/main" xmlns="" val="3521183654"/>
                    </a:ext>
                  </a:extLst>
                </a:gridCol>
                <a:gridCol w="7840595">
                  <a:extLst>
                    <a:ext uri="{9D8B030D-6E8A-4147-A177-3AD203B41FA5}">
                      <a16:colId xmlns:a16="http://schemas.microsoft.com/office/drawing/2014/main" xmlns="" val="4068317382"/>
                    </a:ext>
                  </a:extLst>
                </a:gridCol>
                <a:gridCol w="1584960">
                  <a:extLst>
                    <a:ext uri="{9D8B030D-6E8A-4147-A177-3AD203B41FA5}">
                      <a16:colId xmlns:a16="http://schemas.microsoft.com/office/drawing/2014/main" xmlns="" val="116128020"/>
                    </a:ext>
                  </a:extLst>
                </a:gridCol>
              </a:tblGrid>
              <a:tr h="388470">
                <a:tc>
                  <a:txBody>
                    <a:bodyPr/>
                    <a:lstStyle/>
                    <a:p>
                      <a:pPr algn="ctr" rtl="0" fontAlgn="base"/>
                      <a:r>
                        <a:rPr lang="en-US" sz="1600"/>
                        <a:t>Test</a:t>
                      </a:r>
                      <a:endParaRPr lang="en-US" sz="1600">
                        <a:effectLst/>
                      </a:endParaRPr>
                    </a:p>
                  </a:txBody>
                  <a:tcPr anchor="ctr"/>
                </a:tc>
                <a:tc>
                  <a:txBody>
                    <a:bodyPr/>
                    <a:lstStyle/>
                    <a:p>
                      <a:pPr algn="ctr" rtl="0" fontAlgn="base"/>
                      <a:r>
                        <a:rPr lang="en-US" sz="1600">
                          <a:effectLst/>
                        </a:rPr>
                        <a:t>Method​</a:t>
                      </a:r>
                    </a:p>
                  </a:txBody>
                  <a:tcPr anchor="ctr"/>
                </a:tc>
                <a:tc>
                  <a:txBody>
                    <a:bodyPr/>
                    <a:lstStyle/>
                    <a:p>
                      <a:pPr lvl="0" algn="ctr" rtl="0">
                        <a:buNone/>
                      </a:pPr>
                      <a:r>
                        <a:rPr lang="en-US" sz="1600"/>
                        <a:t>Status​</a:t>
                      </a:r>
                      <a:endParaRPr lang="en-US">
                        <a:effectLst/>
                      </a:endParaRPr>
                    </a:p>
                  </a:txBody>
                  <a:tcPr anchor="ctr"/>
                </a:tc>
                <a:extLst>
                  <a:ext uri="{0D108BD9-81ED-4DB2-BD59-A6C34878D82A}">
                    <a16:rowId xmlns:a16="http://schemas.microsoft.com/office/drawing/2014/main" xmlns="" val="270763503"/>
                  </a:ext>
                </a:extLst>
              </a:tr>
              <a:tr h="523050">
                <a:tc>
                  <a:txBody>
                    <a:bodyPr/>
                    <a:lstStyle/>
                    <a:p>
                      <a:pPr algn="l" rtl="0"/>
                      <a:r>
                        <a:rPr lang="en-US" sz="1600"/>
                        <a:t>Battery Discharge</a:t>
                      </a:r>
                      <a:endParaRPr lang="en-US" sz="1600">
                        <a:effectLst/>
                      </a:endParaRPr>
                    </a:p>
                  </a:txBody>
                  <a:tcPr anchor="ctr"/>
                </a:tc>
                <a:tc>
                  <a:txBody>
                    <a:bodyPr/>
                    <a:lstStyle/>
                    <a:p>
                      <a:pPr marL="342900" lvl="0" indent="-342900" algn="l" rtl="0" fontAlgn="base">
                        <a:buFont typeface="+mj-lt"/>
                        <a:buAutoNum type="arabicPeriod"/>
                      </a:pPr>
                      <a:r>
                        <a:rPr lang="en-US" sz="1600">
                          <a:effectLst/>
                        </a:rPr>
                        <a:t>Record voltage discharge over time at nominal current draw</a:t>
                      </a:r>
                    </a:p>
                  </a:txBody>
                  <a:tcPr anchor="ctr"/>
                </a:tc>
                <a:tc>
                  <a:txBody>
                    <a:bodyPr/>
                    <a:lstStyle/>
                    <a:p>
                      <a:pPr algn="ctr" rtl="0"/>
                      <a:r>
                        <a:rPr lang="en-US" sz="1600"/>
                        <a:t>Not started</a:t>
                      </a:r>
                      <a:endParaRPr lang="en-US">
                        <a:effectLst/>
                      </a:endParaRPr>
                    </a:p>
                  </a:txBody>
                  <a:tcPr anchor="ctr"/>
                </a:tc>
                <a:extLst>
                  <a:ext uri="{0D108BD9-81ED-4DB2-BD59-A6C34878D82A}">
                    <a16:rowId xmlns:a16="http://schemas.microsoft.com/office/drawing/2014/main" xmlns="" val="1567857334"/>
                  </a:ext>
                </a:extLst>
              </a:tr>
              <a:tr h="687294">
                <a:tc>
                  <a:txBody>
                    <a:bodyPr/>
                    <a:lstStyle/>
                    <a:p>
                      <a:pPr algn="l" rtl="0"/>
                      <a:r>
                        <a:rPr lang="en-US" sz="1600"/>
                        <a:t>Voltage Booster Calibration</a:t>
                      </a:r>
                      <a:endParaRPr lang="en-US" sz="1600">
                        <a:effectLst/>
                      </a:endParaRPr>
                    </a:p>
                  </a:txBody>
                  <a:tcPr anchor="ctr"/>
                </a:tc>
                <a:tc>
                  <a:txBody>
                    <a:bodyPr/>
                    <a:lstStyle/>
                    <a:p>
                      <a:pPr marL="342900" lvl="0" indent="-342900" algn="l" rtl="0" fontAlgn="base">
                        <a:buFont typeface="+mj-lt"/>
                        <a:buAutoNum type="arabicPeriod"/>
                      </a:pPr>
                      <a:r>
                        <a:rPr lang="en-US" sz="1600">
                          <a:effectLst/>
                        </a:rPr>
                        <a:t>Verify correct output voltage</a:t>
                      </a:r>
                    </a:p>
                    <a:p>
                      <a:pPr marL="342900" lvl="0" indent="-342900" algn="l" rtl="0" fontAlgn="base">
                        <a:buFont typeface="+mj-lt"/>
                        <a:buAutoNum type="arabicPeriod"/>
                      </a:pPr>
                      <a:r>
                        <a:rPr lang="en-US" sz="1600">
                          <a:effectLst/>
                        </a:rPr>
                        <a:t>Record component efficiency at various output currents</a:t>
                      </a:r>
                    </a:p>
                  </a:txBody>
                  <a:tcPr anchor="ctr"/>
                </a:tc>
                <a:tc>
                  <a:txBody>
                    <a:bodyPr/>
                    <a:lstStyle/>
                    <a:p>
                      <a:pPr algn="ctr" rtl="0"/>
                      <a:r>
                        <a:rPr lang="en-US" sz="1600"/>
                        <a:t>Not started</a:t>
                      </a:r>
                      <a:endParaRPr lang="en-US">
                        <a:effectLst/>
                      </a:endParaRPr>
                    </a:p>
                  </a:txBody>
                  <a:tcPr anchor="ctr"/>
                </a:tc>
                <a:extLst>
                  <a:ext uri="{0D108BD9-81ED-4DB2-BD59-A6C34878D82A}">
                    <a16:rowId xmlns:a16="http://schemas.microsoft.com/office/drawing/2014/main" xmlns="" val="4116666712"/>
                  </a:ext>
                </a:extLst>
              </a:tr>
              <a:tr h="713249">
                <a:tc>
                  <a:txBody>
                    <a:bodyPr/>
                    <a:lstStyle/>
                    <a:p>
                      <a:pPr algn="l" rtl="0"/>
                      <a:r>
                        <a:rPr lang="en-US" sz="1600"/>
                        <a:t>Current Sensor Calibration</a:t>
                      </a:r>
                      <a:endParaRPr lang="en-US" sz="1600">
                        <a:effectLst/>
                      </a:endParaRPr>
                    </a:p>
                  </a:txBody>
                  <a:tcPr anchor="ctr"/>
                </a:tc>
                <a:tc>
                  <a:txBody>
                    <a:bodyPr/>
                    <a:lstStyle/>
                    <a:p>
                      <a:pPr marL="342900" lvl="0" indent="-342900" algn="l" rtl="0" fontAlgn="base">
                        <a:buFont typeface="+mj-lt"/>
                        <a:buAutoNum type="arabicPeriod"/>
                      </a:pPr>
                      <a:r>
                        <a:rPr lang="en-US" sz="1600">
                          <a:effectLst/>
                        </a:rPr>
                        <a:t>Record voltage output at various input currents</a:t>
                      </a:r>
                    </a:p>
                    <a:p>
                      <a:pPr marL="342900" lvl="0" indent="-342900" algn="l" rtl="0" fontAlgn="base">
                        <a:buFont typeface="+mj-lt"/>
                        <a:buAutoNum type="arabicPeriod"/>
                      </a:pPr>
                      <a:r>
                        <a:rPr lang="en-US" sz="1600">
                          <a:effectLst/>
                        </a:rPr>
                        <a:t>Calculate zero current output and current sensitivity</a:t>
                      </a:r>
                    </a:p>
                  </a:txBody>
                  <a:tcPr anchor="ctr"/>
                </a:tc>
                <a:tc>
                  <a:txBody>
                    <a:bodyPr/>
                    <a:lstStyle/>
                    <a:p>
                      <a:pPr algn="ctr" rtl="0"/>
                      <a:r>
                        <a:rPr lang="en-US" sz="1600"/>
                        <a:t>In progress</a:t>
                      </a:r>
                      <a:endParaRPr lang="en-US">
                        <a:effectLst/>
                      </a:endParaRPr>
                    </a:p>
                  </a:txBody>
                  <a:tcPr anchor="ctr"/>
                </a:tc>
                <a:extLst>
                  <a:ext uri="{0D108BD9-81ED-4DB2-BD59-A6C34878D82A}">
                    <a16:rowId xmlns:a16="http://schemas.microsoft.com/office/drawing/2014/main" xmlns="" val="509002473"/>
                  </a:ext>
                </a:extLst>
              </a:tr>
              <a:tr h="744950">
                <a:tc>
                  <a:txBody>
                    <a:bodyPr/>
                    <a:lstStyle/>
                    <a:p>
                      <a:pPr algn="l" rtl="0"/>
                      <a:r>
                        <a:rPr lang="en-US" sz="1600"/>
                        <a:t>Transistor Current Test</a:t>
                      </a:r>
                      <a:endParaRPr lang="en-US" sz="1600">
                        <a:effectLst/>
                      </a:endParaRPr>
                    </a:p>
                  </a:txBody>
                  <a:tcPr anchor="ctr"/>
                </a:tc>
                <a:tc>
                  <a:txBody>
                    <a:bodyPr/>
                    <a:lstStyle/>
                    <a:p>
                      <a:pPr marL="342900" lvl="0" indent="-342900" algn="l" rtl="0" fontAlgn="base">
                        <a:buFont typeface="+mj-lt"/>
                        <a:buAutoNum type="arabicPeriod"/>
                      </a:pPr>
                      <a:r>
                        <a:rPr lang="en-US" sz="1600">
                          <a:effectLst/>
                        </a:rPr>
                        <a:t>Verify current switching performance of transistors</a:t>
                      </a:r>
                    </a:p>
                  </a:txBody>
                  <a:tcPr anchor="ctr"/>
                </a:tc>
                <a:tc>
                  <a:txBody>
                    <a:bodyPr/>
                    <a:lstStyle/>
                    <a:p>
                      <a:pPr algn="ctr" rtl="0" fontAlgn="base"/>
                      <a:r>
                        <a:rPr lang="en-US" sz="1600"/>
                        <a:t>Completed</a:t>
                      </a:r>
                      <a:endParaRPr lang="en-US">
                        <a:effectLst/>
                      </a:endParaRPr>
                    </a:p>
                  </a:txBody>
                  <a:tcPr anchor="ctr"/>
                </a:tc>
                <a:extLst>
                  <a:ext uri="{0D108BD9-81ED-4DB2-BD59-A6C34878D82A}">
                    <a16:rowId xmlns:a16="http://schemas.microsoft.com/office/drawing/2014/main" xmlns="" val="742155760"/>
                  </a:ext>
                </a:extLst>
              </a:tr>
              <a:tr h="537882">
                <a:tc>
                  <a:txBody>
                    <a:bodyPr/>
                    <a:lstStyle/>
                    <a:p>
                      <a:pPr algn="l" rtl="0"/>
                      <a:r>
                        <a:rPr lang="en-US" sz="1600"/>
                        <a:t>Micro-Controller Power Cycle</a:t>
                      </a:r>
                      <a:endParaRPr lang="en-US" sz="1600">
                        <a:effectLst/>
                      </a:endParaRPr>
                    </a:p>
                  </a:txBody>
                  <a:tcPr anchor="ctr"/>
                </a:tc>
                <a:tc>
                  <a:txBody>
                    <a:bodyPr/>
                    <a:lstStyle/>
                    <a:p>
                      <a:pPr marL="342900" lvl="0" indent="-342900" algn="l" rtl="0" fontAlgn="base">
                        <a:buFont typeface="+mj-lt"/>
                        <a:buAutoNum type="arabicPeriod"/>
                      </a:pPr>
                      <a:r>
                        <a:rPr lang="en-US" sz="1600">
                          <a:effectLst/>
                        </a:rPr>
                        <a:t>Verify software power cycle timing</a:t>
                      </a:r>
                    </a:p>
                    <a:p>
                      <a:pPr marL="342900" lvl="0" indent="-342900" algn="l" rtl="0">
                        <a:buAutoNum type="arabicPeriod"/>
                      </a:pPr>
                      <a:r>
                        <a:rPr lang="en-US" sz="1600">
                          <a:effectLst/>
                        </a:rPr>
                        <a:t>Record component current </a:t>
                      </a:r>
                      <a:r>
                        <a:rPr lang="en-US" sz="1600"/>
                        <a:t>draw</a:t>
                      </a:r>
                      <a:endParaRPr lang="en-US" sz="1600" b="0" i="0" u="none" strike="noStrike" noProof="0">
                        <a:solidFill>
                          <a:srgbClr val="000000"/>
                        </a:solidFill>
                        <a:effectLst/>
                        <a:latin typeface="Calibri"/>
                      </a:endParaRPr>
                    </a:p>
                    <a:p>
                      <a:pPr marL="342900" lvl="0" indent="-342900" algn="l" rtl="0" fontAlgn="base">
                        <a:buFont typeface="+mj-lt"/>
                        <a:buAutoNum type="arabicPeriod"/>
                      </a:pPr>
                      <a:endParaRPr lang="en-US" sz="1600">
                        <a:effectLst/>
                      </a:endParaRPr>
                    </a:p>
                  </a:txBody>
                  <a:tcPr anchor="ctr"/>
                </a:tc>
                <a:tc>
                  <a:txBody>
                    <a:bodyPr/>
                    <a:lstStyle/>
                    <a:p>
                      <a:pPr algn="ctr" rtl="0"/>
                      <a:r>
                        <a:rPr lang="en-US" sz="1600"/>
                        <a:t>In progress</a:t>
                      </a:r>
                      <a:endParaRPr lang="en-US" sz="1600">
                        <a:effectLst/>
                      </a:endParaRPr>
                    </a:p>
                  </a:txBody>
                  <a:tcPr anchor="ctr"/>
                </a:tc>
                <a:extLst>
                  <a:ext uri="{0D108BD9-81ED-4DB2-BD59-A6C34878D82A}">
                    <a16:rowId xmlns:a16="http://schemas.microsoft.com/office/drawing/2014/main" xmlns="" val="1560553118"/>
                  </a:ext>
                </a:extLst>
              </a:tr>
              <a:tr h="642470">
                <a:tc>
                  <a:txBody>
                    <a:bodyPr/>
                    <a:lstStyle/>
                    <a:p>
                      <a:pPr algn="l" rtl="0"/>
                      <a:r>
                        <a:rPr lang="en-US" sz="1600"/>
                        <a:t>GPS Unit Test</a:t>
                      </a:r>
                      <a:endParaRPr lang="en-US" sz="1600">
                        <a:effectLst/>
                      </a:endParaRPr>
                    </a:p>
                  </a:txBody>
                  <a:tcPr anchor="ctr"/>
                </a:tc>
                <a:tc>
                  <a:txBody>
                    <a:bodyPr/>
                    <a:lstStyle/>
                    <a:p>
                      <a:pPr marL="342900" lvl="0" indent="-342900" algn="l">
                        <a:buAutoNum type="arabicPeriod"/>
                      </a:pPr>
                      <a:r>
                        <a:rPr lang="en-US" sz="1600"/>
                        <a:t>Establish serial communication between STM32L0 micro-controller and GPS unit</a:t>
                      </a:r>
                    </a:p>
                    <a:p>
                      <a:pPr marL="0" lvl="0" indent="0" algn="l">
                        <a:buNone/>
                      </a:pPr>
                      <a:endParaRPr lang="en-US" sz="1600"/>
                    </a:p>
                  </a:txBody>
                  <a:tcPr anchor="ctr"/>
                </a:tc>
                <a:tc>
                  <a:txBody>
                    <a:bodyPr/>
                    <a:lstStyle/>
                    <a:p>
                      <a:pPr algn="ctr" rtl="0"/>
                      <a:r>
                        <a:rPr lang="en-US" sz="1600"/>
                        <a:t>Completed </a:t>
                      </a:r>
                      <a:endParaRPr lang="en-US" sz="1600">
                        <a:effectLst/>
                      </a:endParaRPr>
                    </a:p>
                  </a:txBody>
                  <a:tcPr anchor="ctr"/>
                </a:tc>
                <a:extLst>
                  <a:ext uri="{0D108BD9-81ED-4DB2-BD59-A6C34878D82A}">
                    <a16:rowId xmlns:a16="http://schemas.microsoft.com/office/drawing/2014/main" xmlns="" val="1839858683"/>
                  </a:ext>
                </a:extLst>
              </a:tr>
              <a:tr h="672352">
                <a:tc>
                  <a:txBody>
                    <a:bodyPr/>
                    <a:lstStyle/>
                    <a:p>
                      <a:pPr algn="l" rtl="0"/>
                      <a:r>
                        <a:rPr lang="en-US" sz="1600"/>
                        <a:t>Iridium Comms Test</a:t>
                      </a:r>
                      <a:endParaRPr lang="en-US" sz="1600">
                        <a:effectLst/>
                      </a:endParaRPr>
                    </a:p>
                  </a:txBody>
                  <a:tcPr anchor="ctr"/>
                </a:tc>
                <a:tc>
                  <a:txBody>
                    <a:bodyPr/>
                    <a:lstStyle/>
                    <a:p>
                      <a:pPr marL="342900" lvl="0" indent="-342900" algn="l" rtl="0">
                        <a:buAutoNum type="arabicPeriod"/>
                      </a:pPr>
                      <a:r>
                        <a:rPr lang="en-US" sz="1600" b="0" i="0" u="none" strike="noStrike" noProof="0">
                          <a:solidFill>
                            <a:srgbClr val="000000"/>
                          </a:solidFill>
                          <a:latin typeface="Calibri"/>
                        </a:rPr>
                        <a:t>Establish serial communication between STM32L0 micro-controller and Iridium </a:t>
                      </a:r>
                      <a:r>
                        <a:rPr lang="en-US" sz="1600" b="0" i="0" u="none" strike="noStrike" noProof="0" err="1">
                          <a:solidFill>
                            <a:srgbClr val="000000"/>
                          </a:solidFill>
                          <a:latin typeface="Calibri"/>
                        </a:rPr>
                        <a:t>Rockblock</a:t>
                      </a:r>
                      <a:r>
                        <a:rPr lang="en-US" sz="1600" b="0" i="0" u="none" strike="noStrike" noProof="0">
                          <a:solidFill>
                            <a:srgbClr val="000000"/>
                          </a:solidFill>
                          <a:latin typeface="Calibri"/>
                        </a:rPr>
                        <a:t> unit </a:t>
                      </a:r>
                    </a:p>
                    <a:p>
                      <a:pPr marL="342900" lvl="0" indent="-342900" algn="l">
                        <a:buAutoNum type="arabicPeriod"/>
                      </a:pPr>
                      <a:r>
                        <a:rPr lang="en-US" sz="1600" b="0" i="0" u="none" strike="noStrike" noProof="0">
                          <a:solidFill>
                            <a:srgbClr val="000000"/>
                          </a:solidFill>
                          <a:latin typeface="Calibri"/>
                        </a:rPr>
                        <a:t>Fill Iridium buffer with random messages and transmit those message to nearby satellite </a:t>
                      </a:r>
                    </a:p>
                  </a:txBody>
                  <a:tcPr anchor="ctr"/>
                </a:tc>
                <a:tc>
                  <a:txBody>
                    <a:bodyPr/>
                    <a:lstStyle/>
                    <a:p>
                      <a:pPr lvl="0" algn="ctr">
                        <a:buNone/>
                      </a:pPr>
                      <a:r>
                        <a:rPr lang="en-US" sz="1600"/>
                        <a:t>Completed </a:t>
                      </a:r>
                      <a:endParaRPr lang="en-US">
                        <a:effectLst/>
                      </a:endParaRPr>
                    </a:p>
                  </a:txBody>
                  <a:tcPr anchor="ctr"/>
                </a:tc>
                <a:extLst>
                  <a:ext uri="{0D108BD9-81ED-4DB2-BD59-A6C34878D82A}">
                    <a16:rowId xmlns:a16="http://schemas.microsoft.com/office/drawing/2014/main" xmlns="" val="2579684196"/>
                  </a:ext>
                </a:extLst>
              </a:tr>
              <a:tr h="744950">
                <a:tc>
                  <a:txBody>
                    <a:bodyPr/>
                    <a:lstStyle/>
                    <a:p>
                      <a:pPr algn="l" rtl="0"/>
                      <a:r>
                        <a:rPr lang="en-US" sz="1600"/>
                        <a:t>RF Switch Test</a:t>
                      </a:r>
                      <a:endParaRPr lang="en-US" sz="1600">
                        <a:effectLst/>
                      </a:endParaRPr>
                    </a:p>
                  </a:txBody>
                  <a:tcPr anchor="ctr"/>
                </a:tc>
                <a:tc>
                  <a:txBody>
                    <a:bodyPr/>
                    <a:lstStyle/>
                    <a:p>
                      <a:pPr marL="342900" lvl="0" indent="-342900" algn="l" rtl="0">
                        <a:buFont typeface="+mj-lt"/>
                        <a:buAutoNum type="arabicPeriod"/>
                      </a:pPr>
                      <a:r>
                        <a:rPr lang="en-US" sz="1600"/>
                        <a:t>Plug an external antenna to the RF switch </a:t>
                      </a:r>
                    </a:p>
                    <a:p>
                      <a:pPr marL="342900" lvl="0" indent="-342900" algn="l">
                        <a:buAutoNum type="arabicPeriod"/>
                      </a:pPr>
                      <a:r>
                        <a:rPr lang="en-US" sz="1600"/>
                        <a:t>Control the RF switch's logic gates using STM32 </a:t>
                      </a:r>
                    </a:p>
                    <a:p>
                      <a:pPr marL="342900" lvl="0" indent="-342900" algn="l">
                        <a:buAutoNum type="arabicPeriod"/>
                      </a:pPr>
                      <a:r>
                        <a:rPr lang="en-US" sz="1600"/>
                        <a:t>Connect a GPS or an Iridium unit to the RF switch and test the signal quality </a:t>
                      </a:r>
                    </a:p>
                  </a:txBody>
                  <a:tcPr anchor="ctr"/>
                </a:tc>
                <a:tc>
                  <a:txBody>
                    <a:bodyPr/>
                    <a:lstStyle/>
                    <a:p>
                      <a:pPr lvl="0" algn="ctr">
                        <a:buNone/>
                      </a:pPr>
                      <a:endParaRPr lang="en-US" sz="1600"/>
                    </a:p>
                    <a:p>
                      <a:pPr lvl="0" algn="ctr">
                        <a:buNone/>
                      </a:pPr>
                      <a:r>
                        <a:rPr lang="en-US" sz="1600"/>
                        <a:t>Completed </a:t>
                      </a:r>
                      <a:endParaRPr lang="en-US">
                        <a:effectLst/>
                      </a:endParaRPr>
                    </a:p>
                  </a:txBody>
                  <a:tcPr/>
                </a:tc>
                <a:extLst>
                  <a:ext uri="{0D108BD9-81ED-4DB2-BD59-A6C34878D82A}">
                    <a16:rowId xmlns:a16="http://schemas.microsoft.com/office/drawing/2014/main" xmlns="" val="1673014604"/>
                  </a:ext>
                </a:extLst>
              </a:tr>
            </a:tbl>
          </a:graphicData>
        </a:graphic>
      </p:graphicFrame>
      <p:sp>
        <p:nvSpPr>
          <p:cNvPr id="10" name="Rectangle 9">
            <a:extLst>
              <a:ext uri="{FF2B5EF4-FFF2-40B4-BE49-F238E27FC236}">
                <a16:creationId xmlns:a16="http://schemas.microsoft.com/office/drawing/2014/main" xmlns="" id="{7A4E8220-0776-42A3-BE0A-79B873849A0C}"/>
              </a:ext>
            </a:extLst>
          </p:cNvPr>
          <p:cNvSpPr/>
          <p:nvPr/>
        </p:nvSpPr>
        <p:spPr>
          <a:xfrm>
            <a:off x="10607037" y="1617140"/>
            <a:ext cx="1222412" cy="472811"/>
          </a:xfrm>
          <a:prstGeom prst="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0262774-AD1D-44C8-A293-012FD6A814AD}"/>
              </a:ext>
            </a:extLst>
          </p:cNvPr>
          <p:cNvSpPr/>
          <p:nvPr/>
        </p:nvSpPr>
        <p:spPr>
          <a:xfrm>
            <a:off x="10607035" y="2305324"/>
            <a:ext cx="1222413" cy="51486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BA5BF5DB-E31B-4B26-A496-5CB0C8F830D5}"/>
              </a:ext>
            </a:extLst>
          </p:cNvPr>
          <p:cNvSpPr/>
          <p:nvPr/>
        </p:nvSpPr>
        <p:spPr>
          <a:xfrm>
            <a:off x="10603138" y="6103608"/>
            <a:ext cx="1222416" cy="36978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30EA680-D336-4FF7-8B7A-9848BB0A1C32}" type="slidenum">
              <a:rPr lang="en-US" smtClean="0"/>
              <a:t>18</a:t>
            </a:fld>
            <a:endParaRPr lang="en-US"/>
          </a:p>
        </p:txBody>
      </p:sp>
      <p:sp>
        <p:nvSpPr>
          <p:cNvPr id="7" name="Rectangle 6">
            <a:extLst>
              <a:ext uri="{FF2B5EF4-FFF2-40B4-BE49-F238E27FC236}">
                <a16:creationId xmlns:a16="http://schemas.microsoft.com/office/drawing/2014/main" xmlns="" id="{C53E964F-0E79-4EC0-A832-35DFA2488DA0}"/>
              </a:ext>
            </a:extLst>
          </p:cNvPr>
          <p:cNvSpPr/>
          <p:nvPr/>
        </p:nvSpPr>
        <p:spPr>
          <a:xfrm>
            <a:off x="10607031" y="5190739"/>
            <a:ext cx="1222416" cy="51736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8D0D6EA8-9C1A-48FE-87C7-840C4A524EA4}"/>
              </a:ext>
            </a:extLst>
          </p:cNvPr>
          <p:cNvSpPr/>
          <p:nvPr/>
        </p:nvSpPr>
        <p:spPr>
          <a:xfrm>
            <a:off x="10607031" y="4624786"/>
            <a:ext cx="1222416" cy="42603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7ECA7943-20F5-41BB-B3DA-9A4B8D21360E}"/>
              </a:ext>
            </a:extLst>
          </p:cNvPr>
          <p:cNvSpPr/>
          <p:nvPr/>
        </p:nvSpPr>
        <p:spPr>
          <a:xfrm>
            <a:off x="10607038" y="1034728"/>
            <a:ext cx="1222411" cy="367039"/>
          </a:xfrm>
          <a:prstGeom prst="rect">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0FBA8C8-15B5-4ABA-A87B-90061B401379}"/>
              </a:ext>
            </a:extLst>
          </p:cNvPr>
          <p:cNvSpPr/>
          <p:nvPr/>
        </p:nvSpPr>
        <p:spPr>
          <a:xfrm>
            <a:off x="10607034" y="3035564"/>
            <a:ext cx="1222414" cy="51925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EDAA431-CF90-4566-986E-A561983EBB70}"/>
              </a:ext>
            </a:extLst>
          </p:cNvPr>
          <p:cNvSpPr/>
          <p:nvPr/>
        </p:nvSpPr>
        <p:spPr>
          <a:xfrm>
            <a:off x="10607032" y="3765805"/>
            <a:ext cx="1222415" cy="60182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42F39AB0-1AD1-4863-9EC0-260F54B3220F}"/>
              </a:ext>
            </a:extLst>
          </p:cNvPr>
          <p:cNvSpPr txBox="1">
            <a:spLocks/>
          </p:cNvSpPr>
          <p:nvPr/>
        </p:nvSpPr>
        <p:spPr>
          <a:xfrm>
            <a:off x="2596334" y="42058"/>
            <a:ext cx="7640129" cy="1354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cs typeface="Calibri Light"/>
              </a:rPr>
              <a:t>Electronics Tests</a:t>
            </a:r>
          </a:p>
        </p:txBody>
      </p:sp>
      <p:sp>
        <p:nvSpPr>
          <p:cNvPr id="18" name="TextBox 17">
            <a:extLst>
              <a:ext uri="{FF2B5EF4-FFF2-40B4-BE49-F238E27FC236}">
                <a16:creationId xmlns:a16="http://schemas.microsoft.com/office/drawing/2014/main" xmlns="" id="{4868D168-0B92-426E-BB73-13181FB918FB}"/>
              </a:ext>
            </a:extLst>
          </p:cNvPr>
          <p:cNvSpPr txBox="1"/>
          <p:nvPr/>
        </p:nvSpPr>
        <p:spPr>
          <a:xfrm>
            <a:off x="8951343" y="230900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ECD 3-7</a:t>
            </a:r>
            <a:endParaRPr lang="en-US"/>
          </a:p>
        </p:txBody>
      </p:sp>
      <p:sp>
        <p:nvSpPr>
          <p:cNvPr id="19" name="TextBox 18">
            <a:extLst>
              <a:ext uri="{FF2B5EF4-FFF2-40B4-BE49-F238E27FC236}">
                <a16:creationId xmlns:a16="http://schemas.microsoft.com/office/drawing/2014/main" xmlns="" id="{2B87DBE2-AB4B-40E1-BDB2-2A19705692CE}"/>
              </a:ext>
            </a:extLst>
          </p:cNvPr>
          <p:cNvSpPr txBox="1"/>
          <p:nvPr/>
        </p:nvSpPr>
        <p:spPr>
          <a:xfrm>
            <a:off x="8951343" y="3890513"/>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ECD 3-20</a:t>
            </a:r>
          </a:p>
        </p:txBody>
      </p:sp>
      <p:sp>
        <p:nvSpPr>
          <p:cNvPr id="20" name="TextBox 19">
            <a:extLst>
              <a:ext uri="{FF2B5EF4-FFF2-40B4-BE49-F238E27FC236}">
                <a16:creationId xmlns:a16="http://schemas.microsoft.com/office/drawing/2014/main" xmlns="" id="{632C975F-1747-4626-A57D-5189E6DC6663}"/>
              </a:ext>
            </a:extLst>
          </p:cNvPr>
          <p:cNvSpPr txBox="1"/>
          <p:nvPr/>
        </p:nvSpPr>
        <p:spPr>
          <a:xfrm>
            <a:off x="8951342" y="1733909"/>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ECD 3-15</a:t>
            </a:r>
            <a:endParaRPr lang="en-US"/>
          </a:p>
        </p:txBody>
      </p:sp>
      <p:sp>
        <p:nvSpPr>
          <p:cNvPr id="21" name="TextBox 20">
            <a:extLst>
              <a:ext uri="{FF2B5EF4-FFF2-40B4-BE49-F238E27FC236}">
                <a16:creationId xmlns:a16="http://schemas.microsoft.com/office/drawing/2014/main" xmlns="" id="{22027897-D1FC-4428-9B2B-4684DDF0E3A8}"/>
              </a:ext>
            </a:extLst>
          </p:cNvPr>
          <p:cNvSpPr txBox="1"/>
          <p:nvPr/>
        </p:nvSpPr>
        <p:spPr>
          <a:xfrm>
            <a:off x="8951343" y="1101306"/>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ECD 3-20</a:t>
            </a:r>
            <a:endParaRPr lang="en-US"/>
          </a:p>
        </p:txBody>
      </p:sp>
    </p:spTree>
    <p:extLst>
      <p:ext uri="{BB962C8B-B14F-4D97-AF65-F5344CB8AC3E}">
        <p14:creationId xmlns:p14="http://schemas.microsoft.com/office/powerpoint/2010/main" val="1290254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5"/>
            <a:ext cx="5889171" cy="4861518"/>
          </a:xfrm>
        </p:spPr>
        <p:txBody>
          <a:bodyPr>
            <a:normAutofit/>
          </a:bodyPr>
          <a:lstStyle/>
          <a:p>
            <a:pPr marL="0" indent="0">
              <a:buNone/>
            </a:pPr>
            <a:r>
              <a:rPr lang="en-US" b="1" u="sng"/>
              <a:t>Objective:</a:t>
            </a:r>
            <a:r>
              <a:rPr lang="en-US"/>
              <a:t> </a:t>
            </a:r>
          </a:p>
          <a:p>
            <a:r>
              <a:rPr lang="en-US"/>
              <a:t>To enable measurement of component current draw – critical for power budget.</a:t>
            </a:r>
          </a:p>
          <a:p>
            <a:pPr marL="0" indent="0">
              <a:buNone/>
            </a:pPr>
            <a:endParaRPr lang="en-US" b="1" u="sng"/>
          </a:p>
          <a:p>
            <a:pPr marL="0" indent="0">
              <a:buNone/>
            </a:pPr>
            <a:r>
              <a:rPr lang="en-US" b="1" u="sng"/>
              <a:t>Test Procedure:</a:t>
            </a:r>
          </a:p>
          <a:p>
            <a:pPr marL="514350" indent="-514350">
              <a:buFont typeface="+mj-lt"/>
              <a:buAutoNum type="arabicPeriod"/>
            </a:pPr>
            <a:r>
              <a:rPr lang="en-US"/>
              <a:t>Calibrate ACS714 current sensor</a:t>
            </a:r>
          </a:p>
          <a:p>
            <a:pPr marL="514350" indent="-514350">
              <a:buFont typeface="+mj-lt"/>
              <a:buAutoNum type="arabicPeriod"/>
            </a:pPr>
            <a:r>
              <a:rPr lang="en-US"/>
              <a:t>Use current sensor to measure current draw of all electrical components</a:t>
            </a: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Current Sensor Test</a:t>
            </a:r>
          </a:p>
        </p:txBody>
      </p:sp>
      <p:pic>
        <p:nvPicPr>
          <p:cNvPr id="2" name="Picture 1"/>
          <p:cNvPicPr>
            <a:picLocks noChangeAspect="1"/>
          </p:cNvPicPr>
          <p:nvPr/>
        </p:nvPicPr>
        <p:blipFill>
          <a:blip r:embed="rId2"/>
          <a:stretch>
            <a:fillRect/>
          </a:stretch>
        </p:blipFill>
        <p:spPr>
          <a:xfrm>
            <a:off x="58904" y="6044750"/>
            <a:ext cx="7237045" cy="748079"/>
          </a:xfrm>
          <a:prstGeom prst="rect">
            <a:avLst/>
          </a:prstGeom>
        </p:spPr>
      </p:pic>
      <p:sp>
        <p:nvSpPr>
          <p:cNvPr id="7" name="Slide Number Placeholder 6"/>
          <p:cNvSpPr>
            <a:spLocks noGrp="1"/>
          </p:cNvSpPr>
          <p:nvPr>
            <p:ph type="sldNum" sz="quarter" idx="12"/>
          </p:nvPr>
        </p:nvSpPr>
        <p:spPr/>
        <p:txBody>
          <a:bodyPr/>
          <a:lstStyle/>
          <a:p>
            <a:fld id="{330EA680-D336-4FF7-8B7A-9848BB0A1C32}" type="slidenum">
              <a:rPr lang="en-US" smtClean="0"/>
              <a:t>19</a:t>
            </a:fld>
            <a:endParaRPr lang="en-US"/>
          </a:p>
        </p:txBody>
      </p:sp>
      <p:grpSp>
        <p:nvGrpSpPr>
          <p:cNvPr id="12" name="Group 11">
            <a:extLst>
              <a:ext uri="{FF2B5EF4-FFF2-40B4-BE49-F238E27FC236}">
                <a16:creationId xmlns:a16="http://schemas.microsoft.com/office/drawing/2014/main" xmlns="" id="{C50AD33C-A564-4421-A0DA-434BAC1B33C5}"/>
              </a:ext>
            </a:extLst>
          </p:cNvPr>
          <p:cNvGrpSpPr/>
          <p:nvPr/>
        </p:nvGrpSpPr>
        <p:grpSpPr>
          <a:xfrm>
            <a:off x="6069235" y="1012860"/>
            <a:ext cx="5943600" cy="3253740"/>
            <a:chOff x="6069235" y="1012860"/>
            <a:chExt cx="5943600" cy="3253740"/>
          </a:xfrm>
        </p:grpSpPr>
        <p:pic>
          <p:nvPicPr>
            <p:cNvPr id="8" name="Picture 7">
              <a:extLst>
                <a:ext uri="{FF2B5EF4-FFF2-40B4-BE49-F238E27FC236}">
                  <a16:creationId xmlns:a16="http://schemas.microsoft.com/office/drawing/2014/main" xmlns="" id="{A6B4587F-B23B-470D-823E-0BC0C0CB372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69235" y="1012860"/>
              <a:ext cx="5943600" cy="3253740"/>
            </a:xfrm>
            <a:prstGeom prst="rect">
              <a:avLst/>
            </a:prstGeom>
          </p:spPr>
        </p:pic>
        <p:sp>
          <p:nvSpPr>
            <p:cNvPr id="9" name="TextBox 8">
              <a:extLst>
                <a:ext uri="{FF2B5EF4-FFF2-40B4-BE49-F238E27FC236}">
                  <a16:creationId xmlns:a16="http://schemas.microsoft.com/office/drawing/2014/main" xmlns="" id="{E44FBA20-487F-480B-A844-9F400AE88485}"/>
                </a:ext>
              </a:extLst>
            </p:cNvPr>
            <p:cNvSpPr txBox="1"/>
            <p:nvPr/>
          </p:nvSpPr>
          <p:spPr>
            <a:xfrm>
              <a:off x="6429676" y="1193534"/>
              <a:ext cx="211756" cy="261610"/>
            </a:xfrm>
            <a:prstGeom prst="rect">
              <a:avLst/>
            </a:prstGeom>
            <a:solidFill>
              <a:schemeClr val="bg1"/>
            </a:solidFill>
          </p:spPr>
          <p:txBody>
            <a:bodyPr wrap="square" rtlCol="0">
              <a:spAutoFit/>
            </a:bodyPr>
            <a:lstStyle/>
            <a:p>
              <a:r>
                <a:rPr lang="en-US" sz="1100"/>
                <a:t>5</a:t>
              </a:r>
            </a:p>
          </p:txBody>
        </p:sp>
      </p:grpSp>
      <p:pic>
        <p:nvPicPr>
          <p:cNvPr id="11" name="Picture 10">
            <a:extLst>
              <a:ext uri="{FF2B5EF4-FFF2-40B4-BE49-F238E27FC236}">
                <a16:creationId xmlns:a16="http://schemas.microsoft.com/office/drawing/2014/main" xmlns="" id="{8D4B45BD-DD51-4678-B750-AC528DB89714}"/>
              </a:ext>
            </a:extLst>
          </p:cNvPr>
          <p:cNvPicPr>
            <a:picLocks noChangeAspect="1"/>
          </p:cNvPicPr>
          <p:nvPr/>
        </p:nvPicPr>
        <p:blipFill rotWithShape="1">
          <a:blip r:embed="rId4">
            <a:extLst>
              <a:ext uri="{28A0092B-C50C-407E-A947-70E740481C1C}">
                <a14:useLocalDpi xmlns:a14="http://schemas.microsoft.com/office/drawing/2010/main" val="0"/>
              </a:ext>
            </a:extLst>
          </a:blip>
          <a:srcRect t="2621"/>
          <a:stretch/>
        </p:blipFill>
        <p:spPr>
          <a:xfrm>
            <a:off x="7748338" y="4245038"/>
            <a:ext cx="3992584" cy="2602506"/>
          </a:xfrm>
          <a:prstGeom prst="rect">
            <a:avLst/>
          </a:prstGeom>
        </p:spPr>
      </p:pic>
      <p:sp>
        <p:nvSpPr>
          <p:cNvPr id="4" name="Rounded Rectangle 6">
            <a:extLst>
              <a:ext uri="{FF2B5EF4-FFF2-40B4-BE49-F238E27FC236}">
                <a16:creationId xmlns:a16="http://schemas.microsoft.com/office/drawing/2014/main" xmlns="" id="{267AC95B-4868-4871-9DA2-6C53100F273F}"/>
              </a:ext>
            </a:extLst>
          </p:cNvPr>
          <p:cNvSpPr/>
          <p:nvPr/>
        </p:nvSpPr>
        <p:spPr>
          <a:xfrm>
            <a:off x="9102644" y="274597"/>
            <a:ext cx="1800225" cy="914400"/>
          </a:xfrm>
          <a:prstGeom prst="roundRect">
            <a:avLst/>
          </a:prstGeom>
          <a:solidFill>
            <a:schemeClr val="accent4"/>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cs typeface="Calibri"/>
              </a:rPr>
              <a:t>In Progress</a:t>
            </a:r>
          </a:p>
        </p:txBody>
      </p:sp>
      <p:sp>
        <p:nvSpPr>
          <p:cNvPr id="10" name="TextBox 9">
            <a:extLst>
              <a:ext uri="{FF2B5EF4-FFF2-40B4-BE49-F238E27FC236}">
                <a16:creationId xmlns:a16="http://schemas.microsoft.com/office/drawing/2014/main" xmlns="" id="{D58E99A3-5B86-4B35-BE9A-3B15AF26D2E0}"/>
              </a:ext>
            </a:extLst>
          </p:cNvPr>
          <p:cNvSpPr txBox="1"/>
          <p:nvPr/>
        </p:nvSpPr>
        <p:spPr>
          <a:xfrm>
            <a:off x="9540814" y="785004"/>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ECD 3-7</a:t>
            </a:r>
            <a:endParaRPr lang="en-US"/>
          </a:p>
        </p:txBody>
      </p:sp>
    </p:spTree>
    <p:extLst>
      <p:ext uri="{BB962C8B-B14F-4D97-AF65-F5344CB8AC3E}">
        <p14:creationId xmlns:p14="http://schemas.microsoft.com/office/powerpoint/2010/main" val="1535750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61AB6-BE2F-4CBD-8925-44371CD56E7A}"/>
              </a:ext>
            </a:extLst>
          </p:cNvPr>
          <p:cNvSpPr>
            <a:spLocks noGrp="1"/>
          </p:cNvSpPr>
          <p:nvPr>
            <p:ph type="title"/>
          </p:nvPr>
        </p:nvSpPr>
        <p:spPr/>
        <p:txBody>
          <a:bodyPr/>
          <a:lstStyle/>
          <a:p>
            <a:pPr algn="ctr"/>
            <a:r>
              <a:rPr lang="en-US">
                <a:latin typeface="Calibri Light"/>
                <a:cs typeface="Calibri Light"/>
              </a:rPr>
              <a:t>Project Objectives</a:t>
            </a:r>
          </a:p>
        </p:txBody>
      </p:sp>
      <p:sp>
        <p:nvSpPr>
          <p:cNvPr id="3" name="Content Placeholder 2">
            <a:extLst>
              <a:ext uri="{FF2B5EF4-FFF2-40B4-BE49-F238E27FC236}">
                <a16:creationId xmlns:a16="http://schemas.microsoft.com/office/drawing/2014/main" xmlns="" id="{92699753-AB39-4D77-B3A8-3FABA82B3AB4}"/>
              </a:ext>
            </a:extLst>
          </p:cNvPr>
          <p:cNvSpPr>
            <a:spLocks noGrp="1"/>
          </p:cNvSpPr>
          <p:nvPr>
            <p:ph idx="1"/>
          </p:nvPr>
        </p:nvSpPr>
        <p:spPr/>
        <p:txBody>
          <a:bodyPr vert="horz" lIns="91440" tIns="45720" rIns="91440" bIns="45720" rtlCol="0" anchor="t">
            <a:normAutofit/>
          </a:bodyPr>
          <a:lstStyle/>
          <a:p>
            <a:pPr marL="0" indent="0">
              <a:buNone/>
            </a:pPr>
            <a:r>
              <a:rPr lang="en-US" b="1" u="sng">
                <a:cs typeface="Calibri"/>
              </a:rPr>
              <a:t>Mission Statement</a:t>
            </a:r>
            <a:r>
              <a:rPr lang="en-US">
                <a:cs typeface="Calibri"/>
              </a:rPr>
              <a:t>: BEACAN will design, build, and test a miniaturized ocean drifter. The drifter shall be capable of collecting positional coordinates and transmitting coordinates to a communications satellite. Secondary, the team will develop a drifter deployment mechanism.</a:t>
            </a:r>
            <a:endParaRPr lang="en-US"/>
          </a:p>
          <a:p>
            <a:endParaRPr lang="en-US">
              <a:cs typeface="Calibri"/>
            </a:endParaRPr>
          </a:p>
          <a:p>
            <a:pPr marL="0" indent="0">
              <a:buNone/>
            </a:pPr>
            <a:r>
              <a:rPr lang="en-US" b="1" u="sng">
                <a:cs typeface="Calibri"/>
              </a:rPr>
              <a:t>Final Customer Deliverables</a:t>
            </a:r>
            <a:r>
              <a:rPr lang="en-US">
                <a:cs typeface="Calibri"/>
              </a:rPr>
              <a:t>: </a:t>
            </a:r>
          </a:p>
          <a:p>
            <a:r>
              <a:rPr lang="en-US">
                <a:cs typeface="Calibri"/>
              </a:rPr>
              <a:t>1 deployment mechanism, 2 drifters (1 for testing)</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3954370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010645"/>
            <a:ext cx="5889171" cy="4861518"/>
          </a:xfrm>
        </p:spPr>
        <p:txBody>
          <a:bodyPr vert="horz" lIns="91440" tIns="45720" rIns="91440" bIns="45720" rtlCol="0" anchor="t">
            <a:normAutofit fontScale="92500" lnSpcReduction="10000"/>
          </a:bodyPr>
          <a:lstStyle/>
          <a:p>
            <a:pPr marL="0" indent="0">
              <a:buNone/>
            </a:pPr>
            <a:r>
              <a:rPr lang="en-US" sz="1600" b="1" u="sng"/>
              <a:t>Objectives:</a:t>
            </a:r>
            <a:r>
              <a:rPr lang="en-US" sz="1600"/>
              <a:t> </a:t>
            </a:r>
            <a:endParaRPr lang="en-US" sz="1600">
              <a:cs typeface="Calibri"/>
            </a:endParaRPr>
          </a:p>
          <a:p>
            <a:r>
              <a:rPr lang="en-US" sz="1600"/>
              <a:t>To quantify functionality of integrated GPS (</a:t>
            </a:r>
            <a:r>
              <a:rPr lang="en-US" sz="1600">
                <a:solidFill>
                  <a:schemeClr val="accent6"/>
                </a:solidFill>
              </a:rPr>
              <a:t>Complete</a:t>
            </a:r>
            <a:r>
              <a:rPr lang="en-US" sz="1600"/>
              <a:t>)</a:t>
            </a:r>
            <a:endParaRPr lang="en-US" sz="1600">
              <a:cs typeface="Calibri"/>
            </a:endParaRPr>
          </a:p>
          <a:p>
            <a:r>
              <a:rPr lang="en-US" sz="1600"/>
              <a:t> To quantify functionality of transmitter</a:t>
            </a:r>
            <a:r>
              <a:rPr lang="en-US" sz="1600">
                <a:cs typeface="Calibri" panose="020F0502020204030204"/>
              </a:rPr>
              <a:t>(</a:t>
            </a:r>
            <a:r>
              <a:rPr lang="en-US" sz="1600">
                <a:solidFill>
                  <a:schemeClr val="accent6"/>
                </a:solidFill>
                <a:cs typeface="Calibri" panose="020F0502020204030204"/>
              </a:rPr>
              <a:t>Complete</a:t>
            </a:r>
            <a:r>
              <a:rPr lang="en-US" sz="1600">
                <a:cs typeface="Calibri" panose="020F0502020204030204"/>
              </a:rPr>
              <a:t>)</a:t>
            </a:r>
          </a:p>
          <a:p>
            <a:r>
              <a:rPr lang="en-US" sz="1600"/>
              <a:t>To quantify functionality of RF switch</a:t>
            </a:r>
            <a:r>
              <a:rPr lang="en-US" sz="1600">
                <a:cs typeface="Calibri"/>
              </a:rPr>
              <a:t>(</a:t>
            </a:r>
            <a:r>
              <a:rPr lang="en-US" sz="1600">
                <a:solidFill>
                  <a:schemeClr val="accent6"/>
                </a:solidFill>
                <a:cs typeface="Calibri"/>
              </a:rPr>
              <a:t>Complete</a:t>
            </a:r>
            <a:r>
              <a:rPr lang="en-US" sz="1600">
                <a:cs typeface="Calibri"/>
              </a:rPr>
              <a:t>)</a:t>
            </a:r>
          </a:p>
          <a:p>
            <a:pPr marL="0" indent="0">
              <a:buNone/>
            </a:pPr>
            <a:endParaRPr lang="en-US" sz="1600">
              <a:cs typeface="Calibri"/>
            </a:endParaRPr>
          </a:p>
          <a:p>
            <a:pPr marL="0" indent="0">
              <a:buNone/>
            </a:pPr>
            <a:r>
              <a:rPr lang="en-US" sz="1600" b="1" u="sng"/>
              <a:t>Test Equipment and Facilities</a:t>
            </a:r>
            <a:endParaRPr lang="en-US" sz="1600">
              <a:cs typeface="Calibri"/>
            </a:endParaRPr>
          </a:p>
          <a:p>
            <a:pPr marL="457200" indent="-457200"/>
            <a:r>
              <a:rPr lang="en-US" sz="1600">
                <a:cs typeface="Calibri"/>
              </a:rPr>
              <a:t>STM32 Micro-controller </a:t>
            </a:r>
          </a:p>
          <a:p>
            <a:pPr marL="457200" indent="-457200"/>
            <a:r>
              <a:rPr lang="en-US" sz="1600">
                <a:cs typeface="Calibri"/>
              </a:rPr>
              <a:t>GPS unit </a:t>
            </a:r>
          </a:p>
          <a:p>
            <a:pPr marL="457200" indent="-457200"/>
            <a:r>
              <a:rPr lang="en-US" sz="1600">
                <a:cs typeface="Calibri"/>
              </a:rPr>
              <a:t>Iridium </a:t>
            </a:r>
            <a:r>
              <a:rPr lang="en-US" sz="1600" err="1">
                <a:cs typeface="Calibri"/>
              </a:rPr>
              <a:t>Rockblock</a:t>
            </a:r>
            <a:r>
              <a:rPr lang="en-US" sz="1600">
                <a:cs typeface="Calibri"/>
              </a:rPr>
              <a:t> unit </a:t>
            </a:r>
          </a:p>
          <a:p>
            <a:pPr marL="457200" indent="-457200"/>
            <a:r>
              <a:rPr lang="en-US" sz="1600">
                <a:cs typeface="Calibri"/>
              </a:rPr>
              <a:t>External Antenna </a:t>
            </a:r>
          </a:p>
          <a:p>
            <a:pPr marL="457200" indent="-457200"/>
            <a:r>
              <a:rPr lang="en-US" sz="1600">
                <a:cs typeface="Calibri"/>
              </a:rPr>
              <a:t>RF switch </a:t>
            </a:r>
          </a:p>
          <a:p>
            <a:pPr marL="0" indent="0">
              <a:buNone/>
            </a:pPr>
            <a:r>
              <a:rPr lang="en-US" sz="1600" b="1" u="sng"/>
              <a:t>Test Procedure:</a:t>
            </a:r>
          </a:p>
          <a:p>
            <a:pPr marL="342900" indent="-342900">
              <a:buAutoNum type="arabicPeriod"/>
            </a:pPr>
            <a:r>
              <a:rPr lang="en-US" sz="1600">
                <a:cs typeface="Calibri"/>
              </a:rPr>
              <a:t>Connect the external antenna to the RF switch using an SMA cord</a:t>
            </a:r>
          </a:p>
          <a:p>
            <a:pPr marL="342900" indent="-342900">
              <a:buAutoNum type="arabicPeriod"/>
            </a:pPr>
            <a:r>
              <a:rPr lang="en-US" sz="1600">
                <a:cs typeface="Calibri"/>
              </a:rPr>
              <a:t>Control the RF switch's logic gate using STM32 micro-controller</a:t>
            </a:r>
          </a:p>
          <a:p>
            <a:pPr marL="342900" indent="-342900">
              <a:buAutoNum type="arabicPeriod"/>
            </a:pPr>
            <a:r>
              <a:rPr lang="en-US" sz="1600">
                <a:cs typeface="Calibri"/>
              </a:rPr>
              <a:t>Test signal quality of the GPS and the Iridium transmitter individually </a:t>
            </a:r>
          </a:p>
          <a:p>
            <a:pPr marL="457200" indent="-457200"/>
            <a:endParaRPr lang="en-US" sz="1600" b="1" u="sng">
              <a:cs typeface="Calibri"/>
            </a:endParaRP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25949" y="-2423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RF Test</a:t>
            </a:r>
          </a:p>
        </p:txBody>
      </p:sp>
      <p:pic>
        <p:nvPicPr>
          <p:cNvPr id="4" name="Picture 3"/>
          <p:cNvPicPr>
            <a:picLocks noChangeAspect="1"/>
          </p:cNvPicPr>
          <p:nvPr/>
        </p:nvPicPr>
        <p:blipFill>
          <a:blip r:embed="rId2"/>
          <a:stretch>
            <a:fillRect/>
          </a:stretch>
        </p:blipFill>
        <p:spPr>
          <a:xfrm>
            <a:off x="0" y="5920192"/>
            <a:ext cx="7239000" cy="902883"/>
          </a:xfrm>
          <a:prstGeom prst="rect">
            <a:avLst/>
          </a:prstGeom>
        </p:spPr>
      </p:pic>
      <p:sp>
        <p:nvSpPr>
          <p:cNvPr id="2" name="Slide Number Placeholder 1"/>
          <p:cNvSpPr>
            <a:spLocks noGrp="1"/>
          </p:cNvSpPr>
          <p:nvPr>
            <p:ph type="sldNum" sz="quarter" idx="12"/>
          </p:nvPr>
        </p:nvSpPr>
        <p:spPr/>
        <p:txBody>
          <a:bodyPr/>
          <a:lstStyle/>
          <a:p>
            <a:fld id="{330EA680-D336-4FF7-8B7A-9848BB0A1C32}" type="slidenum">
              <a:rPr lang="en-US" smtClean="0"/>
              <a:t>20</a:t>
            </a:fld>
            <a:endParaRPr lang="en-US"/>
          </a:p>
        </p:txBody>
      </p:sp>
      <p:sp>
        <p:nvSpPr>
          <p:cNvPr id="8" name="Rounded Rectangle 6">
            <a:extLst>
              <a:ext uri="{FF2B5EF4-FFF2-40B4-BE49-F238E27FC236}">
                <a16:creationId xmlns:a16="http://schemas.microsoft.com/office/drawing/2014/main" xmlns="" id="{39663F37-21C8-4048-8596-7D3B45F2530F}"/>
              </a:ext>
            </a:extLst>
          </p:cNvPr>
          <p:cNvSpPr/>
          <p:nvPr/>
        </p:nvSpPr>
        <p:spPr>
          <a:xfrm>
            <a:off x="9095705" y="164707"/>
            <a:ext cx="1800225"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Complete</a:t>
            </a:r>
          </a:p>
        </p:txBody>
      </p:sp>
      <p:pic>
        <p:nvPicPr>
          <p:cNvPr id="9" name="Picture 9" descr="A picture containing electronics&#10;&#10;Description generated with high confidence">
            <a:extLst>
              <a:ext uri="{FF2B5EF4-FFF2-40B4-BE49-F238E27FC236}">
                <a16:creationId xmlns:a16="http://schemas.microsoft.com/office/drawing/2014/main" xmlns="" id="{9D5524CE-84E9-4A75-B354-E623DE4A460E}"/>
              </a:ext>
            </a:extLst>
          </p:cNvPr>
          <p:cNvPicPr>
            <a:picLocks noChangeAspect="1"/>
          </p:cNvPicPr>
          <p:nvPr/>
        </p:nvPicPr>
        <p:blipFill>
          <a:blip r:embed="rId3"/>
          <a:stretch>
            <a:fillRect/>
          </a:stretch>
        </p:blipFill>
        <p:spPr>
          <a:xfrm rot="5400000">
            <a:off x="7264401" y="1427843"/>
            <a:ext cx="4601028" cy="4307113"/>
          </a:xfrm>
          <a:prstGeom prst="rect">
            <a:avLst/>
          </a:prstGeom>
        </p:spPr>
      </p:pic>
    </p:spTree>
    <p:extLst>
      <p:ext uri="{BB962C8B-B14F-4D97-AF65-F5344CB8AC3E}">
        <p14:creationId xmlns:p14="http://schemas.microsoft.com/office/powerpoint/2010/main" val="620614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D9081-75DF-4E8F-A71A-4F8FDE9C927F}"/>
              </a:ext>
            </a:extLst>
          </p:cNvPr>
          <p:cNvSpPr>
            <a:spLocks noGrp="1"/>
          </p:cNvSpPr>
          <p:nvPr>
            <p:ph type="title"/>
          </p:nvPr>
        </p:nvSpPr>
        <p:spPr/>
        <p:txBody>
          <a:bodyPr/>
          <a:lstStyle/>
          <a:p>
            <a:r>
              <a:rPr lang="en-US">
                <a:cs typeface="Calibri Light"/>
              </a:rPr>
              <a:t>RF Test – Signal to Noise Data</a:t>
            </a:r>
            <a:endParaRPr lang="en-US"/>
          </a:p>
        </p:txBody>
      </p:sp>
      <p:sp>
        <p:nvSpPr>
          <p:cNvPr id="5" name="Slide Number Placeholder 4">
            <a:extLst>
              <a:ext uri="{FF2B5EF4-FFF2-40B4-BE49-F238E27FC236}">
                <a16:creationId xmlns:a16="http://schemas.microsoft.com/office/drawing/2014/main" xmlns="" id="{EED26FB4-FCA2-442E-877A-75803CA98A9D}"/>
              </a:ext>
            </a:extLst>
          </p:cNvPr>
          <p:cNvSpPr>
            <a:spLocks noGrp="1"/>
          </p:cNvSpPr>
          <p:nvPr>
            <p:ph type="sldNum" sz="quarter" idx="12"/>
          </p:nvPr>
        </p:nvSpPr>
        <p:spPr/>
        <p:txBody>
          <a:bodyPr/>
          <a:lstStyle/>
          <a:p>
            <a:fld id="{330EA680-D336-4FF7-8B7A-9848BB0A1C32}" type="slidenum">
              <a:rPr lang="en-US" smtClean="0"/>
              <a:t>21</a:t>
            </a:fld>
            <a:endParaRPr lang="en-US"/>
          </a:p>
        </p:txBody>
      </p:sp>
      <p:pic>
        <p:nvPicPr>
          <p:cNvPr id="8" name="Picture 8" descr="A close up of a map&#10;&#10;Description generated with high confidence">
            <a:extLst>
              <a:ext uri="{FF2B5EF4-FFF2-40B4-BE49-F238E27FC236}">
                <a16:creationId xmlns:a16="http://schemas.microsoft.com/office/drawing/2014/main" xmlns="" id="{AC34774D-DEBA-40E3-9297-E4E90438BDD1}"/>
              </a:ext>
            </a:extLst>
          </p:cNvPr>
          <p:cNvPicPr>
            <a:picLocks noChangeAspect="1"/>
          </p:cNvPicPr>
          <p:nvPr/>
        </p:nvPicPr>
        <p:blipFill>
          <a:blip r:embed="rId2"/>
          <a:stretch>
            <a:fillRect/>
          </a:stretch>
        </p:blipFill>
        <p:spPr>
          <a:xfrm>
            <a:off x="966454" y="1369190"/>
            <a:ext cx="9709642" cy="5327324"/>
          </a:xfrm>
          <a:prstGeom prst="rect">
            <a:avLst/>
          </a:prstGeom>
        </p:spPr>
      </p:pic>
    </p:spTree>
    <p:extLst>
      <p:ext uri="{BB962C8B-B14F-4D97-AF65-F5344CB8AC3E}">
        <p14:creationId xmlns:p14="http://schemas.microsoft.com/office/powerpoint/2010/main" val="992071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1BA58-8A82-407F-9F1C-84A4AEFADA17}"/>
              </a:ext>
            </a:extLst>
          </p:cNvPr>
          <p:cNvSpPr>
            <a:spLocks noGrp="1"/>
          </p:cNvSpPr>
          <p:nvPr>
            <p:ph type="title"/>
          </p:nvPr>
        </p:nvSpPr>
        <p:spPr>
          <a:xfrm>
            <a:off x="625839" y="-321924"/>
            <a:ext cx="10515600" cy="1325563"/>
          </a:xfrm>
        </p:spPr>
        <p:txBody>
          <a:bodyPr/>
          <a:lstStyle/>
          <a:p>
            <a:r>
              <a:rPr lang="en-US">
                <a:cs typeface="Calibri Light"/>
              </a:rPr>
              <a:t>RF Test – Signal Quality Data</a:t>
            </a:r>
            <a:endParaRPr lang="en-US"/>
          </a:p>
        </p:txBody>
      </p:sp>
      <p:pic>
        <p:nvPicPr>
          <p:cNvPr id="7" name="Picture 7" descr="A close up of a map&#10;&#10;Description generated with high confidence">
            <a:extLst>
              <a:ext uri="{FF2B5EF4-FFF2-40B4-BE49-F238E27FC236}">
                <a16:creationId xmlns:a16="http://schemas.microsoft.com/office/drawing/2014/main" xmlns="" id="{B64AE627-3072-4CF2-ABAF-41A218749972}"/>
              </a:ext>
            </a:extLst>
          </p:cNvPr>
          <p:cNvPicPr>
            <a:picLocks noChangeAspect="1"/>
          </p:cNvPicPr>
          <p:nvPr/>
        </p:nvPicPr>
        <p:blipFill>
          <a:blip r:embed="rId2"/>
          <a:stretch>
            <a:fillRect/>
          </a:stretch>
        </p:blipFill>
        <p:spPr>
          <a:xfrm>
            <a:off x="1770490" y="1193668"/>
            <a:ext cx="8778472" cy="5521724"/>
          </a:xfrm>
          <a:prstGeom prst="rect">
            <a:avLst/>
          </a:prstGeom>
        </p:spPr>
      </p:pic>
      <p:sp>
        <p:nvSpPr>
          <p:cNvPr id="5" name="Slide Number Placeholder 4">
            <a:extLst>
              <a:ext uri="{FF2B5EF4-FFF2-40B4-BE49-F238E27FC236}">
                <a16:creationId xmlns:a16="http://schemas.microsoft.com/office/drawing/2014/main" xmlns="" id="{5E55C399-AA7B-4DF3-AB9C-DF728D17CF97}"/>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6" name="TextBox 5">
            <a:extLst>
              <a:ext uri="{FF2B5EF4-FFF2-40B4-BE49-F238E27FC236}">
                <a16:creationId xmlns:a16="http://schemas.microsoft.com/office/drawing/2014/main" xmlns="" id="{A11B59C3-518B-4366-B11A-DCDA2696AD7A}"/>
              </a:ext>
            </a:extLst>
          </p:cNvPr>
          <p:cNvSpPr txBox="1"/>
          <p:nvPr/>
        </p:nvSpPr>
        <p:spPr>
          <a:xfrm>
            <a:off x="4114862" y="1118110"/>
            <a:ext cx="505956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Signal Quality of Iridium Transmitter </a:t>
            </a:r>
            <a:r>
              <a:rPr lang="en-US" sz="2400" b="1">
                <a:cs typeface="Calibri"/>
              </a:rPr>
              <a:t>​</a:t>
            </a:r>
            <a:endParaRPr lang="en-US" sz="2400">
              <a:cs typeface="Calibri"/>
            </a:endParaRPr>
          </a:p>
        </p:txBody>
      </p:sp>
    </p:spTree>
    <p:extLst>
      <p:ext uri="{BB962C8B-B14F-4D97-AF65-F5344CB8AC3E}">
        <p14:creationId xmlns:p14="http://schemas.microsoft.com/office/powerpoint/2010/main" val="92715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9E16B76-EF05-4617-95E9-BD6E52320DA5}"/>
              </a:ext>
            </a:extLst>
          </p:cNvPr>
          <p:cNvGraphicFramePr>
            <a:graphicFrameLocks noGrp="1"/>
          </p:cNvGraphicFramePr>
          <p:nvPr>
            <p:extLst>
              <p:ext uri="{D42A27DB-BD31-4B8C-83A1-F6EECF244321}">
                <p14:modId xmlns:p14="http://schemas.microsoft.com/office/powerpoint/2010/main" val="1346615834"/>
              </p:ext>
            </p:extLst>
          </p:nvPr>
        </p:nvGraphicFramePr>
        <p:xfrm>
          <a:off x="577645" y="1868129"/>
          <a:ext cx="10306906" cy="4300149"/>
        </p:xfrm>
        <a:graphic>
          <a:graphicData uri="http://schemas.openxmlformats.org/drawingml/2006/table">
            <a:tbl>
              <a:tblPr firstRow="1" bandRow="1">
                <a:tableStyleId>{5940675A-B579-460E-94D1-54222C63F5DA}</a:tableStyleId>
              </a:tblPr>
              <a:tblGrid>
                <a:gridCol w="2850456">
                  <a:extLst>
                    <a:ext uri="{9D8B030D-6E8A-4147-A177-3AD203B41FA5}">
                      <a16:colId xmlns:a16="http://schemas.microsoft.com/office/drawing/2014/main" xmlns="" val="3521183654"/>
                    </a:ext>
                  </a:extLst>
                </a:gridCol>
                <a:gridCol w="4303094">
                  <a:extLst>
                    <a:ext uri="{9D8B030D-6E8A-4147-A177-3AD203B41FA5}">
                      <a16:colId xmlns:a16="http://schemas.microsoft.com/office/drawing/2014/main" xmlns="" val="4068317382"/>
                    </a:ext>
                  </a:extLst>
                </a:gridCol>
                <a:gridCol w="3153356">
                  <a:extLst>
                    <a:ext uri="{9D8B030D-6E8A-4147-A177-3AD203B41FA5}">
                      <a16:colId xmlns:a16="http://schemas.microsoft.com/office/drawing/2014/main" xmlns="" val="116128020"/>
                    </a:ext>
                  </a:extLst>
                </a:gridCol>
              </a:tblGrid>
              <a:tr h="507200">
                <a:tc>
                  <a:txBody>
                    <a:bodyPr/>
                    <a:lstStyle/>
                    <a:p>
                      <a:pPr algn="ctr" rtl="0" fontAlgn="base"/>
                      <a:r>
                        <a:rPr lang="en-US" sz="1600"/>
                        <a:t>Test</a:t>
                      </a:r>
                      <a:endParaRPr lang="en-US" sz="1600">
                        <a:effectLst/>
                      </a:endParaRPr>
                    </a:p>
                  </a:txBody>
                  <a:tcPr anchor="ctr"/>
                </a:tc>
                <a:tc>
                  <a:txBody>
                    <a:bodyPr/>
                    <a:lstStyle/>
                    <a:p>
                      <a:pPr algn="ctr" rtl="0" fontAlgn="base"/>
                      <a:r>
                        <a:rPr lang="en-US" sz="1600">
                          <a:effectLst/>
                        </a:rPr>
                        <a:t>Method​</a:t>
                      </a:r>
                    </a:p>
                  </a:txBody>
                  <a:tcPr anchor="ctr"/>
                </a:tc>
                <a:tc>
                  <a:txBody>
                    <a:bodyPr/>
                    <a:lstStyle/>
                    <a:p>
                      <a:pPr algn="ctr" rtl="0" fontAlgn="base"/>
                      <a:r>
                        <a:rPr lang="en-US" sz="1600">
                          <a:effectLst/>
                        </a:rPr>
                        <a:t>Status​</a:t>
                      </a:r>
                    </a:p>
                  </a:txBody>
                  <a:tcPr anchor="ctr"/>
                </a:tc>
                <a:extLst>
                  <a:ext uri="{0D108BD9-81ED-4DB2-BD59-A6C34878D82A}">
                    <a16:rowId xmlns:a16="http://schemas.microsoft.com/office/drawing/2014/main" xmlns="" val="270763503"/>
                  </a:ext>
                </a:extLst>
              </a:tr>
              <a:tr h="523050">
                <a:tc>
                  <a:txBody>
                    <a:bodyPr/>
                    <a:lstStyle/>
                    <a:p>
                      <a:pPr algn="l" rtl="0"/>
                      <a:r>
                        <a:rPr lang="en-US" sz="1600"/>
                        <a:t>GPS Interfacing</a:t>
                      </a:r>
                      <a:endParaRPr lang="en-US" sz="1600">
                        <a:effectLst/>
                      </a:endParaRPr>
                    </a:p>
                  </a:txBody>
                  <a:tcPr anchor="ctr"/>
                </a:tc>
                <a:tc>
                  <a:txBody>
                    <a:bodyPr/>
                    <a:lstStyle/>
                    <a:p>
                      <a:pPr marL="342900" lvl="0" indent="-342900" algn="l" rtl="0">
                        <a:buFont typeface="+mj-lt"/>
                        <a:buAutoNum type="arabicPeriod"/>
                      </a:pPr>
                      <a:r>
                        <a:rPr lang="en-US" sz="1600"/>
                        <a:t>An Alive LED blinks once a fix is received </a:t>
                      </a:r>
                    </a:p>
                    <a:p>
                      <a:pPr marL="342900" lvl="0" indent="-342900" algn="l">
                        <a:buAutoNum type="arabicPeriod"/>
                      </a:pPr>
                      <a:r>
                        <a:rPr lang="en-US" sz="1600"/>
                        <a:t>GPS data captured and verified for accuracy</a:t>
                      </a:r>
                    </a:p>
                  </a:txBody>
                  <a:tcPr anchor="ctr"/>
                </a:tc>
                <a:tc>
                  <a:txBody>
                    <a:bodyPr/>
                    <a:lstStyle/>
                    <a:p>
                      <a:pPr lvl="0" algn="ctr">
                        <a:buNone/>
                      </a:pPr>
                      <a:r>
                        <a:rPr lang="en-US" sz="1600"/>
                        <a:t>Completed </a:t>
                      </a:r>
                      <a:endParaRPr lang="en-US">
                        <a:effectLst/>
                      </a:endParaRPr>
                    </a:p>
                  </a:txBody>
                  <a:tcPr anchor="ctr"/>
                </a:tc>
                <a:extLst>
                  <a:ext uri="{0D108BD9-81ED-4DB2-BD59-A6C34878D82A}">
                    <a16:rowId xmlns:a16="http://schemas.microsoft.com/office/drawing/2014/main" xmlns="" val="1567857334"/>
                  </a:ext>
                </a:extLst>
              </a:tr>
              <a:tr h="687294">
                <a:tc>
                  <a:txBody>
                    <a:bodyPr/>
                    <a:lstStyle/>
                    <a:p>
                      <a:pPr algn="l" rtl="0"/>
                      <a:r>
                        <a:rPr lang="en-US" sz="1600"/>
                        <a:t>Iridium Interfacing</a:t>
                      </a:r>
                      <a:endParaRPr lang="en-US" sz="1600">
                        <a:effectLst/>
                      </a:endParaRPr>
                    </a:p>
                  </a:txBody>
                  <a:tcPr anchor="ctr"/>
                </a:tc>
                <a:tc>
                  <a:txBody>
                    <a:bodyPr/>
                    <a:lstStyle/>
                    <a:p>
                      <a:pPr marL="342900" lvl="0" indent="-342900" algn="l" rtl="0">
                        <a:buFont typeface="+mj-lt"/>
                        <a:buAutoNum type="arabicPeriod"/>
                      </a:pPr>
                      <a:r>
                        <a:rPr lang="en-US" sz="1600"/>
                        <a:t>"Hello world" message is sent to the Iridium buffer, then transmitted </a:t>
                      </a:r>
                    </a:p>
                    <a:p>
                      <a:pPr marL="342900" lvl="0" indent="-342900" algn="l">
                        <a:buAutoNum type="arabicPeriod"/>
                      </a:pPr>
                      <a:r>
                        <a:rPr lang="en-US" sz="1600"/>
                        <a:t>Message is received on personal email </a:t>
                      </a:r>
                    </a:p>
                  </a:txBody>
                  <a:tcPr anchor="ctr"/>
                </a:tc>
                <a:tc>
                  <a:txBody>
                    <a:bodyPr/>
                    <a:lstStyle/>
                    <a:p>
                      <a:pPr algn="ctr" rtl="0"/>
                      <a:r>
                        <a:rPr lang="en-US" sz="1600"/>
                        <a:t>Completed </a:t>
                      </a:r>
                      <a:endParaRPr lang="en-US" sz="1600">
                        <a:effectLst/>
                      </a:endParaRPr>
                    </a:p>
                  </a:txBody>
                  <a:tcPr anchor="ctr"/>
                </a:tc>
                <a:extLst>
                  <a:ext uri="{0D108BD9-81ED-4DB2-BD59-A6C34878D82A}">
                    <a16:rowId xmlns:a16="http://schemas.microsoft.com/office/drawing/2014/main" xmlns="" val="4116666712"/>
                  </a:ext>
                </a:extLst>
              </a:tr>
              <a:tr h="713249">
                <a:tc>
                  <a:txBody>
                    <a:bodyPr/>
                    <a:lstStyle/>
                    <a:p>
                      <a:pPr algn="l" rtl="0"/>
                      <a:r>
                        <a:rPr lang="en-US" sz="1600"/>
                        <a:t>Data Handling</a:t>
                      </a:r>
                      <a:endParaRPr lang="en-US" sz="1600">
                        <a:effectLst/>
                      </a:endParaRPr>
                    </a:p>
                  </a:txBody>
                  <a:tcPr anchor="ctr"/>
                </a:tc>
                <a:tc>
                  <a:txBody>
                    <a:bodyPr/>
                    <a:lstStyle/>
                    <a:p>
                      <a:pPr marL="342900" lvl="0" indent="-342900" algn="l" rtl="0" fontAlgn="base">
                        <a:buFont typeface="+mj-lt"/>
                        <a:buAutoNum type="arabicPeriod"/>
                      </a:pPr>
                      <a:r>
                        <a:rPr lang="en-US" sz="1600">
                          <a:effectLst/>
                        </a:rPr>
                        <a:t>Verify compression algorithm performance</a:t>
                      </a:r>
                    </a:p>
                    <a:p>
                      <a:pPr marL="342900" lvl="0" indent="-342900" algn="l" rtl="0" fontAlgn="base">
                        <a:buFont typeface="+mj-lt"/>
                        <a:buAutoNum type="arabicPeriod"/>
                      </a:pPr>
                      <a:r>
                        <a:rPr lang="en-US" sz="1600">
                          <a:effectLst/>
                        </a:rPr>
                        <a:t>Time compression algorithm execution time on microcontroller</a:t>
                      </a:r>
                    </a:p>
                  </a:txBody>
                  <a:tcPr anchor="ctr"/>
                </a:tc>
                <a:tc>
                  <a:txBody>
                    <a:bodyPr/>
                    <a:lstStyle/>
                    <a:p>
                      <a:pPr algn="ctr" rtl="0"/>
                      <a:r>
                        <a:rPr lang="en-US" sz="1600"/>
                        <a:t>In-progress</a:t>
                      </a:r>
                      <a:endParaRPr lang="en-US" sz="1600">
                        <a:effectLst/>
                      </a:endParaRPr>
                    </a:p>
                  </a:txBody>
                  <a:tcPr anchor="ctr"/>
                </a:tc>
                <a:extLst>
                  <a:ext uri="{0D108BD9-81ED-4DB2-BD59-A6C34878D82A}">
                    <a16:rowId xmlns:a16="http://schemas.microsoft.com/office/drawing/2014/main" xmlns="" val="509002473"/>
                  </a:ext>
                </a:extLst>
              </a:tr>
              <a:tr h="744950">
                <a:tc>
                  <a:txBody>
                    <a:bodyPr/>
                    <a:lstStyle/>
                    <a:p>
                      <a:pPr algn="l" rtl="0"/>
                      <a:r>
                        <a:rPr lang="en-US" sz="1600"/>
                        <a:t>Power Management </a:t>
                      </a:r>
                      <a:endParaRPr lang="en-US" sz="1600">
                        <a:effectLst/>
                      </a:endParaRPr>
                    </a:p>
                  </a:txBody>
                  <a:tcPr anchor="ctr"/>
                </a:tc>
                <a:tc>
                  <a:txBody>
                    <a:bodyPr/>
                    <a:lstStyle/>
                    <a:p>
                      <a:pPr marL="342900" lvl="0" indent="-342900" algn="l" rtl="0" fontAlgn="base">
                        <a:buFont typeface="+mj-lt"/>
                        <a:buAutoNum type="arabicPeriod"/>
                      </a:pPr>
                      <a:r>
                        <a:rPr lang="en-US" sz="1600">
                          <a:effectLst/>
                        </a:rPr>
                        <a:t>Verify sleep mode current draw</a:t>
                      </a:r>
                    </a:p>
                    <a:p>
                      <a:pPr marL="342900" lvl="0" indent="-342900" algn="l" rtl="0" fontAlgn="base">
                        <a:buFont typeface="+mj-lt"/>
                        <a:buAutoNum type="arabicPeriod"/>
                      </a:pPr>
                      <a:r>
                        <a:rPr lang="en-US" sz="1600">
                          <a:effectLst/>
                        </a:rPr>
                        <a:t>Verify successful control of power to different components</a:t>
                      </a:r>
                    </a:p>
                  </a:txBody>
                  <a:tcPr anchor="ctr"/>
                </a:tc>
                <a:tc>
                  <a:txBody>
                    <a:bodyPr/>
                    <a:lstStyle/>
                    <a:p>
                      <a:pPr algn="ctr" rtl="0"/>
                      <a:r>
                        <a:rPr lang="en-US" sz="1600"/>
                        <a:t>In-progress </a:t>
                      </a:r>
                      <a:endParaRPr lang="en-US" sz="1600">
                        <a:effectLst/>
                      </a:endParaRPr>
                    </a:p>
                  </a:txBody>
                  <a:tcPr anchor="ctr"/>
                </a:tc>
                <a:extLst>
                  <a:ext uri="{0D108BD9-81ED-4DB2-BD59-A6C34878D82A}">
                    <a16:rowId xmlns:a16="http://schemas.microsoft.com/office/drawing/2014/main" xmlns="" val="742155760"/>
                  </a:ext>
                </a:extLst>
              </a:tr>
              <a:tr h="744949">
                <a:tc>
                  <a:txBody>
                    <a:bodyPr/>
                    <a:lstStyle/>
                    <a:p>
                      <a:pPr lvl="0" algn="l">
                        <a:buNone/>
                      </a:pPr>
                      <a:r>
                        <a:rPr lang="en-US" sz="1600"/>
                        <a:t>Integrated Electronics Testing</a:t>
                      </a:r>
                      <a:endParaRPr lang="en-US" sz="1600">
                        <a:effectLst/>
                      </a:endParaRPr>
                    </a:p>
                  </a:txBody>
                  <a:tcPr anchor="ctr"/>
                </a:tc>
                <a:tc>
                  <a:txBody>
                    <a:bodyPr/>
                    <a:lstStyle/>
                    <a:p>
                      <a:pPr marL="342900" lvl="0" indent="-342900" algn="l">
                        <a:buAutoNum type="arabicPeriod"/>
                      </a:pPr>
                      <a:r>
                        <a:rPr lang="en-US" sz="1600"/>
                        <a:t>Run day in the life test of integrated electronic hardware/software</a:t>
                      </a:r>
                      <a:endParaRPr lang="en-US" sz="1600">
                        <a:effectLst/>
                      </a:endParaRPr>
                    </a:p>
                  </a:txBody>
                  <a:tcPr anchor="ctr"/>
                </a:tc>
                <a:tc>
                  <a:txBody>
                    <a:bodyPr/>
                    <a:lstStyle/>
                    <a:p>
                      <a:pPr lvl="0" algn="ctr">
                        <a:buNone/>
                      </a:pPr>
                      <a:r>
                        <a:rPr lang="en-US" sz="1600"/>
                        <a:t>Not started </a:t>
                      </a:r>
                      <a:endParaRPr lang="en-US" sz="1600">
                        <a:effectLst/>
                      </a:endParaRPr>
                    </a:p>
                  </a:txBody>
                  <a:tcPr anchor="ctr"/>
                </a:tc>
                <a:extLst>
                  <a:ext uri="{0D108BD9-81ED-4DB2-BD59-A6C34878D82A}">
                    <a16:rowId xmlns:a16="http://schemas.microsoft.com/office/drawing/2014/main" xmlns="" val="2606214194"/>
                  </a:ext>
                </a:extLst>
              </a:tr>
            </a:tbl>
          </a:graphicData>
        </a:graphic>
      </p:graphicFrame>
      <p:sp>
        <p:nvSpPr>
          <p:cNvPr id="4" name="TextBox 3">
            <a:extLst>
              <a:ext uri="{FF2B5EF4-FFF2-40B4-BE49-F238E27FC236}">
                <a16:creationId xmlns:a16="http://schemas.microsoft.com/office/drawing/2014/main" xmlns="" id="{B2B4D818-89E5-417F-A53D-BDDDFD92C033}"/>
              </a:ext>
            </a:extLst>
          </p:cNvPr>
          <p:cNvSpPr txBox="1"/>
          <p:nvPr/>
        </p:nvSpPr>
        <p:spPr>
          <a:xfrm>
            <a:off x="684362" y="497457"/>
            <a:ext cx="9399916" cy="769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t>Software Testing</a:t>
            </a:r>
          </a:p>
        </p:txBody>
      </p:sp>
      <p:sp>
        <p:nvSpPr>
          <p:cNvPr id="13" name="Rectangle 12">
            <a:extLst>
              <a:ext uri="{FF2B5EF4-FFF2-40B4-BE49-F238E27FC236}">
                <a16:creationId xmlns:a16="http://schemas.microsoft.com/office/drawing/2014/main" xmlns="" id="{3C2A7F1D-93CD-49A9-BBD1-6F1FC07D7473}"/>
              </a:ext>
            </a:extLst>
          </p:cNvPr>
          <p:cNvSpPr/>
          <p:nvPr/>
        </p:nvSpPr>
        <p:spPr>
          <a:xfrm>
            <a:off x="8183540" y="4723029"/>
            <a:ext cx="2123175" cy="52516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6DA3A0F-A28D-4CAE-885D-3CA78FEB120A}"/>
              </a:ext>
            </a:extLst>
          </p:cNvPr>
          <p:cNvSpPr/>
          <p:nvPr/>
        </p:nvSpPr>
        <p:spPr>
          <a:xfrm>
            <a:off x="8146192" y="2450104"/>
            <a:ext cx="2123175" cy="38572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30EA680-D336-4FF7-8B7A-9848BB0A1C32}" type="slidenum">
              <a:rPr lang="en-US" smtClean="0"/>
              <a:t>23</a:t>
            </a:fld>
            <a:endParaRPr lang="en-US"/>
          </a:p>
        </p:txBody>
      </p:sp>
      <p:sp>
        <p:nvSpPr>
          <p:cNvPr id="8" name="Rectangle 7">
            <a:extLst>
              <a:ext uri="{FF2B5EF4-FFF2-40B4-BE49-F238E27FC236}">
                <a16:creationId xmlns:a16="http://schemas.microsoft.com/office/drawing/2014/main" xmlns="" id="{7F170647-643F-464F-90E6-C523D5B2D8FC}"/>
              </a:ext>
            </a:extLst>
          </p:cNvPr>
          <p:cNvSpPr/>
          <p:nvPr/>
        </p:nvSpPr>
        <p:spPr>
          <a:xfrm>
            <a:off x="8139477" y="3044927"/>
            <a:ext cx="2123175" cy="57095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EC42BD7-6A42-4877-B12A-09A677D8453B}"/>
              </a:ext>
            </a:extLst>
          </p:cNvPr>
          <p:cNvSpPr/>
          <p:nvPr/>
        </p:nvSpPr>
        <p:spPr>
          <a:xfrm>
            <a:off x="8158959" y="5500859"/>
            <a:ext cx="2123175" cy="528466"/>
          </a:xfrm>
          <a:prstGeom prst="rect">
            <a:avLst/>
          </a:prstGeom>
          <a:no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C976CB-850F-4432-8C9B-044AAF3CECB0}"/>
              </a:ext>
            </a:extLst>
          </p:cNvPr>
          <p:cNvSpPr txBox="1"/>
          <p:nvPr/>
        </p:nvSpPr>
        <p:spPr>
          <a:xfrm>
            <a:off x="10890430" y="4798836"/>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ECD 3-8</a:t>
            </a:r>
          </a:p>
        </p:txBody>
      </p:sp>
      <p:sp>
        <p:nvSpPr>
          <p:cNvPr id="16" name="Rectangle 15">
            <a:extLst>
              <a:ext uri="{FF2B5EF4-FFF2-40B4-BE49-F238E27FC236}">
                <a16:creationId xmlns:a16="http://schemas.microsoft.com/office/drawing/2014/main" xmlns="" id="{EB91660C-C489-4CA2-8606-2800CBC3E325}"/>
              </a:ext>
            </a:extLst>
          </p:cNvPr>
          <p:cNvSpPr/>
          <p:nvPr/>
        </p:nvSpPr>
        <p:spPr>
          <a:xfrm>
            <a:off x="8153854" y="3893191"/>
            <a:ext cx="2123175" cy="57095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21BAA661-9EEC-40C2-95E7-DE18225DD6B6}"/>
              </a:ext>
            </a:extLst>
          </p:cNvPr>
          <p:cNvSpPr txBox="1"/>
          <p:nvPr/>
        </p:nvSpPr>
        <p:spPr>
          <a:xfrm>
            <a:off x="10892284" y="388935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ECD 3-8</a:t>
            </a:r>
          </a:p>
        </p:txBody>
      </p:sp>
      <p:sp>
        <p:nvSpPr>
          <p:cNvPr id="7" name="TextBox 6">
            <a:extLst>
              <a:ext uri="{FF2B5EF4-FFF2-40B4-BE49-F238E27FC236}">
                <a16:creationId xmlns:a16="http://schemas.microsoft.com/office/drawing/2014/main" xmlns="" id="{1E49D8E7-EDED-4010-9A62-0E83041D2357}"/>
              </a:ext>
            </a:extLst>
          </p:cNvPr>
          <p:cNvSpPr txBox="1"/>
          <p:nvPr/>
        </p:nvSpPr>
        <p:spPr>
          <a:xfrm>
            <a:off x="10892285" y="5587042"/>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ECD 3-22</a:t>
            </a:r>
            <a:endParaRPr lang="en-US"/>
          </a:p>
        </p:txBody>
      </p:sp>
    </p:spTree>
    <p:extLst>
      <p:ext uri="{BB962C8B-B14F-4D97-AF65-F5344CB8AC3E}">
        <p14:creationId xmlns:p14="http://schemas.microsoft.com/office/powerpoint/2010/main" val="260075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5"/>
            <a:ext cx="5889171" cy="4861518"/>
          </a:xfrm>
        </p:spPr>
        <p:txBody>
          <a:bodyPr>
            <a:normAutofit fontScale="62500" lnSpcReduction="20000"/>
          </a:bodyPr>
          <a:lstStyle/>
          <a:p>
            <a:pPr marL="0" indent="0">
              <a:buNone/>
            </a:pPr>
            <a:r>
              <a:rPr lang="en-US" b="1" u="sng"/>
              <a:t>Objective:</a:t>
            </a:r>
            <a:r>
              <a:rPr lang="en-US"/>
              <a:t> </a:t>
            </a:r>
          </a:p>
          <a:p>
            <a:r>
              <a:rPr lang="en-US"/>
              <a:t>To verify Iridium software on microcontroller can communicate with GPS and transmitter</a:t>
            </a:r>
          </a:p>
          <a:p>
            <a:pPr marL="0" indent="0">
              <a:buNone/>
            </a:pPr>
            <a:endParaRPr lang="en-US"/>
          </a:p>
          <a:p>
            <a:pPr marL="0" indent="0">
              <a:buNone/>
            </a:pPr>
            <a:r>
              <a:rPr lang="en-US" b="1" u="sng"/>
              <a:t>Test Equipment and Facilities</a:t>
            </a:r>
            <a:endParaRPr lang="en-US"/>
          </a:p>
          <a:p>
            <a:r>
              <a:rPr lang="en-US"/>
              <a:t>GPS</a:t>
            </a:r>
          </a:p>
          <a:p>
            <a:r>
              <a:rPr lang="en-US"/>
              <a:t>Transmitter</a:t>
            </a:r>
          </a:p>
          <a:p>
            <a:r>
              <a:rPr lang="en-US"/>
              <a:t>Microcontroller</a:t>
            </a:r>
          </a:p>
          <a:p>
            <a:r>
              <a:rPr lang="en-US"/>
              <a:t>Iridium software</a:t>
            </a:r>
          </a:p>
          <a:p>
            <a:pPr marL="0" indent="0">
              <a:buNone/>
            </a:pPr>
            <a:endParaRPr lang="en-US" b="1" u="sng"/>
          </a:p>
          <a:p>
            <a:pPr marL="0" indent="0">
              <a:buNone/>
            </a:pPr>
            <a:r>
              <a:rPr lang="en-US" b="1" u="sng"/>
              <a:t>Test Procedure:</a:t>
            </a:r>
          </a:p>
          <a:p>
            <a:pPr marL="514350" indent="-514350">
              <a:buFont typeface="+mj-lt"/>
              <a:buAutoNum type="arabicPeriod"/>
            </a:pPr>
            <a:r>
              <a:rPr lang="en-US"/>
              <a:t>Write and compile Iridium software on PC</a:t>
            </a:r>
          </a:p>
          <a:p>
            <a:pPr marL="514350" indent="-514350">
              <a:buFont typeface="+mj-lt"/>
              <a:buAutoNum type="arabicPeriod"/>
            </a:pPr>
            <a:r>
              <a:rPr lang="en-US"/>
              <a:t>Push software onto microcontroller</a:t>
            </a:r>
          </a:p>
          <a:p>
            <a:pPr marL="514350" indent="-514350">
              <a:buFont typeface="+mj-lt"/>
              <a:buAutoNum type="arabicPeriod"/>
            </a:pPr>
            <a:r>
              <a:rPr lang="en-US"/>
              <a:t>Communicate with GPS</a:t>
            </a:r>
          </a:p>
          <a:p>
            <a:pPr marL="514350" indent="-514350">
              <a:buFont typeface="+mj-lt"/>
              <a:buAutoNum type="arabicPeriod"/>
            </a:pPr>
            <a:r>
              <a:rPr lang="en-US"/>
              <a:t>Communicate with transmitter</a:t>
            </a: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280765" y="-408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RX/TX Software Functionality Test</a:t>
            </a:r>
          </a:p>
        </p:txBody>
      </p:sp>
      <p:pic>
        <p:nvPicPr>
          <p:cNvPr id="4" name="Picture 3"/>
          <p:cNvPicPr>
            <a:picLocks noChangeAspect="1"/>
          </p:cNvPicPr>
          <p:nvPr/>
        </p:nvPicPr>
        <p:blipFill>
          <a:blip r:embed="rId2"/>
          <a:stretch>
            <a:fillRect/>
          </a:stretch>
        </p:blipFill>
        <p:spPr>
          <a:xfrm>
            <a:off x="0" y="5972762"/>
            <a:ext cx="6891338" cy="859521"/>
          </a:xfrm>
          <a:prstGeom prst="rect">
            <a:avLst/>
          </a:prstGeom>
        </p:spPr>
      </p:pic>
      <p:sp>
        <p:nvSpPr>
          <p:cNvPr id="7" name="Rounded Rectangle 6"/>
          <p:cNvSpPr/>
          <p:nvPr/>
        </p:nvSpPr>
        <p:spPr>
          <a:xfrm>
            <a:off x="9095706" y="164708"/>
            <a:ext cx="1800225"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Complete</a:t>
            </a:r>
          </a:p>
        </p:txBody>
      </p:sp>
      <p:sp>
        <p:nvSpPr>
          <p:cNvPr id="2" name="Slide Number Placeholder 1"/>
          <p:cNvSpPr>
            <a:spLocks noGrp="1"/>
          </p:cNvSpPr>
          <p:nvPr>
            <p:ph type="sldNum" sz="quarter" idx="12"/>
          </p:nvPr>
        </p:nvSpPr>
        <p:spPr/>
        <p:txBody>
          <a:bodyPr/>
          <a:lstStyle/>
          <a:p>
            <a:fld id="{330EA680-D336-4FF7-8B7A-9848BB0A1C32}" type="slidenum">
              <a:rPr lang="en-US" smtClean="0"/>
              <a:t>24</a:t>
            </a:fld>
            <a:endParaRPr lang="en-US"/>
          </a:p>
        </p:txBody>
      </p:sp>
      <p:pic>
        <p:nvPicPr>
          <p:cNvPr id="6" name="Picture 8" descr="A circuit board&#10;&#10;Description generated with very high confidence">
            <a:extLst>
              <a:ext uri="{FF2B5EF4-FFF2-40B4-BE49-F238E27FC236}">
                <a16:creationId xmlns:a16="http://schemas.microsoft.com/office/drawing/2014/main" xmlns="" id="{508B7DD7-D923-4FF0-9604-F7F473AC5127}"/>
              </a:ext>
            </a:extLst>
          </p:cNvPr>
          <p:cNvPicPr>
            <a:picLocks noChangeAspect="1"/>
          </p:cNvPicPr>
          <p:nvPr/>
        </p:nvPicPr>
        <p:blipFill>
          <a:blip r:embed="rId3"/>
          <a:stretch>
            <a:fillRect/>
          </a:stretch>
        </p:blipFill>
        <p:spPr>
          <a:xfrm rot="16200000">
            <a:off x="6603794" y="970574"/>
            <a:ext cx="4542973" cy="5461136"/>
          </a:xfrm>
          <a:prstGeom prst="rect">
            <a:avLst/>
          </a:prstGeom>
        </p:spPr>
      </p:pic>
    </p:spTree>
    <p:extLst>
      <p:ext uri="{BB962C8B-B14F-4D97-AF65-F5344CB8AC3E}">
        <p14:creationId xmlns:p14="http://schemas.microsoft.com/office/powerpoint/2010/main" val="2578421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F850061-C073-48FC-8BFC-E2D34D8C3E9A}"/>
              </a:ext>
            </a:extLst>
          </p:cNvPr>
          <p:cNvGrpSpPr/>
          <p:nvPr/>
        </p:nvGrpSpPr>
        <p:grpSpPr>
          <a:xfrm>
            <a:off x="6327694" y="1315444"/>
            <a:ext cx="5889171" cy="5516839"/>
            <a:chOff x="6323798" y="1315444"/>
            <a:chExt cx="5525958" cy="5368343"/>
          </a:xfrm>
        </p:grpSpPr>
        <p:pic>
          <p:nvPicPr>
            <p:cNvPr id="11" name="Picture 10" descr="A screenshot of a cell phone&#10;&#10;Description generated with very high confidence">
              <a:extLst>
                <a:ext uri="{FF2B5EF4-FFF2-40B4-BE49-F238E27FC236}">
                  <a16:creationId xmlns:a16="http://schemas.microsoft.com/office/drawing/2014/main" xmlns="" id="{BC361625-8530-4BE4-97C4-0967DE49F924}"/>
                </a:ext>
              </a:extLst>
            </p:cNvPr>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6323798" y="1315444"/>
              <a:ext cx="5525958" cy="5368343"/>
            </a:xfrm>
            <a:prstGeom prst="rect">
              <a:avLst/>
            </a:prstGeom>
          </p:spPr>
        </p:pic>
        <p:sp>
          <p:nvSpPr>
            <p:cNvPr id="12" name="TextBox 11">
              <a:extLst>
                <a:ext uri="{FF2B5EF4-FFF2-40B4-BE49-F238E27FC236}">
                  <a16:creationId xmlns:a16="http://schemas.microsoft.com/office/drawing/2014/main" xmlns="" id="{7E1FA7F4-F718-47A7-9362-8F4D4BC52CE2}"/>
                </a:ext>
              </a:extLst>
            </p:cNvPr>
            <p:cNvSpPr txBox="1"/>
            <p:nvPr/>
          </p:nvSpPr>
          <p:spPr>
            <a:xfrm>
              <a:off x="8831179" y="5173224"/>
              <a:ext cx="2743200" cy="369332"/>
            </a:xfrm>
            <a:prstGeom prst="rect">
              <a:avLst/>
            </a:prstGeom>
            <a:noFill/>
          </p:spPr>
          <p:txBody>
            <a:bodyPr wrap="square" rtlCol="0">
              <a:spAutoFit/>
            </a:bodyPr>
            <a:lstStyle/>
            <a:p>
              <a:r>
                <a:rPr lang="en-US" b="1">
                  <a:solidFill>
                    <a:schemeClr val="accent6"/>
                  </a:solidFill>
                </a:rPr>
                <a:t>Optimized  Performance</a:t>
              </a:r>
            </a:p>
          </p:txBody>
        </p:sp>
        <p:cxnSp>
          <p:nvCxnSpPr>
            <p:cNvPr id="14" name="Straight Arrow Connector 13">
              <a:extLst>
                <a:ext uri="{FF2B5EF4-FFF2-40B4-BE49-F238E27FC236}">
                  <a16:creationId xmlns:a16="http://schemas.microsoft.com/office/drawing/2014/main" xmlns="" id="{022D24BD-BBA3-4F07-BDFC-C0F74F35C90A}"/>
                </a:ext>
              </a:extLst>
            </p:cNvPr>
            <p:cNvCxnSpPr/>
            <p:nvPr/>
          </p:nvCxnSpPr>
          <p:spPr>
            <a:xfrm flipH="1" flipV="1">
              <a:off x="10202779" y="5043638"/>
              <a:ext cx="86627" cy="25025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B5A7227C-6EE4-41DF-AC4B-D4D421968223}"/>
                </a:ext>
              </a:extLst>
            </p:cNvPr>
            <p:cNvSpPr txBox="1"/>
            <p:nvPr/>
          </p:nvSpPr>
          <p:spPr>
            <a:xfrm>
              <a:off x="7065648" y="1867629"/>
              <a:ext cx="1854917" cy="261610"/>
            </a:xfrm>
            <a:prstGeom prst="rect">
              <a:avLst/>
            </a:prstGeom>
            <a:noFill/>
          </p:spPr>
          <p:txBody>
            <a:bodyPr wrap="square" rtlCol="0">
              <a:spAutoFit/>
            </a:bodyPr>
            <a:lstStyle/>
            <a:p>
              <a:r>
                <a:rPr lang="en-US" sz="1100"/>
                <a:t>Cost for 90 days</a:t>
              </a:r>
            </a:p>
          </p:txBody>
        </p:sp>
      </p:grpSp>
      <p:sp>
        <p:nvSpPr>
          <p:cNvPr id="3" name="Content Placeholder 2"/>
          <p:cNvSpPr>
            <a:spLocks noGrp="1"/>
          </p:cNvSpPr>
          <p:nvPr>
            <p:ph sz="half" idx="1"/>
          </p:nvPr>
        </p:nvSpPr>
        <p:spPr>
          <a:xfrm>
            <a:off x="180064" y="1010645"/>
            <a:ext cx="5889171" cy="4861518"/>
          </a:xfrm>
        </p:spPr>
        <p:txBody>
          <a:bodyPr vert="horz" lIns="91440" tIns="45720" rIns="91440" bIns="45720" rtlCol="0" anchor="t">
            <a:normAutofit fontScale="85000" lnSpcReduction="20000"/>
          </a:bodyPr>
          <a:lstStyle/>
          <a:p>
            <a:pPr marL="0" indent="0">
              <a:buNone/>
            </a:pPr>
            <a:r>
              <a:rPr lang="en-US" b="1" u="sng"/>
              <a:t>Objective:</a:t>
            </a:r>
            <a:r>
              <a:rPr lang="en-US"/>
              <a:t> </a:t>
            </a:r>
          </a:p>
          <a:p>
            <a:r>
              <a:rPr lang="en-US"/>
              <a:t>Verify the effectiveness and optimize performance of custom data compression algorithm </a:t>
            </a:r>
            <a:endParaRPr lang="en-US">
              <a:cs typeface="Calibri"/>
            </a:endParaRPr>
          </a:p>
          <a:p>
            <a:pPr marL="0" indent="0">
              <a:buNone/>
            </a:pPr>
            <a:endParaRPr lang="en-US"/>
          </a:p>
          <a:p>
            <a:pPr marL="0" indent="0">
              <a:buNone/>
            </a:pPr>
            <a:r>
              <a:rPr lang="en-US" b="1" u="sng"/>
              <a:t>Test Equipment and Facilities</a:t>
            </a:r>
            <a:endParaRPr lang="en-US"/>
          </a:p>
          <a:p>
            <a:r>
              <a:rPr lang="en-US"/>
              <a:t>GPS data</a:t>
            </a:r>
            <a:endParaRPr lang="en-US">
              <a:cs typeface="Calibri"/>
            </a:endParaRPr>
          </a:p>
          <a:p>
            <a:r>
              <a:rPr lang="en-US"/>
              <a:t>Compression algorithm</a:t>
            </a:r>
            <a:endParaRPr lang="en-US">
              <a:cs typeface="Calibri"/>
            </a:endParaRPr>
          </a:p>
          <a:p>
            <a:pPr marL="0" indent="0">
              <a:buNone/>
            </a:pPr>
            <a:endParaRPr lang="en-US">
              <a:cs typeface="Calibri"/>
            </a:endParaRPr>
          </a:p>
          <a:p>
            <a:pPr marL="0" indent="0">
              <a:buNone/>
            </a:pPr>
            <a:endParaRPr lang="en-US" b="1" u="sng"/>
          </a:p>
          <a:p>
            <a:pPr marL="0" indent="0">
              <a:buNone/>
            </a:pPr>
            <a:r>
              <a:rPr lang="en-US" b="1" u="sng"/>
              <a:t>Test Procedure:</a:t>
            </a:r>
            <a:endParaRPr lang="en-US" b="1" u="sng">
              <a:cs typeface="Calibri"/>
            </a:endParaRPr>
          </a:p>
          <a:p>
            <a:pPr marL="514350" indent="-514350">
              <a:buFont typeface="+mj-lt"/>
              <a:buAutoNum type="arabicPeriod"/>
            </a:pPr>
            <a:r>
              <a:rPr lang="en-US"/>
              <a:t>Gather simulated positioning data</a:t>
            </a:r>
            <a:endParaRPr lang="en-US">
              <a:cs typeface="Calibri"/>
            </a:endParaRPr>
          </a:p>
          <a:p>
            <a:pPr marL="514350" indent="-514350">
              <a:buFont typeface="+mj-lt"/>
              <a:buAutoNum type="arabicPeriod"/>
            </a:pPr>
            <a:r>
              <a:rPr lang="en-US"/>
              <a:t>Run data through compression algorithm</a:t>
            </a:r>
            <a:endParaRPr lang="en-US">
              <a:cs typeface="Calibri"/>
            </a:endParaRPr>
          </a:p>
          <a:p>
            <a:pPr marL="514350" indent="-514350">
              <a:buFont typeface="+mj-lt"/>
              <a:buAutoNum type="arabicPeriod"/>
            </a:pPr>
            <a:endParaRPr lang="en-US">
              <a:cs typeface="Calibri"/>
            </a:endParaRPr>
          </a:p>
          <a:p>
            <a:pPr marL="514350" indent="-514350">
              <a:buFont typeface="+mj-lt"/>
              <a:buAutoNum type="arabicPeriod"/>
            </a:pPr>
            <a:endParaRPr lang="en-US"/>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Data Compression Test</a:t>
            </a:r>
          </a:p>
        </p:txBody>
      </p:sp>
      <p:sp>
        <p:nvSpPr>
          <p:cNvPr id="6" name="Rounded Rectangle 5"/>
          <p:cNvSpPr/>
          <p:nvPr/>
        </p:nvSpPr>
        <p:spPr>
          <a:xfrm>
            <a:off x="8920565" y="195463"/>
            <a:ext cx="1800225" cy="914400"/>
          </a:xfrm>
          <a:prstGeom prst="roundRect">
            <a:avLst/>
          </a:prstGeom>
          <a:solidFill>
            <a:schemeClr val="accent6">
              <a:lumMod val="60000"/>
              <a:lumOff val="40000"/>
            </a:schemeClr>
          </a:solidFill>
          <a:ln>
            <a:solidFill>
              <a:schemeClr val="accent6"/>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In-Progress</a:t>
            </a:r>
          </a:p>
          <a:p>
            <a:pPr algn="ctr"/>
            <a:endParaRPr lang="en-US">
              <a:cs typeface="Calibri"/>
            </a:endParaRPr>
          </a:p>
        </p:txBody>
      </p:sp>
      <p:pic>
        <p:nvPicPr>
          <p:cNvPr id="4" name="Picture 3"/>
          <p:cNvPicPr>
            <a:picLocks noChangeAspect="1"/>
          </p:cNvPicPr>
          <p:nvPr/>
        </p:nvPicPr>
        <p:blipFill>
          <a:blip r:embed="rId4"/>
          <a:stretch>
            <a:fillRect/>
          </a:stretch>
        </p:blipFill>
        <p:spPr>
          <a:xfrm>
            <a:off x="0" y="5872121"/>
            <a:ext cx="6891338" cy="988916"/>
          </a:xfrm>
          <a:prstGeom prst="rect">
            <a:avLst/>
          </a:prstGeom>
        </p:spPr>
      </p:pic>
      <p:sp>
        <p:nvSpPr>
          <p:cNvPr id="2" name="Slide Number Placeholder 1"/>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3894779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E37A30-F58B-476B-8D48-E00C0A3FB9FF}"/>
              </a:ext>
            </a:extLst>
          </p:cNvPr>
          <p:cNvSpPr>
            <a:spLocks noGrp="1"/>
          </p:cNvSpPr>
          <p:nvPr>
            <p:ph type="title"/>
          </p:nvPr>
        </p:nvSpPr>
        <p:spPr/>
        <p:txBody>
          <a:bodyPr/>
          <a:lstStyle/>
          <a:p>
            <a:pPr algn="ctr"/>
            <a:r>
              <a:rPr lang="en-US">
                <a:cs typeface="Calibri Light"/>
              </a:rPr>
              <a:t>Integrated Tests</a:t>
            </a:r>
          </a:p>
        </p:txBody>
      </p:sp>
      <p:sp>
        <p:nvSpPr>
          <p:cNvPr id="3" name="Slide Number Placeholder 2">
            <a:extLst>
              <a:ext uri="{FF2B5EF4-FFF2-40B4-BE49-F238E27FC236}">
                <a16:creationId xmlns:a16="http://schemas.microsoft.com/office/drawing/2014/main" xmlns="" id="{9EC1545C-AD0C-41E2-959F-5601C7017E4D}"/>
              </a:ext>
            </a:extLst>
          </p:cNvPr>
          <p:cNvSpPr>
            <a:spLocks noGrp="1"/>
          </p:cNvSpPr>
          <p:nvPr>
            <p:ph type="sldNum" sz="quarter" idx="12"/>
          </p:nvPr>
        </p:nvSpPr>
        <p:spPr/>
        <p:txBody>
          <a:bodyPr/>
          <a:lstStyle/>
          <a:p>
            <a:fld id="{330EA680-D336-4FF7-8B7A-9848BB0A1C32}" type="slidenum">
              <a:rPr lang="en-US" smtClean="0"/>
              <a:t>26</a:t>
            </a:fld>
            <a:endParaRPr lang="en-US"/>
          </a:p>
        </p:txBody>
      </p:sp>
      <p:graphicFrame>
        <p:nvGraphicFramePr>
          <p:cNvPr id="5" name="Table 4">
            <a:extLst>
              <a:ext uri="{FF2B5EF4-FFF2-40B4-BE49-F238E27FC236}">
                <a16:creationId xmlns:a16="http://schemas.microsoft.com/office/drawing/2014/main" xmlns="" id="{5787B288-B398-4144-AEA9-EDE33F485F0F}"/>
              </a:ext>
            </a:extLst>
          </p:cNvPr>
          <p:cNvGraphicFramePr>
            <a:graphicFrameLocks noGrp="1"/>
          </p:cNvGraphicFramePr>
          <p:nvPr>
            <p:extLst>
              <p:ext uri="{D42A27DB-BD31-4B8C-83A1-F6EECF244321}">
                <p14:modId xmlns:p14="http://schemas.microsoft.com/office/powerpoint/2010/main" val="3080405338"/>
              </p:ext>
            </p:extLst>
          </p:nvPr>
        </p:nvGraphicFramePr>
        <p:xfrm>
          <a:off x="1168612" y="1986505"/>
          <a:ext cx="10185188" cy="4098065"/>
        </p:xfrm>
        <a:graphic>
          <a:graphicData uri="http://schemas.openxmlformats.org/drawingml/2006/table">
            <a:tbl>
              <a:tblPr firstRow="1" bandRow="1">
                <a:tableStyleId>{5940675A-B579-460E-94D1-54222C63F5DA}</a:tableStyleId>
              </a:tblPr>
              <a:tblGrid>
                <a:gridCol w="2816794">
                  <a:extLst>
                    <a:ext uri="{9D8B030D-6E8A-4147-A177-3AD203B41FA5}">
                      <a16:colId xmlns:a16="http://schemas.microsoft.com/office/drawing/2014/main" xmlns="" val="3521183654"/>
                    </a:ext>
                  </a:extLst>
                </a:gridCol>
                <a:gridCol w="3834425">
                  <a:extLst>
                    <a:ext uri="{9D8B030D-6E8A-4147-A177-3AD203B41FA5}">
                      <a16:colId xmlns:a16="http://schemas.microsoft.com/office/drawing/2014/main" xmlns="" val="4068317382"/>
                    </a:ext>
                  </a:extLst>
                </a:gridCol>
                <a:gridCol w="3533969">
                  <a:extLst>
                    <a:ext uri="{9D8B030D-6E8A-4147-A177-3AD203B41FA5}">
                      <a16:colId xmlns:a16="http://schemas.microsoft.com/office/drawing/2014/main" xmlns="" val="116128020"/>
                    </a:ext>
                  </a:extLst>
                </a:gridCol>
              </a:tblGrid>
              <a:tr h="911411">
                <a:tc>
                  <a:txBody>
                    <a:bodyPr/>
                    <a:lstStyle/>
                    <a:p>
                      <a:pPr algn="ctr" rtl="0" fontAlgn="base"/>
                      <a:r>
                        <a:rPr lang="en-US" sz="2000"/>
                        <a:t>Test</a:t>
                      </a:r>
                      <a:endParaRPr lang="en-US" sz="2000">
                        <a:effectLst/>
                      </a:endParaRPr>
                    </a:p>
                  </a:txBody>
                  <a:tcPr anchor="ctr"/>
                </a:tc>
                <a:tc>
                  <a:txBody>
                    <a:bodyPr/>
                    <a:lstStyle/>
                    <a:p>
                      <a:pPr algn="ctr" rtl="0" fontAlgn="base"/>
                      <a:r>
                        <a:rPr lang="en-US" sz="2000">
                          <a:effectLst/>
                        </a:rPr>
                        <a:t>Method​</a:t>
                      </a:r>
                    </a:p>
                  </a:txBody>
                  <a:tcPr anchor="ctr"/>
                </a:tc>
                <a:tc>
                  <a:txBody>
                    <a:bodyPr/>
                    <a:lstStyle/>
                    <a:p>
                      <a:pPr algn="ctr" rtl="0" fontAlgn="base"/>
                      <a:r>
                        <a:rPr lang="en-US" sz="2000">
                          <a:effectLst/>
                        </a:rPr>
                        <a:t>Status​</a:t>
                      </a:r>
                    </a:p>
                  </a:txBody>
                  <a:tcPr anchor="ctr"/>
                </a:tc>
                <a:extLst>
                  <a:ext uri="{0D108BD9-81ED-4DB2-BD59-A6C34878D82A}">
                    <a16:rowId xmlns:a16="http://schemas.microsoft.com/office/drawing/2014/main" xmlns="" val="270763503"/>
                  </a:ext>
                </a:extLst>
              </a:tr>
              <a:tr h="911411">
                <a:tc>
                  <a:txBody>
                    <a:bodyPr/>
                    <a:lstStyle/>
                    <a:p>
                      <a:pPr lvl="0" algn="ctr">
                        <a:buNone/>
                      </a:pPr>
                      <a:r>
                        <a:rPr lang="en-US" sz="1800"/>
                        <a:t>24 Hour Day in the Life</a:t>
                      </a:r>
                      <a:endParaRPr lang="en-US" sz="1800">
                        <a:effectLst/>
                      </a:endParaRPr>
                    </a:p>
                  </a:txBody>
                  <a:tcPr anchor="ctr"/>
                </a:tc>
                <a:tc>
                  <a:txBody>
                    <a:bodyPr/>
                    <a:lstStyle/>
                    <a:p>
                      <a:pPr marL="342900" lvl="0" indent="-342900" algn="ctr">
                        <a:buAutoNum type="arabicPeriod"/>
                      </a:pPr>
                      <a:r>
                        <a:rPr lang="en-US" sz="1800"/>
                        <a:t>Place integrated drifter in the pool for 24 hours, collect and store positional coordinates.</a:t>
                      </a:r>
                    </a:p>
                    <a:p>
                      <a:pPr marL="342900" lvl="0" indent="-342900" algn="ctr">
                        <a:buAutoNum type="arabicPeriod"/>
                      </a:pPr>
                      <a:r>
                        <a:rPr lang="en-US" sz="1800"/>
                        <a:t>At the end of 24 hours, send data to Iridium constellation and validate successful transmission.</a:t>
                      </a:r>
                    </a:p>
                  </a:txBody>
                  <a:tcPr anchor="ctr"/>
                </a:tc>
                <a:tc>
                  <a:txBody>
                    <a:bodyPr/>
                    <a:lstStyle/>
                    <a:p>
                      <a:pPr lvl="0" algn="ctr">
                        <a:buNone/>
                      </a:pPr>
                      <a:r>
                        <a:rPr lang="en-US" sz="1800" b="0" i="0" u="none" strike="noStrike" noProof="0">
                          <a:solidFill>
                            <a:srgbClr val="000000"/>
                          </a:solidFill>
                          <a:latin typeface="Calibri"/>
                        </a:rPr>
                        <a:t>Not started</a:t>
                      </a:r>
                      <a:endParaRPr lang="en-US" sz="1800">
                        <a:effectLst/>
                      </a:endParaRPr>
                    </a:p>
                  </a:txBody>
                  <a:tcPr anchor="ctr"/>
                </a:tc>
                <a:extLst>
                  <a:ext uri="{0D108BD9-81ED-4DB2-BD59-A6C34878D82A}">
                    <a16:rowId xmlns:a16="http://schemas.microsoft.com/office/drawing/2014/main" xmlns="" val="3987936872"/>
                  </a:ext>
                </a:extLst>
              </a:tr>
              <a:tr h="1449294">
                <a:tc>
                  <a:txBody>
                    <a:bodyPr/>
                    <a:lstStyle/>
                    <a:p>
                      <a:pPr lvl="0" algn="ctr">
                        <a:buNone/>
                      </a:pPr>
                      <a:r>
                        <a:rPr lang="en-US" sz="1800"/>
                        <a:t>Integrated Drop Test</a:t>
                      </a:r>
                      <a:endParaRPr lang="en-US" sz="1800">
                        <a:effectLst/>
                      </a:endParaRPr>
                    </a:p>
                  </a:txBody>
                  <a:tcPr anchor="ctr"/>
                </a:tc>
                <a:tc>
                  <a:txBody>
                    <a:bodyPr/>
                    <a:lstStyle/>
                    <a:p>
                      <a:pPr marL="342900" lvl="0" indent="-342900" algn="ctr">
                        <a:buAutoNum type="arabicPeriod"/>
                      </a:pPr>
                      <a:r>
                        <a:rPr lang="en-US" sz="1800"/>
                        <a:t>Drop drifter from deployment mechanism at height, engineering tower, looking into potential UAV drop</a:t>
                      </a:r>
                      <a:endParaRPr lang="en-US" sz="1800">
                        <a:effectLst/>
                      </a:endParaRPr>
                    </a:p>
                  </a:txBody>
                  <a:tcPr anchor="ctr"/>
                </a:tc>
                <a:tc>
                  <a:txBody>
                    <a:bodyPr/>
                    <a:lstStyle/>
                    <a:p>
                      <a:pPr lvl="0" algn="ctr">
                        <a:buNone/>
                      </a:pPr>
                      <a:r>
                        <a:rPr lang="en-US" sz="1800" b="0" i="0" u="none" strike="noStrike" noProof="0">
                          <a:solidFill>
                            <a:srgbClr val="000000"/>
                          </a:solidFill>
                          <a:latin typeface="Calibri"/>
                        </a:rPr>
                        <a:t>Not started</a:t>
                      </a:r>
                      <a:endParaRPr lang="en-US" sz="1800">
                        <a:effectLst/>
                      </a:endParaRPr>
                    </a:p>
                  </a:txBody>
                  <a:tcPr anchor="ctr"/>
                </a:tc>
                <a:extLst>
                  <a:ext uri="{0D108BD9-81ED-4DB2-BD59-A6C34878D82A}">
                    <a16:rowId xmlns:a16="http://schemas.microsoft.com/office/drawing/2014/main" xmlns="" val="610780815"/>
                  </a:ext>
                </a:extLst>
              </a:tr>
            </a:tbl>
          </a:graphicData>
        </a:graphic>
      </p:graphicFrame>
      <p:sp>
        <p:nvSpPr>
          <p:cNvPr id="4" name="Rectangle 3">
            <a:extLst>
              <a:ext uri="{FF2B5EF4-FFF2-40B4-BE49-F238E27FC236}">
                <a16:creationId xmlns:a16="http://schemas.microsoft.com/office/drawing/2014/main" xmlns="" id="{DB65C420-88F4-4F4C-8A98-2BB58BEE74C6}"/>
              </a:ext>
            </a:extLst>
          </p:cNvPr>
          <p:cNvSpPr/>
          <p:nvPr/>
        </p:nvSpPr>
        <p:spPr>
          <a:xfrm>
            <a:off x="8550395" y="3428999"/>
            <a:ext cx="2123175" cy="64698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03122B6-F7E5-41DC-AE42-5C3BBA69315E}"/>
              </a:ext>
            </a:extLst>
          </p:cNvPr>
          <p:cNvSpPr/>
          <p:nvPr/>
        </p:nvSpPr>
        <p:spPr>
          <a:xfrm>
            <a:off x="8550395" y="5020525"/>
            <a:ext cx="2123175" cy="64698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D21A535-63CF-4698-A91B-17E633E2C303}"/>
              </a:ext>
            </a:extLst>
          </p:cNvPr>
          <p:cNvSpPr txBox="1"/>
          <p:nvPr/>
        </p:nvSpPr>
        <p:spPr>
          <a:xfrm>
            <a:off x="9051984" y="4120551"/>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ECD 3-20    for AIAA</a:t>
            </a:r>
          </a:p>
        </p:txBody>
      </p:sp>
      <p:sp>
        <p:nvSpPr>
          <p:cNvPr id="10" name="TextBox 9">
            <a:extLst>
              <a:ext uri="{FF2B5EF4-FFF2-40B4-BE49-F238E27FC236}">
                <a16:creationId xmlns:a16="http://schemas.microsoft.com/office/drawing/2014/main" xmlns="" id="{2DF62C9F-C3A9-4AFD-AFAC-6DF60410AF74}"/>
              </a:ext>
            </a:extLst>
          </p:cNvPr>
          <p:cNvSpPr txBox="1"/>
          <p:nvPr/>
        </p:nvSpPr>
        <p:spPr>
          <a:xfrm>
            <a:off x="9051983" y="567330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ECD 3-20       for AIAA</a:t>
            </a:r>
          </a:p>
        </p:txBody>
      </p:sp>
    </p:spTree>
    <p:extLst>
      <p:ext uri="{BB962C8B-B14F-4D97-AF65-F5344CB8AC3E}">
        <p14:creationId xmlns:p14="http://schemas.microsoft.com/office/powerpoint/2010/main" val="3876422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1EAE18D5-D093-46F1-835F-CB326EB9FD09}"/>
              </a:ext>
            </a:extLst>
          </p:cNvPr>
          <p:cNvSpPr txBox="1">
            <a:spLocks/>
          </p:cNvSpPr>
          <p:nvPr/>
        </p:nvSpPr>
        <p:spPr>
          <a:xfrm>
            <a:off x="811434" y="-101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Engineering Tower Integrated Drop Test</a:t>
            </a:r>
            <a:endParaRPr lang="en-US"/>
          </a:p>
        </p:txBody>
      </p:sp>
      <p:sp>
        <p:nvSpPr>
          <p:cNvPr id="8" name="Content Placeholder 2">
            <a:extLst>
              <a:ext uri="{FF2B5EF4-FFF2-40B4-BE49-F238E27FC236}">
                <a16:creationId xmlns:a16="http://schemas.microsoft.com/office/drawing/2014/main" xmlns="" id="{91B12A7D-3893-464E-96B5-2F6EA4339F72}"/>
              </a:ext>
            </a:extLst>
          </p:cNvPr>
          <p:cNvSpPr>
            <a:spLocks noGrp="1"/>
          </p:cNvSpPr>
          <p:nvPr>
            <p:ph sz="half" idx="1"/>
          </p:nvPr>
        </p:nvSpPr>
        <p:spPr>
          <a:xfrm>
            <a:off x="130629" y="1315444"/>
            <a:ext cx="5889171" cy="4861518"/>
          </a:xfrm>
        </p:spPr>
        <p:txBody>
          <a:bodyPr vert="horz" lIns="91440" tIns="45720" rIns="91440" bIns="45720" rtlCol="0" anchor="t">
            <a:normAutofit fontScale="77500" lnSpcReduction="20000"/>
          </a:bodyPr>
          <a:lstStyle/>
          <a:p>
            <a:pPr marL="0" indent="0">
              <a:buNone/>
            </a:pPr>
            <a:r>
              <a:rPr lang="en-US" sz="2200" b="1" u="sng"/>
              <a:t>Objective:</a:t>
            </a:r>
            <a:r>
              <a:rPr lang="en-US" sz="2200"/>
              <a:t> </a:t>
            </a:r>
            <a:endParaRPr lang="en-US" sz="2200">
              <a:cs typeface="Calibri"/>
            </a:endParaRPr>
          </a:p>
          <a:p>
            <a:r>
              <a:rPr lang="en-US" sz="2200">
                <a:cs typeface="Calibri"/>
              </a:rPr>
              <a:t>To verify the full deployment of the parachute and drifter. </a:t>
            </a:r>
          </a:p>
          <a:p>
            <a:pPr marL="0" indent="0">
              <a:buNone/>
            </a:pPr>
            <a:r>
              <a:rPr lang="en-US" sz="2200" b="1" u="sng">
                <a:cs typeface="Calibri"/>
              </a:rPr>
              <a:t>Test Equipment and Facilities:</a:t>
            </a:r>
          </a:p>
          <a:p>
            <a:r>
              <a:rPr lang="en-US" sz="2200">
                <a:cs typeface="Calibri"/>
              </a:rPr>
              <a:t>Engineering tower</a:t>
            </a:r>
          </a:p>
          <a:p>
            <a:r>
              <a:rPr lang="en-US" sz="2200">
                <a:cs typeface="Calibri"/>
              </a:rPr>
              <a:t>Safety helmets, safety harness</a:t>
            </a:r>
          </a:p>
          <a:p>
            <a:r>
              <a:rPr lang="en-US" sz="2200">
                <a:cs typeface="Calibri"/>
              </a:rPr>
              <a:t>Arduino</a:t>
            </a:r>
          </a:p>
          <a:p>
            <a:r>
              <a:rPr lang="en-US" sz="2200">
                <a:cs typeface="Calibri"/>
              </a:rPr>
              <a:t>Drifter, parachute, and deployment mechanism</a:t>
            </a:r>
          </a:p>
          <a:p>
            <a:pPr marL="0" indent="0">
              <a:buNone/>
            </a:pPr>
            <a:r>
              <a:rPr lang="en-US" sz="2200" b="1" u="sng">
                <a:cs typeface="Calibri"/>
              </a:rPr>
              <a:t>Test Procedure:</a:t>
            </a:r>
            <a:endParaRPr lang="en-US"/>
          </a:p>
          <a:p>
            <a:r>
              <a:rPr lang="en-US" sz="2200">
                <a:cs typeface="Calibri"/>
              </a:rPr>
              <a:t>Have spotters on the ground with caution tape to ensure walking pedestrians are not hit. </a:t>
            </a:r>
          </a:p>
          <a:p>
            <a:r>
              <a:rPr lang="en-US" sz="2200">
                <a:cs typeface="Calibri"/>
              </a:rPr>
              <a:t>Connect deployment mechanism to Arduino</a:t>
            </a:r>
          </a:p>
          <a:p>
            <a:r>
              <a:rPr lang="en-US" sz="2200">
                <a:cs typeface="Calibri"/>
              </a:rPr>
              <a:t>Secure drifter's tab with the DM's pin and load parachute in its housing</a:t>
            </a:r>
          </a:p>
          <a:p>
            <a:r>
              <a:rPr lang="en-US" sz="2200">
                <a:cs typeface="Calibri"/>
              </a:rPr>
              <a:t>Hold out full assembly out of tower with a safety harness on and activate linear actuator to deploy the drifter</a:t>
            </a:r>
          </a:p>
          <a:p>
            <a:endParaRPr lang="en-US" sz="2200">
              <a:cs typeface="Calibri"/>
            </a:endParaRPr>
          </a:p>
          <a:p>
            <a:endParaRPr lang="en-US" sz="2200">
              <a:cs typeface="Calibri"/>
            </a:endParaRPr>
          </a:p>
        </p:txBody>
      </p:sp>
      <p:pic>
        <p:nvPicPr>
          <p:cNvPr id="2" name="Picture 2" descr="A tall brick building&#10;&#10;Description generated with very high confidence">
            <a:extLst>
              <a:ext uri="{FF2B5EF4-FFF2-40B4-BE49-F238E27FC236}">
                <a16:creationId xmlns:a16="http://schemas.microsoft.com/office/drawing/2014/main" xmlns="" id="{33FE89D4-5601-400D-B249-51D9C74D3105}"/>
              </a:ext>
            </a:extLst>
          </p:cNvPr>
          <p:cNvPicPr>
            <a:picLocks noChangeAspect="1"/>
          </p:cNvPicPr>
          <p:nvPr/>
        </p:nvPicPr>
        <p:blipFill>
          <a:blip r:embed="rId2"/>
          <a:stretch>
            <a:fillRect/>
          </a:stretch>
        </p:blipFill>
        <p:spPr>
          <a:xfrm>
            <a:off x="7433706" y="1687902"/>
            <a:ext cx="2500439" cy="4114800"/>
          </a:xfrm>
          <a:prstGeom prst="rect">
            <a:avLst/>
          </a:prstGeom>
        </p:spPr>
      </p:pic>
      <p:sp>
        <p:nvSpPr>
          <p:cNvPr id="3" name="Slide Number Placeholder 2"/>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3912419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4"/>
            <a:ext cx="11196406" cy="5199655"/>
          </a:xfrm>
        </p:spPr>
        <p:txBody>
          <a:bodyPr vert="horz" lIns="91440" tIns="45720" rIns="91440" bIns="45720" rtlCol="0" anchor="t">
            <a:normAutofit/>
          </a:bodyPr>
          <a:lstStyle/>
          <a:p>
            <a:r>
              <a:rPr lang="en-US"/>
              <a:t>No major project testing safety concerns</a:t>
            </a:r>
          </a:p>
          <a:p>
            <a:r>
              <a:rPr lang="en-US"/>
              <a:t>Possible minor safety items:</a:t>
            </a:r>
            <a:endParaRPr lang="en-US">
              <a:cs typeface="Calibri"/>
            </a:endParaRPr>
          </a:p>
          <a:p>
            <a:pPr lvl="1"/>
            <a:r>
              <a:rPr lang="en-US" b="1"/>
              <a:t>Structural:</a:t>
            </a:r>
            <a:endParaRPr lang="en-US"/>
          </a:p>
          <a:p>
            <a:pPr lvl="2"/>
            <a:r>
              <a:rPr lang="en-US"/>
              <a:t>Dropping weighted drifter from heights</a:t>
            </a:r>
            <a:endParaRPr lang="en-US">
              <a:cs typeface="Calibri"/>
            </a:endParaRPr>
          </a:p>
          <a:p>
            <a:pPr lvl="2"/>
            <a:r>
              <a:rPr lang="en-US" b="1"/>
              <a:t>Drowning</a:t>
            </a:r>
            <a:r>
              <a:rPr lang="en-US"/>
              <a:t> in pool environment</a:t>
            </a:r>
            <a:endParaRPr lang="en-US">
              <a:cs typeface="Calibri"/>
            </a:endParaRPr>
          </a:p>
          <a:p>
            <a:pPr lvl="1"/>
            <a:r>
              <a:rPr lang="en-US" b="1"/>
              <a:t>Deployment Mechanism:</a:t>
            </a:r>
            <a:endParaRPr lang="en-US" b="1">
              <a:cs typeface="Calibri"/>
            </a:endParaRPr>
          </a:p>
          <a:p>
            <a:pPr lvl="2"/>
            <a:r>
              <a:rPr lang="en-US"/>
              <a:t>None</a:t>
            </a:r>
            <a:endParaRPr lang="en-US">
              <a:cs typeface="Calibri"/>
            </a:endParaRPr>
          </a:p>
          <a:p>
            <a:pPr lvl="1"/>
            <a:r>
              <a:rPr lang="en-US" b="1"/>
              <a:t>Electrical:</a:t>
            </a:r>
            <a:endParaRPr lang="en-US"/>
          </a:p>
          <a:p>
            <a:pPr lvl="2"/>
            <a:r>
              <a:rPr lang="en-US"/>
              <a:t>Explosive hazard from lithium batteries if severely mishandled</a:t>
            </a:r>
            <a:endParaRPr lang="en-US">
              <a:cs typeface="Calibri"/>
            </a:endParaRPr>
          </a:p>
          <a:p>
            <a:pPr lvl="2"/>
            <a:r>
              <a:rPr lang="en-US"/>
              <a:t>Electrocution hazard, moderately high amperage.</a:t>
            </a:r>
            <a:endParaRPr lang="en-US">
              <a:cs typeface="Calibri"/>
            </a:endParaRPr>
          </a:p>
          <a:p>
            <a:pPr lvl="1"/>
            <a:r>
              <a:rPr lang="en-US" b="1"/>
              <a:t>Software:</a:t>
            </a:r>
          </a:p>
          <a:p>
            <a:pPr lvl="2"/>
            <a:r>
              <a:rPr lang="en-US"/>
              <a:t>None</a:t>
            </a:r>
          </a:p>
          <a:p>
            <a:pPr lvl="1" algn="l"/>
            <a:endParaRPr lang="en-US" b="1">
              <a:cs typeface="Calibri"/>
            </a:endParaRPr>
          </a:p>
          <a:p>
            <a:pPr lvl="2"/>
            <a:endParaRPr lang="en-US">
              <a:cs typeface="Calibri"/>
            </a:endParaRP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Safety Concerns</a:t>
            </a:r>
          </a:p>
        </p:txBody>
      </p:sp>
      <p:sp>
        <p:nvSpPr>
          <p:cNvPr id="2" name="Slide Number Placeholder 1"/>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404951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BB72CBF-CD05-46D9-AEF5-606DE52EC267}"/>
              </a:ext>
            </a:extLst>
          </p:cNvPr>
          <p:cNvSpPr/>
          <p:nvPr/>
        </p:nvSpPr>
        <p:spPr>
          <a:xfrm>
            <a:off x="10734675" y="66675"/>
            <a:ext cx="1390650" cy="1209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18779206"/>
              </p:ext>
            </p:extLst>
          </p:nvPr>
        </p:nvGraphicFramePr>
        <p:xfrm>
          <a:off x="71886" y="143773"/>
          <a:ext cx="5833005" cy="6466541"/>
        </p:xfrm>
        <a:graphic>
          <a:graphicData uri="http://schemas.openxmlformats.org/drawingml/2006/table">
            <a:tbl>
              <a:tblPr firstRow="1" bandRow="1">
                <a:tableStyleId>{5C22544A-7EE6-4342-B048-85BDC9FD1C3A}</a:tableStyleId>
              </a:tblPr>
              <a:tblGrid>
                <a:gridCol w="2405529">
                  <a:extLst>
                    <a:ext uri="{9D8B030D-6E8A-4147-A177-3AD203B41FA5}">
                      <a16:colId xmlns:a16="http://schemas.microsoft.com/office/drawing/2014/main" xmlns="" val="992371455"/>
                    </a:ext>
                  </a:extLst>
                </a:gridCol>
                <a:gridCol w="1087633">
                  <a:extLst>
                    <a:ext uri="{9D8B030D-6E8A-4147-A177-3AD203B41FA5}">
                      <a16:colId xmlns:a16="http://schemas.microsoft.com/office/drawing/2014/main" xmlns="" val="2253027005"/>
                    </a:ext>
                  </a:extLst>
                </a:gridCol>
                <a:gridCol w="967529">
                  <a:extLst>
                    <a:ext uri="{9D8B030D-6E8A-4147-A177-3AD203B41FA5}">
                      <a16:colId xmlns:a16="http://schemas.microsoft.com/office/drawing/2014/main" xmlns="" val="392408997"/>
                    </a:ext>
                  </a:extLst>
                </a:gridCol>
                <a:gridCol w="1372314">
                  <a:extLst>
                    <a:ext uri="{9D8B030D-6E8A-4147-A177-3AD203B41FA5}">
                      <a16:colId xmlns:a16="http://schemas.microsoft.com/office/drawing/2014/main" xmlns="" val="1650133148"/>
                    </a:ext>
                  </a:extLst>
                </a:gridCol>
              </a:tblGrid>
              <a:tr h="1284941">
                <a:tc>
                  <a:txBody>
                    <a:bodyPr/>
                    <a:lstStyle/>
                    <a:p>
                      <a:pPr algn="ctr"/>
                      <a:r>
                        <a:rPr lang="en-US" sz="1600"/>
                        <a:t>Structural Component</a:t>
                      </a:r>
                    </a:p>
                  </a:txBody>
                  <a:tcPr anchor="ctr"/>
                </a:tc>
                <a:tc>
                  <a:txBody>
                    <a:bodyPr/>
                    <a:lstStyle/>
                    <a:p>
                      <a:pPr algn="ctr"/>
                      <a:r>
                        <a:rPr lang="en-US" sz="1600"/>
                        <a:t>Original</a:t>
                      </a:r>
                      <a:r>
                        <a:rPr lang="en-US" sz="1600" baseline="0"/>
                        <a:t> Mass [g]</a:t>
                      </a:r>
                      <a:endParaRPr lang="en-US" sz="1600"/>
                    </a:p>
                  </a:txBody>
                  <a:tcPr anchor="ctr"/>
                </a:tc>
                <a:tc>
                  <a:txBody>
                    <a:bodyPr/>
                    <a:lstStyle/>
                    <a:p>
                      <a:pPr algn="ctr"/>
                      <a:r>
                        <a:rPr lang="en-US" sz="1600"/>
                        <a:t>Updated</a:t>
                      </a:r>
                      <a:r>
                        <a:rPr lang="en-US" sz="1600" baseline="0"/>
                        <a:t> </a:t>
                      </a:r>
                      <a:r>
                        <a:rPr lang="en-US" sz="1600"/>
                        <a:t>Mass [g]</a:t>
                      </a:r>
                    </a:p>
                  </a:txBody>
                  <a:tcPr anchor="ctr"/>
                </a:tc>
                <a:tc>
                  <a:txBody>
                    <a:bodyPr/>
                    <a:lstStyle/>
                    <a:p>
                      <a:pPr lvl="0" algn="ctr">
                        <a:buNone/>
                      </a:pPr>
                      <a:r>
                        <a:rPr lang="en-US" sz="1600"/>
                        <a:t>Obtained</a:t>
                      </a:r>
                    </a:p>
                  </a:txBody>
                  <a:tcPr anchor="ctr"/>
                </a:tc>
                <a:extLst>
                  <a:ext uri="{0D108BD9-81ED-4DB2-BD59-A6C34878D82A}">
                    <a16:rowId xmlns:a16="http://schemas.microsoft.com/office/drawing/2014/main" xmlns="" val="2876940296"/>
                  </a:ext>
                </a:extLst>
              </a:tr>
              <a:tr h="179177">
                <a:tc>
                  <a:txBody>
                    <a:bodyPr/>
                    <a:lstStyle/>
                    <a:p>
                      <a:r>
                        <a:rPr lang="en-US" sz="1600"/>
                        <a:t>Molded Ogiv</a:t>
                      </a:r>
                      <a:r>
                        <a:rPr lang="en-US" sz="1600" baseline="0"/>
                        <a:t>e Float</a:t>
                      </a:r>
                      <a:endParaRPr lang="en-US" sz="1600"/>
                    </a:p>
                  </a:txBody>
                  <a:tcPr/>
                </a:tc>
                <a:tc>
                  <a:txBody>
                    <a:bodyPr/>
                    <a:lstStyle/>
                    <a:p>
                      <a:pPr algn="ctr"/>
                      <a:r>
                        <a:rPr lang="en-US" sz="1600"/>
                        <a:t>130</a:t>
                      </a:r>
                    </a:p>
                  </a:txBody>
                  <a:tcPr anchor="ctr"/>
                </a:tc>
                <a:tc>
                  <a:txBody>
                    <a:bodyPr/>
                    <a:lstStyle/>
                    <a:p>
                      <a:pPr algn="ctr"/>
                      <a:r>
                        <a:rPr lang="en-US" sz="1600" b="1">
                          <a:solidFill>
                            <a:srgbClr val="00B050"/>
                          </a:solidFill>
                        </a:rPr>
                        <a:t>&lt; 120.2</a:t>
                      </a:r>
                    </a:p>
                  </a:txBody>
                  <a:tcPr anchor="ctr"/>
                </a:tc>
                <a:tc>
                  <a:txBody>
                    <a:bodyPr/>
                    <a:lstStyle/>
                    <a:p>
                      <a:pPr lvl="0" algn="ctr">
                        <a:buNone/>
                      </a:pPr>
                      <a:r>
                        <a:rPr lang="en-US" sz="1600" b="1">
                          <a:solidFill>
                            <a:srgbClr val="00B050"/>
                          </a:solidFill>
                        </a:rPr>
                        <a:t>Yes</a:t>
                      </a:r>
                    </a:p>
                  </a:txBody>
                  <a:tcPr anchor="ctr"/>
                </a:tc>
                <a:extLst>
                  <a:ext uri="{0D108BD9-81ED-4DB2-BD59-A6C34878D82A}">
                    <a16:rowId xmlns:a16="http://schemas.microsoft.com/office/drawing/2014/main" xmlns="" val="2286408294"/>
                  </a:ext>
                </a:extLst>
              </a:tr>
              <a:tr h="179177">
                <a:tc>
                  <a:txBody>
                    <a:bodyPr/>
                    <a:lstStyle/>
                    <a:p>
                      <a:r>
                        <a:rPr lang="en-US" sz="1600"/>
                        <a:t>12” CFC-12 Parachute</a:t>
                      </a:r>
                    </a:p>
                  </a:txBody>
                  <a:tcPr/>
                </a:tc>
                <a:tc>
                  <a:txBody>
                    <a:bodyPr/>
                    <a:lstStyle/>
                    <a:p>
                      <a:pPr algn="ctr"/>
                      <a:r>
                        <a:rPr lang="en-US" sz="1600"/>
                        <a:t>24</a:t>
                      </a:r>
                    </a:p>
                  </a:txBody>
                  <a:tcPr anchor="ctr"/>
                </a:tc>
                <a:tc rowSpan="2">
                  <a:txBody>
                    <a:bodyPr/>
                    <a:lstStyle/>
                    <a:p>
                      <a:pPr algn="ctr"/>
                      <a:r>
                        <a:rPr lang="en-US" sz="1600" b="1">
                          <a:solidFill>
                            <a:srgbClr val="00B050"/>
                          </a:solidFill>
                        </a:rPr>
                        <a:t>41.3</a:t>
                      </a:r>
                    </a:p>
                  </a:txBody>
                  <a:tcPr anchor="ctr"/>
                </a:tc>
                <a:tc>
                  <a:txBody>
                    <a:bodyPr/>
                    <a:lstStyle/>
                    <a:p>
                      <a:pPr lvl="0" algn="ctr">
                        <a:buNone/>
                      </a:pPr>
                      <a:r>
                        <a:rPr lang="en-US" sz="1600" b="1">
                          <a:solidFill>
                            <a:srgbClr val="00B050"/>
                          </a:solidFill>
                        </a:rPr>
                        <a:t>Yes</a:t>
                      </a:r>
                    </a:p>
                  </a:txBody>
                  <a:tcPr anchor="ctr"/>
                </a:tc>
                <a:extLst>
                  <a:ext uri="{0D108BD9-81ED-4DB2-BD59-A6C34878D82A}">
                    <a16:rowId xmlns:a16="http://schemas.microsoft.com/office/drawing/2014/main" xmlns="" val="494947178"/>
                  </a:ext>
                </a:extLst>
              </a:tr>
              <a:tr h="179177">
                <a:tc>
                  <a:txBody>
                    <a:bodyPr/>
                    <a:lstStyle/>
                    <a:p>
                      <a:r>
                        <a:rPr lang="en-US" sz="1600"/>
                        <a:t>Nylon Shroud Lines &amp;</a:t>
                      </a:r>
                      <a:r>
                        <a:rPr lang="en-US" sz="1600" baseline="0"/>
                        <a:t> Swivel</a:t>
                      </a:r>
                      <a:endParaRPr lang="en-US" sz="1600"/>
                    </a:p>
                  </a:txBody>
                  <a:tcPr/>
                </a:tc>
                <a:tc>
                  <a:txBody>
                    <a:bodyPr/>
                    <a:lstStyle/>
                    <a:p>
                      <a:pPr algn="ctr"/>
                      <a:r>
                        <a:rPr lang="en-US" sz="1600"/>
                        <a:t>31.2</a:t>
                      </a:r>
                    </a:p>
                  </a:txBody>
                  <a:tcPr anchor="ctr"/>
                </a:tc>
                <a:tc vMerge="1">
                  <a:txBody>
                    <a:bodyPr/>
                    <a:lstStyle/>
                    <a:p>
                      <a:endParaRPr lang="en-US"/>
                    </a:p>
                  </a:txBody>
                  <a:tcPr anchor="ctr"/>
                </a:tc>
                <a:tc>
                  <a:txBody>
                    <a:bodyPr/>
                    <a:lstStyle/>
                    <a:p>
                      <a:pPr lvl="0" algn="ctr">
                        <a:buNone/>
                      </a:pPr>
                      <a:r>
                        <a:rPr lang="en-US" sz="1600">
                          <a:solidFill>
                            <a:srgbClr val="00B050"/>
                          </a:solidFill>
                        </a:rPr>
                        <a:t>Yes</a:t>
                      </a:r>
                    </a:p>
                  </a:txBody>
                  <a:tcPr anchor="ctr"/>
                </a:tc>
                <a:extLst>
                  <a:ext uri="{0D108BD9-81ED-4DB2-BD59-A6C34878D82A}">
                    <a16:rowId xmlns:a16="http://schemas.microsoft.com/office/drawing/2014/main" xmlns="" val="4239431112"/>
                  </a:ext>
                </a:extLst>
              </a:tr>
              <a:tr h="179177">
                <a:tc>
                  <a:txBody>
                    <a:bodyPr/>
                    <a:lstStyle/>
                    <a:p>
                      <a:r>
                        <a:rPr lang="en-US" sz="1600"/>
                        <a:t>Adhesive</a:t>
                      </a:r>
                    </a:p>
                  </a:txBody>
                  <a:tcPr/>
                </a:tc>
                <a:tc>
                  <a:txBody>
                    <a:bodyPr/>
                    <a:lstStyle/>
                    <a:p>
                      <a:pPr algn="ctr"/>
                      <a:r>
                        <a:rPr lang="en-US" sz="1600"/>
                        <a:t>16.7</a:t>
                      </a:r>
                    </a:p>
                  </a:txBody>
                  <a:tcPr anchor="ctr"/>
                </a:tc>
                <a:tc>
                  <a:txBody>
                    <a:bodyPr/>
                    <a:lstStyle/>
                    <a:p>
                      <a:pPr algn="ctr"/>
                      <a:r>
                        <a:rPr lang="en-US" sz="1600"/>
                        <a:t>16.7</a:t>
                      </a:r>
                    </a:p>
                  </a:txBody>
                  <a:tcPr anchor="ctr"/>
                </a:tc>
                <a:tc>
                  <a:txBody>
                    <a:bodyPr/>
                    <a:lstStyle/>
                    <a:p>
                      <a:pPr lvl="0" algn="ctr">
                        <a:buNone/>
                      </a:pPr>
                      <a:r>
                        <a:rPr lang="en-US" sz="1600">
                          <a:solidFill>
                            <a:srgbClr val="00B050"/>
                          </a:solidFill>
                        </a:rPr>
                        <a:t>Yes</a:t>
                      </a:r>
                    </a:p>
                  </a:txBody>
                  <a:tcPr anchor="ctr"/>
                </a:tc>
                <a:extLst>
                  <a:ext uri="{0D108BD9-81ED-4DB2-BD59-A6C34878D82A}">
                    <a16:rowId xmlns:a16="http://schemas.microsoft.com/office/drawing/2014/main" xmlns="" val="910868621"/>
                  </a:ext>
                </a:extLst>
              </a:tr>
              <a:tr h="179177">
                <a:tc>
                  <a:txBody>
                    <a:bodyPr/>
                    <a:lstStyle/>
                    <a:p>
                      <a:r>
                        <a:rPr lang="en-US" sz="1600"/>
                        <a:t>Band-Connection</a:t>
                      </a:r>
                    </a:p>
                  </a:txBody>
                  <a:tcPr>
                    <a:solidFill>
                      <a:srgbClr val="FFFF00"/>
                    </a:solidFill>
                  </a:tcPr>
                </a:tc>
                <a:tc>
                  <a:txBody>
                    <a:bodyPr/>
                    <a:lstStyle/>
                    <a:p>
                      <a:pPr algn="ctr"/>
                      <a:r>
                        <a:rPr lang="en-US" sz="1600"/>
                        <a:t>9.6</a:t>
                      </a:r>
                    </a:p>
                  </a:txBody>
                  <a:tcPr anchor="ctr">
                    <a:solidFill>
                      <a:srgbClr val="FFFF00"/>
                    </a:solidFill>
                  </a:tcPr>
                </a:tc>
                <a:tc>
                  <a:txBody>
                    <a:bodyPr/>
                    <a:lstStyle/>
                    <a:p>
                      <a:pPr algn="ctr"/>
                      <a:r>
                        <a:rPr lang="en-US" sz="1600"/>
                        <a:t>--</a:t>
                      </a:r>
                    </a:p>
                  </a:txBody>
                  <a:tcPr anchor="ctr">
                    <a:solidFill>
                      <a:srgbClr val="FFFF00"/>
                    </a:solidFill>
                  </a:tcPr>
                </a:tc>
                <a:tc>
                  <a:txBody>
                    <a:bodyPr/>
                    <a:lstStyle/>
                    <a:p>
                      <a:pPr lvl="0" algn="ctr">
                        <a:buNone/>
                      </a:pPr>
                      <a:r>
                        <a:rPr lang="en-US" sz="1600">
                          <a:solidFill>
                            <a:srgbClr val="00B050"/>
                          </a:solidFill>
                        </a:rPr>
                        <a:t>Yes</a:t>
                      </a:r>
                    </a:p>
                  </a:txBody>
                  <a:tcPr anchor="ctr">
                    <a:solidFill>
                      <a:srgbClr val="FFFF00"/>
                    </a:solidFill>
                  </a:tcPr>
                </a:tc>
                <a:extLst>
                  <a:ext uri="{0D108BD9-81ED-4DB2-BD59-A6C34878D82A}">
                    <a16:rowId xmlns:a16="http://schemas.microsoft.com/office/drawing/2014/main" xmlns="" val="133027996"/>
                  </a:ext>
                </a:extLst>
              </a:tr>
              <a:tr h="179177">
                <a:tc>
                  <a:txBody>
                    <a:bodyPr/>
                    <a:lstStyle/>
                    <a:p>
                      <a:r>
                        <a:rPr lang="en-US" sz="1600"/>
                        <a:t>End</a:t>
                      </a:r>
                      <a:r>
                        <a:rPr lang="en-US" sz="1600" baseline="0"/>
                        <a:t> Cap</a:t>
                      </a:r>
                      <a:endParaRPr lang="en-US" sz="1600"/>
                    </a:p>
                  </a:txBody>
                  <a:tcPr>
                    <a:solidFill>
                      <a:srgbClr val="FFFF00"/>
                    </a:solidFill>
                  </a:tcPr>
                </a:tc>
                <a:tc>
                  <a:txBody>
                    <a:bodyPr/>
                    <a:lstStyle/>
                    <a:p>
                      <a:pPr algn="ctr"/>
                      <a:r>
                        <a:rPr lang="en-US" sz="1600"/>
                        <a:t>--</a:t>
                      </a:r>
                    </a:p>
                  </a:txBody>
                  <a:tcPr anchor="ctr">
                    <a:solidFill>
                      <a:srgbClr val="FFFF00"/>
                    </a:solidFill>
                  </a:tcPr>
                </a:tc>
                <a:tc>
                  <a:txBody>
                    <a:bodyPr/>
                    <a:lstStyle/>
                    <a:p>
                      <a:pPr algn="ctr"/>
                      <a:r>
                        <a:rPr lang="en-US" sz="1600"/>
                        <a:t>31</a:t>
                      </a:r>
                    </a:p>
                  </a:txBody>
                  <a:tcPr anchor="ctr">
                    <a:solidFill>
                      <a:srgbClr val="FFFF00"/>
                    </a:solidFill>
                  </a:tcPr>
                </a:tc>
                <a:tc>
                  <a:txBody>
                    <a:bodyPr/>
                    <a:lstStyle/>
                    <a:p>
                      <a:pPr lvl="0" algn="ctr">
                        <a:buNone/>
                      </a:pPr>
                      <a:r>
                        <a:rPr lang="en-US" sz="1600">
                          <a:solidFill>
                            <a:srgbClr val="00B050"/>
                          </a:solidFill>
                        </a:rPr>
                        <a:t>Yes</a:t>
                      </a:r>
                    </a:p>
                  </a:txBody>
                  <a:tcPr anchor="ctr">
                    <a:solidFill>
                      <a:srgbClr val="FFFF00"/>
                    </a:solidFill>
                  </a:tcPr>
                </a:tc>
                <a:extLst>
                  <a:ext uri="{0D108BD9-81ED-4DB2-BD59-A6C34878D82A}">
                    <a16:rowId xmlns:a16="http://schemas.microsoft.com/office/drawing/2014/main" xmlns="" val="3537715311"/>
                  </a:ext>
                </a:extLst>
              </a:tr>
              <a:tr h="179177">
                <a:tc>
                  <a:txBody>
                    <a:bodyPr/>
                    <a:lstStyle/>
                    <a:p>
                      <a:r>
                        <a:rPr lang="en-US" sz="1600"/>
                        <a:t>Threaded Insert</a:t>
                      </a:r>
                    </a:p>
                  </a:txBody>
                  <a:tcPr>
                    <a:solidFill>
                      <a:srgbClr val="FFFF00"/>
                    </a:solidFill>
                  </a:tcPr>
                </a:tc>
                <a:tc>
                  <a:txBody>
                    <a:bodyPr/>
                    <a:lstStyle/>
                    <a:p>
                      <a:pPr algn="ctr"/>
                      <a:endParaRPr lang="en-US" sz="1600"/>
                    </a:p>
                  </a:txBody>
                  <a:tcPr anchor="ctr">
                    <a:solidFill>
                      <a:srgbClr val="FFFF00"/>
                    </a:solidFill>
                  </a:tcPr>
                </a:tc>
                <a:tc>
                  <a:txBody>
                    <a:bodyPr/>
                    <a:lstStyle/>
                    <a:p>
                      <a:pPr algn="ctr"/>
                      <a:r>
                        <a:rPr lang="en-US" sz="1600"/>
                        <a:t>10</a:t>
                      </a:r>
                    </a:p>
                  </a:txBody>
                  <a:tcPr anchor="ctr">
                    <a:solidFill>
                      <a:srgbClr val="FFFF00"/>
                    </a:solidFill>
                  </a:tcPr>
                </a:tc>
                <a:tc>
                  <a:txBody>
                    <a:bodyPr/>
                    <a:lstStyle/>
                    <a:p>
                      <a:pPr lvl="0" algn="ctr">
                        <a:buNone/>
                      </a:pPr>
                      <a:r>
                        <a:rPr lang="en-US" sz="1600">
                          <a:solidFill>
                            <a:srgbClr val="00B050"/>
                          </a:solidFill>
                        </a:rPr>
                        <a:t>Yes</a:t>
                      </a:r>
                    </a:p>
                  </a:txBody>
                  <a:tcPr anchor="ctr">
                    <a:solidFill>
                      <a:srgbClr val="FFFF00"/>
                    </a:solidFill>
                  </a:tcPr>
                </a:tc>
                <a:extLst>
                  <a:ext uri="{0D108BD9-81ED-4DB2-BD59-A6C34878D82A}">
                    <a16:rowId xmlns:a16="http://schemas.microsoft.com/office/drawing/2014/main" xmlns="" val="2032479775"/>
                  </a:ext>
                </a:extLst>
              </a:tr>
              <a:tr h="179177">
                <a:tc>
                  <a:txBody>
                    <a:bodyPr/>
                    <a:lstStyle/>
                    <a:p>
                      <a:r>
                        <a:rPr lang="en-US" sz="1600"/>
                        <a:t>Gimbal Joint</a:t>
                      </a:r>
                    </a:p>
                  </a:txBody>
                  <a:tcPr/>
                </a:tc>
                <a:tc>
                  <a:txBody>
                    <a:bodyPr/>
                    <a:lstStyle/>
                    <a:p>
                      <a:pPr algn="ctr"/>
                      <a:r>
                        <a:rPr lang="en-US" sz="1600"/>
                        <a:t>30</a:t>
                      </a:r>
                    </a:p>
                  </a:txBody>
                  <a:tcPr anchor="ctr"/>
                </a:tc>
                <a:tc>
                  <a:txBody>
                    <a:bodyPr/>
                    <a:lstStyle/>
                    <a:p>
                      <a:pPr algn="ctr"/>
                      <a:r>
                        <a:rPr lang="en-US" sz="1600"/>
                        <a:t>10</a:t>
                      </a:r>
                    </a:p>
                  </a:txBody>
                  <a:tcPr anchor="ctr"/>
                </a:tc>
                <a:tc>
                  <a:txBody>
                    <a:bodyPr/>
                    <a:lstStyle/>
                    <a:p>
                      <a:pPr lvl="0" algn="ctr">
                        <a:buNone/>
                      </a:pPr>
                      <a:r>
                        <a:rPr lang="en-US" sz="1600">
                          <a:solidFill>
                            <a:srgbClr val="00B050"/>
                          </a:solidFill>
                        </a:rPr>
                        <a:t>Yes</a:t>
                      </a:r>
                    </a:p>
                  </a:txBody>
                  <a:tcPr anchor="ctr"/>
                </a:tc>
                <a:extLst>
                  <a:ext uri="{0D108BD9-81ED-4DB2-BD59-A6C34878D82A}">
                    <a16:rowId xmlns:a16="http://schemas.microsoft.com/office/drawing/2014/main" xmlns="" val="1594329331"/>
                  </a:ext>
                </a:extLst>
              </a:tr>
              <a:tr h="179177">
                <a:tc>
                  <a:txBody>
                    <a:bodyPr/>
                    <a:lstStyle/>
                    <a:p>
                      <a:r>
                        <a:rPr lang="en-US" sz="1600"/>
                        <a:t>Gasket</a:t>
                      </a:r>
                    </a:p>
                  </a:txBody>
                  <a:tcPr/>
                </a:tc>
                <a:tc>
                  <a:txBody>
                    <a:bodyPr/>
                    <a:lstStyle/>
                    <a:p>
                      <a:pPr algn="ctr"/>
                      <a:r>
                        <a:rPr lang="en-US" sz="1600"/>
                        <a:t>10</a:t>
                      </a:r>
                    </a:p>
                  </a:txBody>
                  <a:tcPr anchor="ctr"/>
                </a:tc>
                <a:tc>
                  <a:txBody>
                    <a:bodyPr/>
                    <a:lstStyle/>
                    <a:p>
                      <a:pPr algn="ctr"/>
                      <a:r>
                        <a:rPr lang="en-US" sz="1600"/>
                        <a:t>4</a:t>
                      </a:r>
                    </a:p>
                  </a:txBody>
                  <a:tcPr anchor="ctr"/>
                </a:tc>
                <a:tc>
                  <a:txBody>
                    <a:bodyPr/>
                    <a:lstStyle/>
                    <a:p>
                      <a:pPr lvl="0" algn="ctr">
                        <a:buNone/>
                      </a:pPr>
                      <a:r>
                        <a:rPr lang="en-US" sz="1600">
                          <a:solidFill>
                            <a:srgbClr val="00B050"/>
                          </a:solidFill>
                        </a:rPr>
                        <a:t>Yes</a:t>
                      </a:r>
                    </a:p>
                  </a:txBody>
                  <a:tcPr anchor="ctr"/>
                </a:tc>
                <a:extLst>
                  <a:ext uri="{0D108BD9-81ED-4DB2-BD59-A6C34878D82A}">
                    <a16:rowId xmlns:a16="http://schemas.microsoft.com/office/drawing/2014/main" xmlns="" val="1567419610"/>
                  </a:ext>
                </a:extLst>
              </a:tr>
              <a:tr h="179177">
                <a:tc>
                  <a:txBody>
                    <a:bodyPr/>
                    <a:lstStyle/>
                    <a:p>
                      <a:r>
                        <a:rPr lang="en-US" sz="1600"/>
                        <a:t>Packing</a:t>
                      </a:r>
                      <a:r>
                        <a:rPr lang="en-US" sz="1600" baseline="0"/>
                        <a:t> Peanuts (Full Vol.)</a:t>
                      </a:r>
                      <a:endParaRPr lang="en-US" sz="1600"/>
                    </a:p>
                  </a:txBody>
                  <a:tcPr/>
                </a:tc>
                <a:tc>
                  <a:txBody>
                    <a:bodyPr/>
                    <a:lstStyle/>
                    <a:p>
                      <a:pPr algn="ctr"/>
                      <a:r>
                        <a:rPr lang="en-US" sz="1600"/>
                        <a:t>3</a:t>
                      </a:r>
                    </a:p>
                  </a:txBody>
                  <a:tcPr anchor="ctr"/>
                </a:tc>
                <a:tc>
                  <a:txBody>
                    <a:bodyPr/>
                    <a:lstStyle/>
                    <a:p>
                      <a:pPr algn="ctr"/>
                      <a:r>
                        <a:rPr lang="en-US" sz="1600"/>
                        <a:t>3</a:t>
                      </a:r>
                    </a:p>
                  </a:txBody>
                  <a:tcPr anchor="ctr"/>
                </a:tc>
                <a:tc>
                  <a:txBody>
                    <a:bodyPr/>
                    <a:lstStyle/>
                    <a:p>
                      <a:pPr lvl="0" algn="ctr">
                        <a:buNone/>
                      </a:pPr>
                      <a:r>
                        <a:rPr lang="en-US" sz="1600" b="0" i="0" u="none" strike="noStrike" noProof="0">
                          <a:solidFill>
                            <a:srgbClr val="00B050"/>
                          </a:solidFill>
                          <a:latin typeface="Calibri"/>
                        </a:rPr>
                        <a:t>Yes</a:t>
                      </a:r>
                      <a:endParaRPr lang="en-US"/>
                    </a:p>
                  </a:txBody>
                  <a:tcPr anchor="ctr"/>
                </a:tc>
                <a:extLst>
                  <a:ext uri="{0D108BD9-81ED-4DB2-BD59-A6C34878D82A}">
                    <a16:rowId xmlns:a16="http://schemas.microsoft.com/office/drawing/2014/main" xmlns="" val="3403518938"/>
                  </a:ext>
                </a:extLst>
              </a:tr>
              <a:tr h="309264">
                <a:tc>
                  <a:txBody>
                    <a:bodyPr/>
                    <a:lstStyle/>
                    <a:p>
                      <a:r>
                        <a:rPr lang="en-US" sz="1600"/>
                        <a:t>(1/16”) Steel Cable (100 [cm]</a:t>
                      </a:r>
                      <a:r>
                        <a:rPr lang="en-US" sz="1600" baseline="0"/>
                        <a:t> in length</a:t>
                      </a:r>
                      <a:r>
                        <a:rPr lang="en-US" sz="1600"/>
                        <a:t>)</a:t>
                      </a:r>
                    </a:p>
                  </a:txBody>
                  <a:tcPr/>
                </a:tc>
                <a:tc>
                  <a:txBody>
                    <a:bodyPr/>
                    <a:lstStyle/>
                    <a:p>
                      <a:pPr algn="ctr"/>
                      <a:r>
                        <a:rPr lang="en-US" sz="1600"/>
                        <a:t>15</a:t>
                      </a:r>
                    </a:p>
                  </a:txBody>
                  <a:tcPr anchor="ctr"/>
                </a:tc>
                <a:tc>
                  <a:txBody>
                    <a:bodyPr/>
                    <a:lstStyle/>
                    <a:p>
                      <a:pPr algn="ctr"/>
                      <a:r>
                        <a:rPr lang="en-US" sz="1600"/>
                        <a:t>15</a:t>
                      </a:r>
                    </a:p>
                  </a:txBody>
                  <a:tcPr anchor="ctr"/>
                </a:tc>
                <a:tc>
                  <a:txBody>
                    <a:bodyPr/>
                    <a:lstStyle/>
                    <a:p>
                      <a:pPr lvl="0" algn="ctr">
                        <a:buNone/>
                      </a:pPr>
                      <a:r>
                        <a:rPr lang="en-US" sz="1600">
                          <a:solidFill>
                            <a:srgbClr val="00B050"/>
                          </a:solidFill>
                        </a:rPr>
                        <a:t>Yes</a:t>
                      </a:r>
                    </a:p>
                  </a:txBody>
                  <a:tcPr anchor="ctr"/>
                </a:tc>
                <a:extLst>
                  <a:ext uri="{0D108BD9-81ED-4DB2-BD59-A6C34878D82A}">
                    <a16:rowId xmlns:a16="http://schemas.microsoft.com/office/drawing/2014/main" xmlns="" val="1888158106"/>
                  </a:ext>
                </a:extLst>
              </a:tr>
              <a:tr h="179177">
                <a:tc>
                  <a:txBody>
                    <a:bodyPr/>
                    <a:lstStyle/>
                    <a:p>
                      <a:r>
                        <a:rPr lang="en-US" sz="1600"/>
                        <a:t>Crimp</a:t>
                      </a:r>
                    </a:p>
                  </a:txBody>
                  <a:tcPr/>
                </a:tc>
                <a:tc>
                  <a:txBody>
                    <a:bodyPr/>
                    <a:lstStyle/>
                    <a:p>
                      <a:pPr algn="ctr"/>
                      <a:r>
                        <a:rPr lang="en-US" sz="1600"/>
                        <a:t>2 (x2)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4</a:t>
                      </a:r>
                    </a:p>
                  </a:txBody>
                  <a:tcPr anchor="ctr"/>
                </a:tc>
                <a:tc>
                  <a:txBody>
                    <a:bodyPr/>
                    <a:lstStyle/>
                    <a:p>
                      <a:pPr marL="0" lvl="0" indent="0" algn="ctr" defTabSz="914400" eaLnBrk="1" fontAlgn="auto" latinLnBrk="0" hangingPunct="1">
                        <a:lnSpc>
                          <a:spcPct val="100000"/>
                        </a:lnSpc>
                        <a:spcBef>
                          <a:spcPts val="0"/>
                        </a:spcBef>
                        <a:spcAft>
                          <a:spcPts val="0"/>
                        </a:spcAft>
                        <a:buNone/>
                        <a:tabLst/>
                        <a:defRPr/>
                      </a:pPr>
                      <a:r>
                        <a:rPr lang="en-US" sz="1600">
                          <a:solidFill>
                            <a:srgbClr val="00B050"/>
                          </a:solidFill>
                        </a:rPr>
                        <a:t>Yes</a:t>
                      </a:r>
                    </a:p>
                  </a:txBody>
                  <a:tcPr anchor="ctr"/>
                </a:tc>
                <a:extLst>
                  <a:ext uri="{0D108BD9-81ED-4DB2-BD59-A6C34878D82A}">
                    <a16:rowId xmlns:a16="http://schemas.microsoft.com/office/drawing/2014/main" xmlns="" val="3150198537"/>
                  </a:ext>
                </a:extLst>
              </a:tr>
              <a:tr h="179177">
                <a:tc>
                  <a:txBody>
                    <a:bodyPr/>
                    <a:lstStyle/>
                    <a:p>
                      <a:r>
                        <a:rPr lang="en-US" sz="1600"/>
                        <a:t>Deployment Mechanism</a:t>
                      </a:r>
                    </a:p>
                  </a:txBody>
                  <a:tcPr/>
                </a:tc>
                <a:tc>
                  <a:txBody>
                    <a:bodyPr/>
                    <a:lstStyle/>
                    <a:p>
                      <a:pPr algn="ctr"/>
                      <a:r>
                        <a:rPr lang="en-US" sz="1600"/>
                        <a:t>139</a:t>
                      </a:r>
                      <a:r>
                        <a:rPr lang="en-US" sz="1600" baseline="0"/>
                        <a:t> (x2)</a:t>
                      </a:r>
                      <a:endParaRPr lang="en-US" sz="1600"/>
                    </a:p>
                  </a:txBody>
                  <a:tcPr anchor="ctr"/>
                </a:tc>
                <a:tc>
                  <a:txBody>
                    <a:bodyPr/>
                    <a:lstStyle/>
                    <a:p>
                      <a:pPr algn="ctr"/>
                      <a:r>
                        <a:rPr lang="en-US" sz="1600" baseline="0">
                          <a:solidFill>
                            <a:srgbClr val="00B050"/>
                          </a:solidFill>
                        </a:rPr>
                        <a:t>32(x4)</a:t>
                      </a:r>
                      <a:endParaRPr lang="en-US" sz="1600">
                        <a:solidFill>
                          <a:srgbClr val="00B050"/>
                        </a:solidFill>
                      </a:endParaRPr>
                    </a:p>
                  </a:txBody>
                  <a:tcPr anchor="ctr"/>
                </a:tc>
                <a:tc>
                  <a:txBody>
                    <a:bodyPr/>
                    <a:lstStyle/>
                    <a:p>
                      <a:pPr lvl="0" algn="ctr">
                        <a:buNone/>
                      </a:pPr>
                      <a:r>
                        <a:rPr lang="en-US" sz="1600" baseline="0">
                          <a:solidFill>
                            <a:srgbClr val="00B050"/>
                          </a:solidFill>
                        </a:rPr>
                        <a:t>Yes</a:t>
                      </a:r>
                      <a:endParaRPr lang="en-US" sz="1600" baseline="0" err="1">
                        <a:solidFill>
                          <a:srgbClr val="00B050"/>
                        </a:solidFill>
                      </a:endParaRPr>
                    </a:p>
                  </a:txBody>
                  <a:tcPr anchor="ctr"/>
                </a:tc>
                <a:extLst>
                  <a:ext uri="{0D108BD9-81ED-4DB2-BD59-A6C34878D82A}">
                    <a16:rowId xmlns:a16="http://schemas.microsoft.com/office/drawing/2014/main" xmlns="" val="4165605554"/>
                  </a:ext>
                </a:extLst>
              </a:tr>
              <a:tr h="179177">
                <a:tc>
                  <a:txBody>
                    <a:bodyPr/>
                    <a:lstStyle/>
                    <a:p>
                      <a:pPr lvl="0">
                        <a:buNone/>
                      </a:pPr>
                      <a:r>
                        <a:rPr lang="en-US" sz="1600"/>
                        <a:t>DM Logic Board</a:t>
                      </a:r>
                    </a:p>
                  </a:txBody>
                  <a:tcPr/>
                </a:tc>
                <a:tc>
                  <a:txBody>
                    <a:bodyPr/>
                    <a:lstStyle/>
                    <a:p>
                      <a:pPr lvl="0" algn="ctr">
                        <a:buNone/>
                      </a:pPr>
                      <a:r>
                        <a:rPr lang="en-US" sz="1600" baseline="0"/>
                        <a:t>25</a:t>
                      </a:r>
                    </a:p>
                  </a:txBody>
                  <a:tcPr anchor="ctr"/>
                </a:tc>
                <a:tc>
                  <a:txBody>
                    <a:bodyPr/>
                    <a:lstStyle/>
                    <a:p>
                      <a:pPr lvl="0" algn="ctr">
                        <a:buNone/>
                      </a:pPr>
                      <a:r>
                        <a:rPr lang="en-US" sz="1600" baseline="0">
                          <a:solidFill>
                            <a:schemeClr val="tx1"/>
                          </a:solidFill>
                        </a:rPr>
                        <a:t>8</a:t>
                      </a:r>
                      <a:endParaRPr lang="en-US" sz="1600" baseline="0">
                        <a:solidFill>
                          <a:srgbClr val="00B050"/>
                        </a:solidFill>
                      </a:endParaRPr>
                    </a:p>
                  </a:txBody>
                  <a:tcPr anchor="ctr"/>
                </a:tc>
                <a:tc>
                  <a:txBody>
                    <a:bodyPr/>
                    <a:lstStyle/>
                    <a:p>
                      <a:pPr lvl="0" algn="ctr">
                        <a:buNone/>
                      </a:pPr>
                      <a:r>
                        <a:rPr lang="en-US" sz="1600" b="0" i="0" u="none" strike="noStrike" baseline="0" noProof="0">
                          <a:solidFill>
                            <a:srgbClr val="00B050"/>
                          </a:solidFill>
                          <a:latin typeface="Calibri"/>
                        </a:rPr>
                        <a:t>Yes</a:t>
                      </a:r>
                      <a:endParaRPr lang="en-US"/>
                    </a:p>
                  </a:txBody>
                  <a:tcPr anchor="ctr"/>
                </a:tc>
                <a:extLst>
                  <a:ext uri="{0D108BD9-81ED-4DB2-BD59-A6C34878D82A}">
                    <a16:rowId xmlns:a16="http://schemas.microsoft.com/office/drawing/2014/main" xmlns="" val="1886992009"/>
                  </a:ext>
                </a:extLst>
              </a:tr>
            </a:tbl>
          </a:graphicData>
        </a:graphic>
      </p:graphicFrame>
      <p:graphicFrame>
        <p:nvGraphicFramePr>
          <p:cNvPr id="8" name="Table 7"/>
          <p:cNvGraphicFramePr>
            <a:graphicFrameLocks noGrp="1"/>
          </p:cNvGraphicFramePr>
          <p:nvPr>
            <p:extLst/>
          </p:nvPr>
        </p:nvGraphicFramePr>
        <p:xfrm>
          <a:off x="5952464" y="165957"/>
          <a:ext cx="5810336" cy="6367567"/>
        </p:xfrm>
        <a:graphic>
          <a:graphicData uri="http://schemas.openxmlformats.org/drawingml/2006/table">
            <a:tbl>
              <a:tblPr firstRow="1" bandRow="1">
                <a:tableStyleId>{7DF18680-E054-41AD-8BC1-D1AEF772440D}</a:tableStyleId>
              </a:tblPr>
              <a:tblGrid>
                <a:gridCol w="2387714">
                  <a:extLst>
                    <a:ext uri="{9D8B030D-6E8A-4147-A177-3AD203B41FA5}">
                      <a16:colId xmlns:a16="http://schemas.microsoft.com/office/drawing/2014/main" xmlns="" val="4100909873"/>
                    </a:ext>
                  </a:extLst>
                </a:gridCol>
                <a:gridCol w="1112618">
                  <a:extLst>
                    <a:ext uri="{9D8B030D-6E8A-4147-A177-3AD203B41FA5}">
                      <a16:colId xmlns:a16="http://schemas.microsoft.com/office/drawing/2014/main" xmlns="" val="3746715635"/>
                    </a:ext>
                  </a:extLst>
                </a:gridCol>
                <a:gridCol w="1155002">
                  <a:extLst>
                    <a:ext uri="{9D8B030D-6E8A-4147-A177-3AD203B41FA5}">
                      <a16:colId xmlns:a16="http://schemas.microsoft.com/office/drawing/2014/main" xmlns="" val="2131195093"/>
                    </a:ext>
                  </a:extLst>
                </a:gridCol>
                <a:gridCol w="1155002">
                  <a:extLst>
                    <a:ext uri="{9D8B030D-6E8A-4147-A177-3AD203B41FA5}">
                      <a16:colId xmlns:a16="http://schemas.microsoft.com/office/drawing/2014/main" xmlns="" val="2112275588"/>
                    </a:ext>
                  </a:extLst>
                </a:gridCol>
              </a:tblGrid>
              <a:tr h="567764">
                <a:tc>
                  <a:txBody>
                    <a:bodyPr/>
                    <a:lstStyle/>
                    <a:p>
                      <a:pPr algn="ctr"/>
                      <a:r>
                        <a:rPr lang="en-US" sz="1600"/>
                        <a:t>Electronic Component</a:t>
                      </a:r>
                    </a:p>
                  </a:txBody>
                  <a:tcPr anchor="ctr"/>
                </a:tc>
                <a:tc>
                  <a:txBody>
                    <a:bodyPr/>
                    <a:lstStyle/>
                    <a:p>
                      <a:pPr algn="ctr"/>
                      <a:r>
                        <a:rPr lang="en-US" sz="1600"/>
                        <a:t>Original</a:t>
                      </a:r>
                      <a:r>
                        <a:rPr lang="en-US" sz="1600" baseline="0"/>
                        <a:t> Mass [g]</a:t>
                      </a:r>
                      <a:endParaRPr lang="en-US" sz="1600"/>
                    </a:p>
                  </a:txBody>
                  <a:tcPr anchor="ctr"/>
                </a:tc>
                <a:tc>
                  <a:txBody>
                    <a:bodyPr/>
                    <a:lstStyle/>
                    <a:p>
                      <a:pPr algn="ctr"/>
                      <a:r>
                        <a:rPr lang="en-US" sz="1600"/>
                        <a:t>Updated</a:t>
                      </a:r>
                      <a:r>
                        <a:rPr lang="en-US" sz="1600" baseline="0"/>
                        <a:t> </a:t>
                      </a:r>
                      <a:r>
                        <a:rPr lang="en-US" sz="1600"/>
                        <a:t>Mass [g]</a:t>
                      </a:r>
                    </a:p>
                  </a:txBody>
                  <a:tcPr anchor="ctr"/>
                </a:tc>
                <a:tc>
                  <a:txBody>
                    <a:bodyPr/>
                    <a:lstStyle/>
                    <a:p>
                      <a:pPr lvl="0" algn="ctr">
                        <a:buNone/>
                      </a:pPr>
                      <a:r>
                        <a:rPr lang="en-US" sz="1600"/>
                        <a:t>Obtained</a:t>
                      </a:r>
                    </a:p>
                  </a:txBody>
                  <a:tcPr anchor="ctr"/>
                </a:tc>
                <a:extLst>
                  <a:ext uri="{0D108BD9-81ED-4DB2-BD59-A6C34878D82A}">
                    <a16:rowId xmlns:a16="http://schemas.microsoft.com/office/drawing/2014/main" xmlns="" val="3378268245"/>
                  </a:ext>
                </a:extLst>
              </a:tr>
              <a:tr h="301702">
                <a:tc>
                  <a:txBody>
                    <a:bodyPr/>
                    <a:lstStyle/>
                    <a:p>
                      <a:r>
                        <a:rPr lang="en-US" sz="1600" err="1"/>
                        <a:t>Toaglass</a:t>
                      </a:r>
                      <a:r>
                        <a:rPr lang="en-US" sz="1600"/>
                        <a:t> CGIP</a:t>
                      </a:r>
                    </a:p>
                  </a:txBody>
                  <a:tcPr/>
                </a:tc>
                <a:tc>
                  <a:txBody>
                    <a:bodyPr/>
                    <a:lstStyle/>
                    <a:p>
                      <a:pPr algn="ctr"/>
                      <a:r>
                        <a:rPr lang="en-US" sz="1600"/>
                        <a:t>5</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9.5</a:t>
                      </a:r>
                    </a:p>
                  </a:txBody>
                  <a:tcPr anchor="ctr"/>
                </a:tc>
                <a:tc>
                  <a:txBody>
                    <a:bodyPr/>
                    <a:lstStyle/>
                    <a:p>
                      <a:pPr marL="0" lvl="0" algn="ctr" defTabSz="914400" eaLnBrk="1" latinLnBrk="0" hangingPunct="1">
                        <a:buNone/>
                      </a:pPr>
                      <a:r>
                        <a:rPr lang="en-US" sz="1600" b="1" kern="1200">
                          <a:solidFill>
                            <a:srgbClr val="00B050"/>
                          </a:solidFill>
                          <a:latin typeface="+mn-lt"/>
                          <a:ea typeface="+mn-ea"/>
                          <a:cs typeface="+mn-cs"/>
                        </a:rPr>
                        <a:t>YES</a:t>
                      </a:r>
                    </a:p>
                  </a:txBody>
                  <a:tcPr anchor="ctr"/>
                </a:tc>
                <a:extLst>
                  <a:ext uri="{0D108BD9-81ED-4DB2-BD59-A6C34878D82A}">
                    <a16:rowId xmlns:a16="http://schemas.microsoft.com/office/drawing/2014/main" xmlns="" val="2826872860"/>
                  </a:ext>
                </a:extLst>
              </a:tr>
              <a:tr h="423967">
                <a:tc>
                  <a:txBody>
                    <a:bodyPr/>
                    <a:lstStyle/>
                    <a:p>
                      <a:r>
                        <a:rPr lang="en-US" sz="1600"/>
                        <a:t>Iridium</a:t>
                      </a:r>
                      <a:r>
                        <a:rPr lang="en-US" sz="1600" baseline="0"/>
                        <a:t> </a:t>
                      </a:r>
                      <a:r>
                        <a:rPr lang="en-US" sz="1600" baseline="0" err="1"/>
                        <a:t>RockBlock</a:t>
                      </a:r>
                      <a:r>
                        <a:rPr lang="en-US" sz="1600" baseline="0"/>
                        <a:t> 9603</a:t>
                      </a:r>
                      <a:endParaRPr lang="en-US" sz="1600"/>
                    </a:p>
                  </a:txBody>
                  <a:tcPr/>
                </a:tc>
                <a:tc>
                  <a:txBody>
                    <a:bodyPr/>
                    <a:lstStyle/>
                    <a:p>
                      <a:pPr algn="ctr"/>
                      <a:r>
                        <a:rPr lang="en-US" sz="1600"/>
                        <a:t>26</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39</a:t>
                      </a:r>
                    </a:p>
                  </a:txBody>
                  <a:tcPr anchor="ctr"/>
                </a:tc>
                <a:tc>
                  <a:txBody>
                    <a:bodyPr/>
                    <a:lstStyle/>
                    <a:p>
                      <a:pPr marL="0" lvl="0" algn="ctr" defTabSz="914400" eaLnBrk="1" latinLnBrk="0" hangingPunct="1">
                        <a:buNone/>
                      </a:pPr>
                      <a:r>
                        <a:rPr lang="en-US" sz="1600" b="1" kern="1200">
                          <a:solidFill>
                            <a:srgbClr val="00B050"/>
                          </a:solidFill>
                          <a:latin typeface="+mn-lt"/>
                          <a:ea typeface="+mn-ea"/>
                          <a:cs typeface="+mn-cs"/>
                        </a:rPr>
                        <a:t>YES</a:t>
                      </a:r>
                    </a:p>
                  </a:txBody>
                  <a:tcPr anchor="ctr"/>
                </a:tc>
                <a:extLst>
                  <a:ext uri="{0D108BD9-81ED-4DB2-BD59-A6C34878D82A}">
                    <a16:rowId xmlns:a16="http://schemas.microsoft.com/office/drawing/2014/main" xmlns="" val="1644923696"/>
                  </a:ext>
                </a:extLst>
              </a:tr>
              <a:tr h="301702">
                <a:tc>
                  <a:txBody>
                    <a:bodyPr/>
                    <a:lstStyle/>
                    <a:p>
                      <a:r>
                        <a:rPr lang="en-US" sz="1600"/>
                        <a:t>NEO-6M</a:t>
                      </a:r>
                      <a:r>
                        <a:rPr lang="en-US" sz="1600" baseline="0"/>
                        <a:t> </a:t>
                      </a:r>
                      <a:r>
                        <a:rPr lang="en-US" sz="1600" baseline="0" err="1"/>
                        <a:t>Ublox</a:t>
                      </a:r>
                      <a:endParaRPr lang="en-US" sz="1600"/>
                    </a:p>
                  </a:txBody>
                  <a:tcPr/>
                </a:tc>
                <a:tc>
                  <a:txBody>
                    <a:bodyPr/>
                    <a:lstStyle/>
                    <a:p>
                      <a:pPr algn="ctr"/>
                      <a:r>
                        <a:rPr lang="en-US" sz="1600"/>
                        <a:t>4.5</a:t>
                      </a:r>
                    </a:p>
                  </a:txBody>
                  <a:tcPr anchor="ctr"/>
                </a:tc>
                <a:tc>
                  <a:txBody>
                    <a:bodyPr/>
                    <a:lstStyle/>
                    <a:p>
                      <a:pPr algn="ctr"/>
                      <a:r>
                        <a:rPr lang="en-US" sz="1600" b="0">
                          <a:solidFill>
                            <a:schemeClr val="tx1"/>
                          </a:solidFill>
                        </a:rPr>
                        <a:t>4.5</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1885137965"/>
                  </a:ext>
                </a:extLst>
              </a:tr>
              <a:tr h="301702">
                <a:tc>
                  <a:txBody>
                    <a:bodyPr/>
                    <a:lstStyle/>
                    <a:p>
                      <a:r>
                        <a:rPr lang="en-US" sz="1600"/>
                        <a:t>PCB</a:t>
                      </a:r>
                    </a:p>
                  </a:txBody>
                  <a:tcPr/>
                </a:tc>
                <a:tc>
                  <a:txBody>
                    <a:bodyPr/>
                    <a:lstStyle/>
                    <a:p>
                      <a:pPr algn="ctr"/>
                      <a:r>
                        <a:rPr lang="en-US" sz="1600"/>
                        <a:t>5</a:t>
                      </a:r>
                    </a:p>
                  </a:txBody>
                  <a:tcPr anchor="ctr"/>
                </a:tc>
                <a:tc>
                  <a:txBody>
                    <a:bodyPr/>
                    <a:lstStyle/>
                    <a:p>
                      <a:pPr algn="ctr"/>
                      <a:r>
                        <a:rPr lang="en-US" sz="1600" b="0">
                          <a:solidFill>
                            <a:schemeClr val="tx1"/>
                          </a:solidFill>
                        </a:rPr>
                        <a:t>5</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3710782850"/>
                  </a:ext>
                </a:extLst>
              </a:tr>
              <a:tr h="301702">
                <a:tc>
                  <a:txBody>
                    <a:bodyPr/>
                    <a:lstStyle/>
                    <a:p>
                      <a:r>
                        <a:rPr lang="en-US" sz="1600"/>
                        <a:t>RF</a:t>
                      </a:r>
                      <a:r>
                        <a:rPr lang="en-US" sz="1600" baseline="0"/>
                        <a:t> Switch</a:t>
                      </a:r>
                      <a:endParaRPr lang="en-US" sz="1600"/>
                    </a:p>
                  </a:txBody>
                  <a:tcPr/>
                </a:tc>
                <a:tc>
                  <a:txBody>
                    <a:bodyPr/>
                    <a:lstStyle/>
                    <a:p>
                      <a:pPr algn="ctr"/>
                      <a:r>
                        <a:rPr lang="en-US" sz="1600"/>
                        <a:t>2.5</a:t>
                      </a:r>
                    </a:p>
                  </a:txBody>
                  <a:tcPr anchor="ctr"/>
                </a:tc>
                <a:tc>
                  <a:txBody>
                    <a:bodyPr/>
                    <a:lstStyle/>
                    <a:p>
                      <a:pPr algn="ctr"/>
                      <a:r>
                        <a:rPr lang="en-US" sz="1600" b="0">
                          <a:solidFill>
                            <a:schemeClr val="tx1"/>
                          </a:solidFill>
                        </a:rPr>
                        <a:t>2.5</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2394627806"/>
                  </a:ext>
                </a:extLst>
              </a:tr>
              <a:tr h="301702">
                <a:tc>
                  <a:txBody>
                    <a:bodyPr/>
                    <a:lstStyle/>
                    <a:p>
                      <a:r>
                        <a:rPr lang="en-US" sz="1600"/>
                        <a:t>SMA Cord</a:t>
                      </a:r>
                    </a:p>
                  </a:txBody>
                  <a:tcPr/>
                </a:tc>
                <a:tc>
                  <a:txBody>
                    <a:bodyPr/>
                    <a:lstStyle/>
                    <a:p>
                      <a:pPr algn="ctr"/>
                      <a:r>
                        <a:rPr lang="en-US" sz="1600"/>
                        <a:t>13.6 (x4)</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8.8 (x4)</a:t>
                      </a:r>
                    </a:p>
                  </a:txBody>
                  <a:tcPr anchor="ctr"/>
                </a:tc>
                <a:tc>
                  <a:txBody>
                    <a:bodyPr/>
                    <a:lstStyle/>
                    <a:p>
                      <a:pPr marL="0" lvl="0" algn="ctr" defTabSz="914400" eaLnBrk="1" latinLnBrk="0" hangingPunct="1">
                        <a:buNone/>
                      </a:pPr>
                      <a:r>
                        <a:rPr lang="en-US" sz="1600" b="1" i="0" u="none" strike="noStrike" kern="1200"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585374294"/>
                  </a:ext>
                </a:extLst>
              </a:tr>
              <a:tr h="301702">
                <a:tc>
                  <a:txBody>
                    <a:bodyPr/>
                    <a:lstStyle/>
                    <a:p>
                      <a:r>
                        <a:rPr lang="en-US" sz="1600"/>
                        <a:t>SMA Adapter</a:t>
                      </a:r>
                    </a:p>
                  </a:txBody>
                  <a:tcPr/>
                </a:tc>
                <a:tc>
                  <a:txBody>
                    <a:bodyPr/>
                    <a:lstStyle/>
                    <a:p>
                      <a:pPr algn="ctr"/>
                      <a:r>
                        <a:rPr lang="en-US" sz="1600"/>
                        <a:t>2.1</a:t>
                      </a:r>
                    </a:p>
                  </a:txBody>
                  <a:tcPr anchor="ctr"/>
                </a:tc>
                <a:tc>
                  <a:txBody>
                    <a:bodyPr/>
                    <a:lstStyle/>
                    <a:p>
                      <a:pPr algn="ctr"/>
                      <a:r>
                        <a:rPr lang="en-US" sz="1600" b="0">
                          <a:solidFill>
                            <a:schemeClr val="tx1"/>
                          </a:solidFill>
                        </a:rPr>
                        <a:t>2.1</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44820963"/>
                  </a:ext>
                </a:extLst>
              </a:tr>
              <a:tr h="301702">
                <a:tc>
                  <a:txBody>
                    <a:bodyPr/>
                    <a:lstStyle/>
                    <a:p>
                      <a:r>
                        <a:rPr lang="en-US" sz="1600"/>
                        <a:t>Diode</a:t>
                      </a:r>
                    </a:p>
                  </a:txBody>
                  <a:tcPr/>
                </a:tc>
                <a:tc>
                  <a:txBody>
                    <a:bodyPr/>
                    <a:lstStyle/>
                    <a:p>
                      <a:pPr algn="ctr"/>
                      <a:r>
                        <a:rPr lang="en-US" sz="1600"/>
                        <a:t>0.1 (x2)</a:t>
                      </a:r>
                    </a:p>
                  </a:txBody>
                  <a:tcPr anchor="ctr"/>
                </a:tc>
                <a:tc>
                  <a:txBody>
                    <a:bodyPr/>
                    <a:lstStyle/>
                    <a:p>
                      <a:pPr algn="ctr"/>
                      <a:r>
                        <a:rPr lang="en-US" sz="1600" b="0">
                          <a:solidFill>
                            <a:schemeClr val="tx1"/>
                          </a:solidFill>
                        </a:rPr>
                        <a:t>0.1 (x2)</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1987514026"/>
                  </a:ext>
                </a:extLst>
              </a:tr>
              <a:tr h="301702">
                <a:tc>
                  <a:txBody>
                    <a:bodyPr/>
                    <a:lstStyle/>
                    <a:p>
                      <a:r>
                        <a:rPr lang="en-US" sz="1600"/>
                        <a:t>TL-2200/S Battery</a:t>
                      </a:r>
                    </a:p>
                  </a:txBody>
                  <a:tcPr/>
                </a:tc>
                <a:tc>
                  <a:txBody>
                    <a:bodyPr/>
                    <a:lstStyle/>
                    <a:p>
                      <a:pPr algn="ctr"/>
                      <a:r>
                        <a:rPr lang="en-US" sz="1600"/>
                        <a:t>50.5 (x3)</a:t>
                      </a:r>
                    </a:p>
                  </a:txBody>
                  <a:tcPr anchor="ctr"/>
                </a:tc>
                <a:tc>
                  <a:txBody>
                    <a:bodyPr/>
                    <a:lstStyle/>
                    <a:p>
                      <a:pPr algn="ctr"/>
                      <a:r>
                        <a:rPr lang="en-US" sz="1600" b="0">
                          <a:solidFill>
                            <a:schemeClr val="tx1"/>
                          </a:solidFill>
                        </a:rPr>
                        <a:t>50.5 (x3)</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3417244842"/>
                  </a:ext>
                </a:extLst>
              </a:tr>
              <a:tr h="301702">
                <a:tc>
                  <a:txBody>
                    <a:bodyPr/>
                    <a:lstStyle/>
                    <a:p>
                      <a:r>
                        <a:rPr lang="en-US" sz="1600"/>
                        <a:t>Current Sensor</a:t>
                      </a:r>
                    </a:p>
                  </a:txBody>
                  <a:tcPr/>
                </a:tc>
                <a:tc>
                  <a:txBody>
                    <a:bodyPr/>
                    <a:lstStyle/>
                    <a:p>
                      <a:pPr algn="ctr"/>
                      <a:r>
                        <a:rPr lang="en-US" sz="1600"/>
                        <a:t>1.3</a:t>
                      </a:r>
                    </a:p>
                  </a:txBody>
                  <a:tcPr anchor="ctr"/>
                </a:tc>
                <a:tc>
                  <a:txBody>
                    <a:bodyPr/>
                    <a:lstStyle/>
                    <a:p>
                      <a:pPr algn="ctr"/>
                      <a:r>
                        <a:rPr lang="en-US" sz="1600" b="0">
                          <a:solidFill>
                            <a:schemeClr val="tx1"/>
                          </a:solidFill>
                        </a:rPr>
                        <a:t>1.3</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2218139966"/>
                  </a:ext>
                </a:extLst>
              </a:tr>
              <a:tr h="301702">
                <a:tc>
                  <a:txBody>
                    <a:bodyPr/>
                    <a:lstStyle/>
                    <a:p>
                      <a:r>
                        <a:rPr lang="en-US" sz="1600"/>
                        <a:t>Capacitor</a:t>
                      </a:r>
                    </a:p>
                  </a:txBody>
                  <a:tcPr/>
                </a:tc>
                <a:tc>
                  <a:txBody>
                    <a:bodyPr/>
                    <a:lstStyle/>
                    <a:p>
                      <a:pPr algn="ctr"/>
                      <a:r>
                        <a:rPr lang="en-US" sz="1600"/>
                        <a:t>0.1 (x4)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0.1 (x4)</a:t>
                      </a:r>
                    </a:p>
                  </a:txBody>
                  <a:tcPr anchor="ctr"/>
                </a:tc>
                <a:tc>
                  <a:txBody>
                    <a:bodyPr/>
                    <a:lstStyle/>
                    <a:p>
                      <a:pPr marL="0" lvl="0" indent="0" algn="ctr" defTabSz="914400" eaLnBrk="1" fontAlgn="auto" latinLnBrk="0" hangingPunct="1">
                        <a:lnSpc>
                          <a:spcPct val="100000"/>
                        </a:lnSpc>
                        <a:spcBef>
                          <a:spcPts val="0"/>
                        </a:spcBef>
                        <a:spcAft>
                          <a:spcPts val="0"/>
                        </a:spcAft>
                        <a:buNone/>
                        <a:tabLst/>
                        <a:defRPr/>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1579788983"/>
                  </a:ext>
                </a:extLst>
              </a:tr>
              <a:tr h="301702">
                <a:tc>
                  <a:txBody>
                    <a:bodyPr/>
                    <a:lstStyle/>
                    <a:p>
                      <a:r>
                        <a:rPr lang="en-US" sz="1600"/>
                        <a:t>STM 32L </a:t>
                      </a:r>
                      <a:r>
                        <a:rPr lang="en-US" sz="1600" err="1"/>
                        <a:t>Nucleo</a:t>
                      </a:r>
                      <a:endParaRPr lang="en-US" sz="1600"/>
                    </a:p>
                  </a:txBody>
                  <a:tcPr>
                    <a:solidFill>
                      <a:srgbClr val="FFFF00"/>
                    </a:solidFill>
                  </a:tcPr>
                </a:tc>
                <a:tc>
                  <a:txBody>
                    <a:bodyPr/>
                    <a:lstStyle/>
                    <a:p>
                      <a:pPr algn="ctr"/>
                      <a:r>
                        <a:rPr lang="en-US" sz="1600"/>
                        <a:t>7.5</a:t>
                      </a:r>
                    </a:p>
                  </a:txBody>
                  <a:tcPr anchor="ctr">
                    <a:solidFill>
                      <a:srgbClr val="FFFF00"/>
                    </a:solidFill>
                  </a:tcPr>
                </a:tc>
                <a:tc>
                  <a:txBody>
                    <a:bodyPr/>
                    <a:lstStyle/>
                    <a:p>
                      <a:pPr algn="ctr"/>
                      <a:r>
                        <a:rPr lang="en-US" sz="1600" b="0">
                          <a:solidFill>
                            <a:schemeClr val="tx1"/>
                          </a:solidFill>
                        </a:rPr>
                        <a:t>--</a:t>
                      </a:r>
                    </a:p>
                  </a:txBody>
                  <a:tcPr anchor="ctr">
                    <a:solidFill>
                      <a:srgbClr val="FFFF00"/>
                    </a:solidFill>
                  </a:tcP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solidFill>
                      <a:srgbClr val="FFFF00"/>
                    </a:solidFill>
                  </a:tcPr>
                </a:tc>
                <a:extLst>
                  <a:ext uri="{0D108BD9-81ED-4DB2-BD59-A6C34878D82A}">
                    <a16:rowId xmlns:a16="http://schemas.microsoft.com/office/drawing/2014/main" xmlns="" val="2510311567"/>
                  </a:ext>
                </a:extLst>
              </a:tr>
              <a:tr h="327112">
                <a:tc>
                  <a:txBody>
                    <a:bodyPr/>
                    <a:lstStyle/>
                    <a:p>
                      <a:r>
                        <a:rPr lang="en-US" sz="1600">
                          <a:solidFill>
                            <a:schemeClr val="tx1"/>
                          </a:solidFill>
                        </a:rPr>
                        <a:t>STM32L0538-DISCO</a:t>
                      </a:r>
                    </a:p>
                  </a:txBody>
                  <a:tcPr>
                    <a:solidFill>
                      <a:srgbClr val="FFFF00"/>
                    </a:solidFill>
                  </a:tcPr>
                </a:tc>
                <a:tc>
                  <a:txBody>
                    <a:bodyPr/>
                    <a:lstStyle/>
                    <a:p>
                      <a:pPr algn="ctr"/>
                      <a:r>
                        <a:rPr lang="en-US" sz="1600"/>
                        <a:t>--</a:t>
                      </a:r>
                    </a:p>
                  </a:txBody>
                  <a:tcPr anchor="ctr">
                    <a:solidFill>
                      <a:srgbClr val="FFFF00"/>
                    </a:solidFill>
                  </a:tcPr>
                </a:tc>
                <a:tc>
                  <a:txBody>
                    <a:bodyPr/>
                    <a:lstStyle/>
                    <a:p>
                      <a:pPr algn="ctr"/>
                      <a:r>
                        <a:rPr lang="en-US" sz="1600" b="0">
                          <a:solidFill>
                            <a:schemeClr val="tx1"/>
                          </a:solidFill>
                        </a:rPr>
                        <a:t>21</a:t>
                      </a:r>
                    </a:p>
                  </a:txBody>
                  <a:tcPr anchor="ctr">
                    <a:solidFill>
                      <a:srgbClr val="FFFF00"/>
                    </a:solidFill>
                  </a:tcP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solidFill>
                      <a:srgbClr val="FFFF00"/>
                    </a:solidFill>
                  </a:tcPr>
                </a:tc>
                <a:extLst>
                  <a:ext uri="{0D108BD9-81ED-4DB2-BD59-A6C34878D82A}">
                    <a16:rowId xmlns:a16="http://schemas.microsoft.com/office/drawing/2014/main" xmlns="" val="3681169751"/>
                  </a:ext>
                </a:extLst>
              </a:tr>
              <a:tr h="301702">
                <a:tc>
                  <a:txBody>
                    <a:bodyPr/>
                    <a:lstStyle/>
                    <a:p>
                      <a:r>
                        <a:rPr lang="en-US" sz="1600"/>
                        <a:t>BJT Transistor</a:t>
                      </a:r>
                    </a:p>
                  </a:txBody>
                  <a:tcPr/>
                </a:tc>
                <a:tc>
                  <a:txBody>
                    <a:bodyPr/>
                    <a:lstStyle/>
                    <a:p>
                      <a:pPr algn="ctr"/>
                      <a:r>
                        <a:rPr lang="en-US" sz="1600"/>
                        <a:t>0.1 (x3)</a:t>
                      </a:r>
                    </a:p>
                  </a:txBody>
                  <a:tcPr anchor="ctr"/>
                </a:tc>
                <a:tc>
                  <a:txBody>
                    <a:bodyPr/>
                    <a:lstStyle/>
                    <a:p>
                      <a:pPr algn="ctr"/>
                      <a:r>
                        <a:rPr lang="en-US" sz="1600" b="0">
                          <a:solidFill>
                            <a:schemeClr val="tx1"/>
                          </a:solidFill>
                        </a:rPr>
                        <a:t>0.1 (x3)</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389520685"/>
                  </a:ext>
                </a:extLst>
              </a:tr>
              <a:tr h="301702">
                <a:tc>
                  <a:txBody>
                    <a:bodyPr/>
                    <a:lstStyle/>
                    <a:p>
                      <a:r>
                        <a:rPr lang="en-US" sz="1600"/>
                        <a:t>Resistor</a:t>
                      </a:r>
                    </a:p>
                  </a:txBody>
                  <a:tcPr/>
                </a:tc>
                <a:tc>
                  <a:txBody>
                    <a:bodyPr/>
                    <a:lstStyle/>
                    <a:p>
                      <a:pPr algn="ctr"/>
                      <a:r>
                        <a:rPr lang="en-US" sz="1600"/>
                        <a:t>0.1 (x5)</a:t>
                      </a:r>
                    </a:p>
                  </a:txBody>
                  <a:tcPr anchor="ctr"/>
                </a:tc>
                <a:tc>
                  <a:txBody>
                    <a:bodyPr/>
                    <a:lstStyle/>
                    <a:p>
                      <a:pPr algn="ctr"/>
                      <a:r>
                        <a:rPr lang="en-US" sz="1600" b="0">
                          <a:solidFill>
                            <a:schemeClr val="tx1"/>
                          </a:solidFill>
                        </a:rPr>
                        <a:t>0.1 (x5)</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1150130439"/>
                  </a:ext>
                </a:extLst>
              </a:tr>
              <a:tr h="301702">
                <a:tc>
                  <a:txBody>
                    <a:bodyPr/>
                    <a:lstStyle/>
                    <a:p>
                      <a:r>
                        <a:rPr lang="en-US" sz="1600"/>
                        <a:t>Bipolar Transistor</a:t>
                      </a:r>
                      <a:r>
                        <a:rPr lang="en-US" sz="1600" baseline="0"/>
                        <a:t> </a:t>
                      </a:r>
                      <a:endParaRPr lang="en-US" sz="1600"/>
                    </a:p>
                  </a:txBody>
                  <a:tcPr/>
                </a:tc>
                <a:tc>
                  <a:txBody>
                    <a:bodyPr/>
                    <a:lstStyle/>
                    <a:p>
                      <a:pPr algn="ctr"/>
                      <a:r>
                        <a:rPr lang="en-US" sz="1600"/>
                        <a:t>0.1 (x2)</a:t>
                      </a:r>
                    </a:p>
                  </a:txBody>
                  <a:tcPr anchor="ctr"/>
                </a:tc>
                <a:tc>
                  <a:txBody>
                    <a:bodyPr/>
                    <a:lstStyle/>
                    <a:p>
                      <a:pPr algn="ctr"/>
                      <a:r>
                        <a:rPr lang="en-US" sz="1600" b="0">
                          <a:solidFill>
                            <a:schemeClr val="tx1"/>
                          </a:solidFill>
                        </a:rPr>
                        <a:t>0.1 (x2)</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656831223"/>
                  </a:ext>
                </a:extLst>
              </a:tr>
              <a:tr h="0">
                <a:tc>
                  <a:txBody>
                    <a:bodyPr/>
                    <a:lstStyle/>
                    <a:p>
                      <a:r>
                        <a:rPr lang="en-US" sz="1600"/>
                        <a:t>Inductor</a:t>
                      </a:r>
                    </a:p>
                  </a:txBody>
                  <a:tcPr/>
                </a:tc>
                <a:tc>
                  <a:txBody>
                    <a:bodyPr/>
                    <a:lstStyle/>
                    <a:p>
                      <a:pPr algn="ctr"/>
                      <a:r>
                        <a:rPr lang="en-US" sz="1600"/>
                        <a:t>0.1</a:t>
                      </a:r>
                    </a:p>
                  </a:txBody>
                  <a:tcPr anchor="ctr"/>
                </a:tc>
                <a:tc>
                  <a:txBody>
                    <a:bodyPr/>
                    <a:lstStyle/>
                    <a:p>
                      <a:pPr algn="ctr"/>
                      <a:r>
                        <a:rPr lang="en-US" sz="1600" b="0">
                          <a:solidFill>
                            <a:schemeClr val="tx1"/>
                          </a:solidFill>
                        </a:rPr>
                        <a:t>0.1</a:t>
                      </a:r>
                    </a:p>
                  </a:txBody>
                  <a:tcPr anchor="ctr"/>
                </a:tc>
                <a:tc>
                  <a:txBody>
                    <a:bodyPr/>
                    <a:lstStyle/>
                    <a:p>
                      <a:pPr lvl="0" algn="ctr">
                        <a:buNone/>
                      </a:pPr>
                      <a:r>
                        <a:rPr lang="en-US" sz="1600" b="1" i="0" u="none" strike="noStrike" noProof="0">
                          <a:solidFill>
                            <a:srgbClr val="00B050"/>
                          </a:solidFill>
                          <a:latin typeface="Calibri"/>
                        </a:rPr>
                        <a:t>YES</a:t>
                      </a:r>
                      <a:endParaRPr lang="en-US">
                        <a:solidFill>
                          <a:srgbClr val="00B050"/>
                        </a:solidFill>
                      </a:endParaRPr>
                    </a:p>
                  </a:txBody>
                  <a:tcPr anchor="ctr"/>
                </a:tc>
                <a:extLst>
                  <a:ext uri="{0D108BD9-81ED-4DB2-BD59-A6C34878D82A}">
                    <a16:rowId xmlns:a16="http://schemas.microsoft.com/office/drawing/2014/main" xmlns="" val="2148210020"/>
                  </a:ext>
                </a:extLst>
              </a:tr>
            </a:tbl>
          </a:graphicData>
        </a:graphic>
      </p:graphicFrame>
      <p:sp>
        <p:nvSpPr>
          <p:cNvPr id="24" name="Slide Number Placeholder 23"/>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3416165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E5B68-F866-458D-A962-8EB8F2EFE2F4}"/>
              </a:ext>
            </a:extLst>
          </p:cNvPr>
          <p:cNvSpPr>
            <a:spLocks noGrp="1"/>
          </p:cNvSpPr>
          <p:nvPr>
            <p:ph type="title"/>
          </p:nvPr>
        </p:nvSpPr>
        <p:spPr>
          <a:xfrm>
            <a:off x="258846" y="5691"/>
            <a:ext cx="11051822" cy="817564"/>
          </a:xfrm>
        </p:spPr>
        <p:txBody>
          <a:bodyPr/>
          <a:lstStyle/>
          <a:p>
            <a:pPr algn="ctr"/>
            <a:r>
              <a:rPr lang="en-US">
                <a:latin typeface="Calibri Light"/>
                <a:cs typeface="Calibri Light"/>
              </a:rPr>
              <a:t>Customer CONOPS</a:t>
            </a:r>
          </a:p>
        </p:txBody>
      </p:sp>
      <p:pic>
        <p:nvPicPr>
          <p:cNvPr id="4" name="Picture 4" descr="A close up of a map&#10;&#10;Description generated with very high confidence">
            <a:extLst>
              <a:ext uri="{FF2B5EF4-FFF2-40B4-BE49-F238E27FC236}">
                <a16:creationId xmlns:a16="http://schemas.microsoft.com/office/drawing/2014/main" xmlns="" id="{DBFC8343-7A64-47C1-817F-30D983928572}"/>
              </a:ext>
            </a:extLst>
          </p:cNvPr>
          <p:cNvPicPr>
            <a:picLocks noChangeAspect="1"/>
          </p:cNvPicPr>
          <p:nvPr/>
        </p:nvPicPr>
        <p:blipFill rotWithShape="1">
          <a:blip r:embed="rId2"/>
          <a:srcRect l="39249" t="-510" r="-777" b="1531"/>
          <a:stretch/>
        </p:blipFill>
        <p:spPr>
          <a:xfrm>
            <a:off x="2147924" y="878769"/>
            <a:ext cx="7813196" cy="5920200"/>
          </a:xfrm>
          <a:prstGeom prst="rect">
            <a:avLst/>
          </a:prstGeom>
          <a:ln>
            <a:noFill/>
          </a:ln>
          <a:effectLst>
            <a:softEdge rad="112500"/>
          </a:effectLst>
        </p:spPr>
      </p:pic>
      <p:sp>
        <p:nvSpPr>
          <p:cNvPr id="3" name="Oval 2">
            <a:extLst>
              <a:ext uri="{FF2B5EF4-FFF2-40B4-BE49-F238E27FC236}">
                <a16:creationId xmlns:a16="http://schemas.microsoft.com/office/drawing/2014/main" xmlns="" id="{A8B61DAD-304F-4761-BF17-CEC4189E3F01}"/>
              </a:ext>
            </a:extLst>
          </p:cNvPr>
          <p:cNvSpPr/>
          <p:nvPr/>
        </p:nvSpPr>
        <p:spPr>
          <a:xfrm>
            <a:off x="2308576" y="1024466"/>
            <a:ext cx="702734" cy="547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1</a:t>
            </a:r>
            <a:endParaRPr lang="en-US"/>
          </a:p>
        </p:txBody>
      </p:sp>
      <p:sp>
        <p:nvSpPr>
          <p:cNvPr id="8" name="Oval 7">
            <a:extLst>
              <a:ext uri="{FF2B5EF4-FFF2-40B4-BE49-F238E27FC236}">
                <a16:creationId xmlns:a16="http://schemas.microsoft.com/office/drawing/2014/main" xmlns="" id="{A1C6026A-77EF-4AC9-88CD-B69878340D8E}"/>
              </a:ext>
            </a:extLst>
          </p:cNvPr>
          <p:cNvSpPr/>
          <p:nvPr/>
        </p:nvSpPr>
        <p:spPr>
          <a:xfrm>
            <a:off x="4354687" y="1024466"/>
            <a:ext cx="759178" cy="5898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2</a:t>
            </a:r>
            <a:endParaRPr lang="en-US"/>
          </a:p>
        </p:txBody>
      </p:sp>
      <p:sp>
        <p:nvSpPr>
          <p:cNvPr id="9" name="Oval 8">
            <a:extLst>
              <a:ext uri="{FF2B5EF4-FFF2-40B4-BE49-F238E27FC236}">
                <a16:creationId xmlns:a16="http://schemas.microsoft.com/office/drawing/2014/main" xmlns="" id="{6B3EF463-27A6-4FCF-BA7E-AAE2BDA19C49}"/>
              </a:ext>
            </a:extLst>
          </p:cNvPr>
          <p:cNvSpPr/>
          <p:nvPr/>
        </p:nvSpPr>
        <p:spPr>
          <a:xfrm>
            <a:off x="6330243" y="1024466"/>
            <a:ext cx="759178" cy="5898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3</a:t>
            </a:r>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3</a:t>
            </a:fld>
            <a:endParaRPr lang="en-US"/>
          </a:p>
        </p:txBody>
      </p:sp>
      <p:sp>
        <p:nvSpPr>
          <p:cNvPr id="6" name="Rectangle 5">
            <a:extLst>
              <a:ext uri="{FF2B5EF4-FFF2-40B4-BE49-F238E27FC236}">
                <a16:creationId xmlns:a16="http://schemas.microsoft.com/office/drawing/2014/main" xmlns="" id="{3ACB6C51-F3D2-47A4-9A53-A67F7F78916F}"/>
              </a:ext>
            </a:extLst>
          </p:cNvPr>
          <p:cNvSpPr/>
          <p:nvPr/>
        </p:nvSpPr>
        <p:spPr>
          <a:xfrm>
            <a:off x="1495425" y="3838575"/>
            <a:ext cx="1209675"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169319" y="5771810"/>
            <a:ext cx="2026444" cy="9028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370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1A7E8B6-FD52-4012-BBE1-DABE37D917D5}"/>
              </a:ext>
            </a:extLst>
          </p:cNvPr>
          <p:cNvSpPr/>
          <p:nvPr/>
        </p:nvSpPr>
        <p:spPr>
          <a:xfrm>
            <a:off x="10734675" y="66674"/>
            <a:ext cx="1390650" cy="1209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xmlns="" id="{8201E300-319D-4CD1-9402-A1D082A0AC82}"/>
              </a:ext>
            </a:extLst>
          </p:cNvPr>
          <p:cNvSpPr>
            <a:spLocks noGrp="1"/>
          </p:cNvSpPr>
          <p:nvPr>
            <p:ph type="sldNum" sz="quarter" idx="12"/>
          </p:nvPr>
        </p:nvSpPr>
        <p:spPr/>
        <p:txBody>
          <a:bodyPr/>
          <a:lstStyle/>
          <a:p>
            <a:fld id="{330EA680-D336-4FF7-8B7A-9848BB0A1C32}" type="slidenum">
              <a:rPr lang="en-US" smtClean="0"/>
              <a:t>30</a:t>
            </a:fld>
            <a:endParaRPr lang="en-US"/>
          </a:p>
        </p:txBody>
      </p:sp>
      <p:graphicFrame>
        <p:nvGraphicFramePr>
          <p:cNvPr id="6" name="Content Placeholder 4">
            <a:extLst>
              <a:ext uri="{FF2B5EF4-FFF2-40B4-BE49-F238E27FC236}">
                <a16:creationId xmlns:a16="http://schemas.microsoft.com/office/drawing/2014/main" xmlns="" id="{24882D3B-759E-4354-BA7E-0625CF8F6973}"/>
              </a:ext>
            </a:extLst>
          </p:cNvPr>
          <p:cNvGraphicFramePr>
            <a:graphicFrameLocks noGrp="1"/>
          </p:cNvGraphicFramePr>
          <p:nvPr>
            <p:ph idx="1"/>
            <p:extLst/>
          </p:nvPr>
        </p:nvGraphicFramePr>
        <p:xfrm>
          <a:off x="71886" y="143773"/>
          <a:ext cx="5833005" cy="4469065"/>
        </p:xfrm>
        <a:graphic>
          <a:graphicData uri="http://schemas.openxmlformats.org/drawingml/2006/table">
            <a:tbl>
              <a:tblPr firstRow="1" bandRow="1">
                <a:tableStyleId>{5C22544A-7EE6-4342-B048-85BDC9FD1C3A}</a:tableStyleId>
              </a:tblPr>
              <a:tblGrid>
                <a:gridCol w="2405529">
                  <a:extLst>
                    <a:ext uri="{9D8B030D-6E8A-4147-A177-3AD203B41FA5}">
                      <a16:colId xmlns:a16="http://schemas.microsoft.com/office/drawing/2014/main" xmlns="" val="992371455"/>
                    </a:ext>
                  </a:extLst>
                </a:gridCol>
                <a:gridCol w="1087633">
                  <a:extLst>
                    <a:ext uri="{9D8B030D-6E8A-4147-A177-3AD203B41FA5}">
                      <a16:colId xmlns:a16="http://schemas.microsoft.com/office/drawing/2014/main" xmlns="" val="2253027005"/>
                    </a:ext>
                  </a:extLst>
                </a:gridCol>
                <a:gridCol w="967529">
                  <a:extLst>
                    <a:ext uri="{9D8B030D-6E8A-4147-A177-3AD203B41FA5}">
                      <a16:colId xmlns:a16="http://schemas.microsoft.com/office/drawing/2014/main" xmlns="" val="392408997"/>
                    </a:ext>
                  </a:extLst>
                </a:gridCol>
                <a:gridCol w="1372314">
                  <a:extLst>
                    <a:ext uri="{9D8B030D-6E8A-4147-A177-3AD203B41FA5}">
                      <a16:colId xmlns:a16="http://schemas.microsoft.com/office/drawing/2014/main" xmlns="" val="1650133148"/>
                    </a:ext>
                  </a:extLst>
                </a:gridCol>
              </a:tblGrid>
              <a:tr h="821764">
                <a:tc>
                  <a:txBody>
                    <a:bodyPr/>
                    <a:lstStyle/>
                    <a:p>
                      <a:pPr algn="ctr"/>
                      <a:r>
                        <a:rPr lang="en-US" sz="1600"/>
                        <a:t>Structural Component</a:t>
                      </a:r>
                    </a:p>
                  </a:txBody>
                  <a:tcPr anchor="ctr"/>
                </a:tc>
                <a:tc>
                  <a:txBody>
                    <a:bodyPr/>
                    <a:lstStyle/>
                    <a:p>
                      <a:pPr algn="ctr"/>
                      <a:r>
                        <a:rPr lang="en-US" sz="1600"/>
                        <a:t>Unit Cost</a:t>
                      </a:r>
                      <a:endParaRPr lang="en-US" sz="1600" baseline="0"/>
                    </a:p>
                  </a:txBody>
                  <a:tcPr anchor="ctr"/>
                </a:tc>
                <a:tc>
                  <a:txBody>
                    <a:bodyPr/>
                    <a:lstStyle/>
                    <a:p>
                      <a:pPr algn="ctr"/>
                      <a:r>
                        <a:rPr lang="en-US" sz="1600"/>
                        <a:t>Amount Purchase</a:t>
                      </a:r>
                      <a:endParaRPr lang="en-US" sz="1600" baseline="0"/>
                    </a:p>
                  </a:txBody>
                  <a:tcPr anchor="ctr"/>
                </a:tc>
                <a:tc>
                  <a:txBody>
                    <a:bodyPr/>
                    <a:lstStyle/>
                    <a:p>
                      <a:pPr lvl="0" algn="ctr">
                        <a:buNone/>
                      </a:pPr>
                      <a:r>
                        <a:rPr lang="en-US" sz="1600"/>
                        <a:t>Total</a:t>
                      </a:r>
                    </a:p>
                  </a:txBody>
                  <a:tcPr anchor="ctr"/>
                </a:tc>
                <a:extLst>
                  <a:ext uri="{0D108BD9-81ED-4DB2-BD59-A6C34878D82A}">
                    <a16:rowId xmlns:a16="http://schemas.microsoft.com/office/drawing/2014/main" xmlns="" val="2876940296"/>
                  </a:ext>
                </a:extLst>
              </a:tr>
              <a:tr h="340909">
                <a:tc>
                  <a:txBody>
                    <a:bodyPr/>
                    <a:lstStyle/>
                    <a:p>
                      <a:r>
                        <a:rPr lang="en-US" sz="1600" baseline="0"/>
                        <a:t>Nose Cone Float</a:t>
                      </a:r>
                      <a:endParaRPr lang="en-US" sz="1600"/>
                    </a:p>
                  </a:txBody>
                  <a:tcPr/>
                </a:tc>
                <a:tc>
                  <a:txBody>
                    <a:bodyPr/>
                    <a:lstStyle/>
                    <a:p>
                      <a:pPr algn="ctr"/>
                      <a:r>
                        <a:rPr lang="en-US" sz="1600"/>
                        <a:t>$20.74</a:t>
                      </a:r>
                    </a:p>
                  </a:txBody>
                  <a:tcPr anchor="ctr"/>
                </a:tc>
                <a:tc>
                  <a:txBody>
                    <a:bodyPr/>
                    <a:lstStyle/>
                    <a:p>
                      <a:pPr algn="ctr"/>
                      <a:r>
                        <a:rPr lang="en-US" sz="1600" b="0">
                          <a:solidFill>
                            <a:schemeClr val="tx1"/>
                          </a:solidFill>
                        </a:rPr>
                        <a:t>3</a:t>
                      </a:r>
                    </a:p>
                  </a:txBody>
                  <a:tcPr anchor="ctr"/>
                </a:tc>
                <a:tc>
                  <a:txBody>
                    <a:bodyPr/>
                    <a:lstStyle/>
                    <a:p>
                      <a:pPr lvl="0" algn="ctr">
                        <a:buNone/>
                      </a:pPr>
                      <a:r>
                        <a:rPr lang="en-US" sz="1600" b="0">
                          <a:solidFill>
                            <a:schemeClr val="tx1"/>
                          </a:solidFill>
                        </a:rPr>
                        <a:t>$62.22</a:t>
                      </a:r>
                    </a:p>
                  </a:txBody>
                  <a:tcPr anchor="ctr"/>
                </a:tc>
                <a:extLst>
                  <a:ext uri="{0D108BD9-81ED-4DB2-BD59-A6C34878D82A}">
                    <a16:rowId xmlns:a16="http://schemas.microsoft.com/office/drawing/2014/main" xmlns="" val="2286408294"/>
                  </a:ext>
                </a:extLst>
              </a:tr>
              <a:tr h="340909">
                <a:tc>
                  <a:txBody>
                    <a:bodyPr/>
                    <a:lstStyle/>
                    <a:p>
                      <a:r>
                        <a:rPr lang="en-US" sz="1600"/>
                        <a:t>12” CFC-12 Parachute</a:t>
                      </a:r>
                    </a:p>
                  </a:txBody>
                  <a:tcPr/>
                </a:tc>
                <a:tc>
                  <a:txBody>
                    <a:bodyPr/>
                    <a:lstStyle/>
                    <a:p>
                      <a:pPr algn="ctr"/>
                      <a:r>
                        <a:rPr lang="en-US" sz="1600"/>
                        <a:t>$50.00</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0">
                          <a:solidFill>
                            <a:schemeClr val="tx1"/>
                          </a:solidFill>
                        </a:rPr>
                        <a:t>$100</a:t>
                      </a:r>
                    </a:p>
                  </a:txBody>
                  <a:tcPr anchor="ctr"/>
                </a:tc>
                <a:extLst>
                  <a:ext uri="{0D108BD9-81ED-4DB2-BD59-A6C34878D82A}">
                    <a16:rowId xmlns:a16="http://schemas.microsoft.com/office/drawing/2014/main" xmlns="" val="494947178"/>
                  </a:ext>
                </a:extLst>
              </a:tr>
              <a:tr h="340909">
                <a:tc>
                  <a:txBody>
                    <a:bodyPr/>
                    <a:lstStyle/>
                    <a:p>
                      <a:r>
                        <a:rPr lang="en-US" sz="1600"/>
                        <a:t>Adhesive</a:t>
                      </a:r>
                    </a:p>
                  </a:txBody>
                  <a:tcPr/>
                </a:tc>
                <a:tc>
                  <a:txBody>
                    <a:bodyPr/>
                    <a:lstStyle/>
                    <a:p>
                      <a:pPr algn="ctr"/>
                      <a:r>
                        <a:rPr lang="en-US" sz="1600"/>
                        <a:t>$4.99</a:t>
                      </a:r>
                    </a:p>
                  </a:txBody>
                  <a:tcPr anchor="ctr"/>
                </a:tc>
                <a:tc>
                  <a:txBody>
                    <a:bodyPr/>
                    <a:lstStyle/>
                    <a:p>
                      <a:pPr algn="ctr"/>
                      <a:r>
                        <a:rPr lang="en-US" sz="1600" b="0">
                          <a:solidFill>
                            <a:schemeClr val="tx1"/>
                          </a:solidFill>
                        </a:rPr>
                        <a:t>3</a:t>
                      </a:r>
                    </a:p>
                  </a:txBody>
                  <a:tcPr anchor="ctr"/>
                </a:tc>
                <a:tc>
                  <a:txBody>
                    <a:bodyPr/>
                    <a:lstStyle/>
                    <a:p>
                      <a:pPr lvl="0" algn="ctr">
                        <a:buNone/>
                      </a:pPr>
                      <a:r>
                        <a:rPr lang="en-US" sz="1600" b="0">
                          <a:solidFill>
                            <a:schemeClr val="tx1"/>
                          </a:solidFill>
                        </a:rPr>
                        <a:t>$14.97</a:t>
                      </a:r>
                    </a:p>
                  </a:txBody>
                  <a:tcPr anchor="ctr"/>
                </a:tc>
                <a:extLst>
                  <a:ext uri="{0D108BD9-81ED-4DB2-BD59-A6C34878D82A}">
                    <a16:rowId xmlns:a16="http://schemas.microsoft.com/office/drawing/2014/main" xmlns="" val="910868621"/>
                  </a:ext>
                </a:extLst>
              </a:tr>
              <a:tr h="340909">
                <a:tc>
                  <a:txBody>
                    <a:bodyPr/>
                    <a:lstStyle/>
                    <a:p>
                      <a:r>
                        <a:rPr lang="en-US" sz="1600"/>
                        <a:t>Band-Connection</a:t>
                      </a:r>
                    </a:p>
                  </a:txBody>
                  <a:tcPr>
                    <a:solidFill>
                      <a:srgbClr val="FFFF00"/>
                    </a:solidFill>
                  </a:tcPr>
                </a:tc>
                <a:tc>
                  <a:txBody>
                    <a:bodyPr/>
                    <a:lstStyle/>
                    <a:p>
                      <a:pPr lvl="0" algn="ctr">
                        <a:buNone/>
                      </a:pPr>
                      <a:r>
                        <a:rPr lang="en-US" sz="1600"/>
                        <a:t>$2.99</a:t>
                      </a:r>
                    </a:p>
                  </a:txBody>
                  <a:tcPr anchor="ctr">
                    <a:solidFill>
                      <a:srgbClr val="FFFF00"/>
                    </a:solidFill>
                  </a:tcPr>
                </a:tc>
                <a:tc>
                  <a:txBody>
                    <a:bodyPr/>
                    <a:lstStyle/>
                    <a:p>
                      <a:pPr algn="ctr"/>
                      <a:r>
                        <a:rPr lang="en-US" sz="1600" b="0">
                          <a:solidFill>
                            <a:schemeClr val="tx1"/>
                          </a:solidFill>
                        </a:rPr>
                        <a:t>1</a:t>
                      </a:r>
                    </a:p>
                  </a:txBody>
                  <a:tcPr anchor="ctr">
                    <a:solidFill>
                      <a:srgbClr val="FFFF00"/>
                    </a:solidFill>
                  </a:tcPr>
                </a:tc>
                <a:tc>
                  <a:txBody>
                    <a:bodyPr/>
                    <a:lstStyle/>
                    <a:p>
                      <a:pPr lvl="0" algn="ctr">
                        <a:buNone/>
                      </a:pPr>
                      <a:r>
                        <a:rPr lang="en-US" sz="1600" b="0">
                          <a:solidFill>
                            <a:schemeClr val="tx1"/>
                          </a:solidFill>
                        </a:rPr>
                        <a:t>$2.99</a:t>
                      </a:r>
                    </a:p>
                  </a:txBody>
                  <a:tcPr anchor="ctr">
                    <a:solidFill>
                      <a:srgbClr val="FFFF00"/>
                    </a:solidFill>
                  </a:tcPr>
                </a:tc>
                <a:extLst>
                  <a:ext uri="{0D108BD9-81ED-4DB2-BD59-A6C34878D82A}">
                    <a16:rowId xmlns:a16="http://schemas.microsoft.com/office/drawing/2014/main" xmlns="" val="133027996"/>
                  </a:ext>
                </a:extLst>
              </a:tr>
              <a:tr h="340909">
                <a:tc>
                  <a:txBody>
                    <a:bodyPr/>
                    <a:lstStyle/>
                    <a:p>
                      <a:r>
                        <a:rPr lang="en-US" sz="1600"/>
                        <a:t>End</a:t>
                      </a:r>
                      <a:r>
                        <a:rPr lang="en-US" sz="1600" baseline="0"/>
                        <a:t> Cap Material</a:t>
                      </a:r>
                      <a:endParaRPr lang="en-US" sz="1600"/>
                    </a:p>
                  </a:txBody>
                  <a:tcPr>
                    <a:solidFill>
                      <a:srgbClr val="FFFF00"/>
                    </a:solidFill>
                  </a:tcPr>
                </a:tc>
                <a:tc>
                  <a:txBody>
                    <a:bodyPr/>
                    <a:lstStyle/>
                    <a:p>
                      <a:pPr algn="ctr"/>
                      <a:r>
                        <a:rPr lang="en-US" sz="1600"/>
                        <a:t>$33.43</a:t>
                      </a:r>
                    </a:p>
                  </a:txBody>
                  <a:tcPr anchor="ctr">
                    <a:solidFill>
                      <a:srgbClr val="FFFF00"/>
                    </a:solidFill>
                  </a:tcPr>
                </a:tc>
                <a:tc>
                  <a:txBody>
                    <a:bodyPr/>
                    <a:lstStyle/>
                    <a:p>
                      <a:pPr algn="ctr"/>
                      <a:r>
                        <a:rPr lang="en-US" sz="1600" b="0">
                          <a:solidFill>
                            <a:schemeClr val="tx1"/>
                          </a:solidFill>
                        </a:rPr>
                        <a:t>1</a:t>
                      </a:r>
                    </a:p>
                  </a:txBody>
                  <a:tcPr anchor="ctr">
                    <a:solidFill>
                      <a:srgbClr val="FFFF00"/>
                    </a:solidFill>
                  </a:tcPr>
                </a:tc>
                <a:tc>
                  <a:txBody>
                    <a:bodyPr/>
                    <a:lstStyle/>
                    <a:p>
                      <a:pPr lvl="0" algn="ctr">
                        <a:buNone/>
                      </a:pPr>
                      <a:r>
                        <a:rPr lang="en-US" sz="1600" b="0">
                          <a:solidFill>
                            <a:schemeClr val="tx1"/>
                          </a:solidFill>
                        </a:rPr>
                        <a:t>$33.43</a:t>
                      </a:r>
                    </a:p>
                  </a:txBody>
                  <a:tcPr anchor="ctr">
                    <a:solidFill>
                      <a:srgbClr val="FFFF00"/>
                    </a:solidFill>
                  </a:tcPr>
                </a:tc>
                <a:extLst>
                  <a:ext uri="{0D108BD9-81ED-4DB2-BD59-A6C34878D82A}">
                    <a16:rowId xmlns:a16="http://schemas.microsoft.com/office/drawing/2014/main" xmlns="" val="3537715311"/>
                  </a:ext>
                </a:extLst>
              </a:tr>
              <a:tr h="340909">
                <a:tc>
                  <a:txBody>
                    <a:bodyPr/>
                    <a:lstStyle/>
                    <a:p>
                      <a:r>
                        <a:rPr lang="en-US" sz="1600"/>
                        <a:t>Threaded Insert</a:t>
                      </a:r>
                    </a:p>
                  </a:txBody>
                  <a:tcPr>
                    <a:solidFill>
                      <a:srgbClr val="FFFF00"/>
                    </a:solidFill>
                  </a:tcPr>
                </a:tc>
                <a:tc>
                  <a:txBody>
                    <a:bodyPr/>
                    <a:lstStyle/>
                    <a:p>
                      <a:pPr algn="ctr"/>
                      <a:r>
                        <a:rPr lang="en-US" sz="1600"/>
                        <a:t>"</a:t>
                      </a:r>
                    </a:p>
                  </a:txBody>
                  <a:tcPr anchor="ctr">
                    <a:solidFill>
                      <a:srgbClr val="FFFF00"/>
                    </a:solidFill>
                  </a:tcPr>
                </a:tc>
                <a:tc>
                  <a:txBody>
                    <a:bodyPr/>
                    <a:lstStyle/>
                    <a:p>
                      <a:pPr algn="ctr"/>
                      <a:r>
                        <a:rPr lang="en-US" sz="1600" b="0">
                          <a:solidFill>
                            <a:schemeClr val="tx1"/>
                          </a:solidFill>
                        </a:rPr>
                        <a:t>"</a:t>
                      </a:r>
                    </a:p>
                  </a:txBody>
                  <a:tcPr anchor="ctr">
                    <a:solidFill>
                      <a:srgbClr val="FFFF00"/>
                    </a:solidFill>
                  </a:tcPr>
                </a:tc>
                <a:tc>
                  <a:txBody>
                    <a:bodyPr/>
                    <a:lstStyle/>
                    <a:p>
                      <a:pPr lvl="0" algn="ctr">
                        <a:buNone/>
                      </a:pPr>
                      <a:r>
                        <a:rPr lang="en-US" sz="1600" b="0">
                          <a:solidFill>
                            <a:schemeClr val="tx1"/>
                          </a:solidFill>
                        </a:rPr>
                        <a:t>"</a:t>
                      </a:r>
                    </a:p>
                  </a:txBody>
                  <a:tcPr anchor="ctr">
                    <a:solidFill>
                      <a:srgbClr val="FFFF00"/>
                    </a:solidFill>
                  </a:tcPr>
                </a:tc>
                <a:extLst>
                  <a:ext uri="{0D108BD9-81ED-4DB2-BD59-A6C34878D82A}">
                    <a16:rowId xmlns:a16="http://schemas.microsoft.com/office/drawing/2014/main" xmlns="" val="2032479775"/>
                  </a:ext>
                </a:extLst>
              </a:tr>
              <a:tr h="340909">
                <a:tc>
                  <a:txBody>
                    <a:bodyPr/>
                    <a:lstStyle/>
                    <a:p>
                      <a:r>
                        <a:rPr lang="en-US" sz="1600"/>
                        <a:t>Gasket Material</a:t>
                      </a:r>
                    </a:p>
                  </a:txBody>
                  <a:tcPr/>
                </a:tc>
                <a:tc>
                  <a:txBody>
                    <a:bodyPr/>
                    <a:lstStyle/>
                    <a:p>
                      <a:pPr algn="ctr"/>
                      <a:r>
                        <a:rPr lang="en-US" sz="1600"/>
                        <a:t>$3.25</a:t>
                      </a:r>
                    </a:p>
                  </a:txBody>
                  <a:tcPr anchor="ctr"/>
                </a:tc>
                <a:tc>
                  <a:txBody>
                    <a:bodyPr/>
                    <a:lstStyle/>
                    <a:p>
                      <a:pPr algn="ctr"/>
                      <a:r>
                        <a:rPr lang="en-US" sz="1600" b="0">
                          <a:solidFill>
                            <a:schemeClr val="tx1"/>
                          </a:solidFill>
                        </a:rPr>
                        <a:t>1</a:t>
                      </a:r>
                    </a:p>
                  </a:txBody>
                  <a:tcPr anchor="ctr"/>
                </a:tc>
                <a:tc>
                  <a:txBody>
                    <a:bodyPr/>
                    <a:lstStyle/>
                    <a:p>
                      <a:pPr lvl="0" algn="ctr">
                        <a:buNone/>
                      </a:pPr>
                      <a:r>
                        <a:rPr lang="en-US" sz="1600" b="0">
                          <a:solidFill>
                            <a:schemeClr val="tx1"/>
                          </a:solidFill>
                        </a:rPr>
                        <a:t>$3.25</a:t>
                      </a:r>
                    </a:p>
                  </a:txBody>
                  <a:tcPr anchor="ctr"/>
                </a:tc>
                <a:extLst>
                  <a:ext uri="{0D108BD9-81ED-4DB2-BD59-A6C34878D82A}">
                    <a16:rowId xmlns:a16="http://schemas.microsoft.com/office/drawing/2014/main" xmlns="" val="1567419610"/>
                  </a:ext>
                </a:extLst>
              </a:tr>
              <a:tr h="340909">
                <a:tc>
                  <a:txBody>
                    <a:bodyPr/>
                    <a:lstStyle/>
                    <a:p>
                      <a:r>
                        <a:rPr lang="en-US" sz="1600"/>
                        <a:t>Packing</a:t>
                      </a:r>
                      <a:r>
                        <a:rPr lang="en-US" sz="1600" baseline="0"/>
                        <a:t> Peanuts (Full Vol.)</a:t>
                      </a:r>
                      <a:endParaRPr lang="en-US" sz="1600"/>
                    </a:p>
                  </a:txBody>
                  <a:tcPr/>
                </a:tc>
                <a:tc>
                  <a:txBody>
                    <a:bodyPr/>
                    <a:lstStyle/>
                    <a:p>
                      <a:pPr algn="ctr"/>
                      <a:r>
                        <a:rPr lang="en-US" sz="1600"/>
                        <a:t>$4.95</a:t>
                      </a:r>
                    </a:p>
                  </a:txBody>
                  <a:tcPr anchor="ctr"/>
                </a:tc>
                <a:tc>
                  <a:txBody>
                    <a:bodyPr/>
                    <a:lstStyle/>
                    <a:p>
                      <a:pPr algn="ctr"/>
                      <a:r>
                        <a:rPr lang="en-US" sz="1600" b="0">
                          <a:solidFill>
                            <a:schemeClr val="tx1"/>
                          </a:solidFill>
                        </a:rPr>
                        <a:t>1</a:t>
                      </a:r>
                    </a:p>
                  </a:txBody>
                  <a:tcPr anchor="ctr"/>
                </a:tc>
                <a:tc>
                  <a:txBody>
                    <a:bodyPr/>
                    <a:lstStyle/>
                    <a:p>
                      <a:pPr lvl="0" algn="ctr">
                        <a:buNone/>
                      </a:pPr>
                      <a:r>
                        <a:rPr lang="en-US" sz="1600" b="0">
                          <a:solidFill>
                            <a:schemeClr val="tx1"/>
                          </a:solidFill>
                        </a:rPr>
                        <a:t>$4.95</a:t>
                      </a:r>
                    </a:p>
                  </a:txBody>
                  <a:tcPr anchor="ctr"/>
                </a:tc>
                <a:extLst>
                  <a:ext uri="{0D108BD9-81ED-4DB2-BD59-A6C34878D82A}">
                    <a16:rowId xmlns:a16="http://schemas.microsoft.com/office/drawing/2014/main" xmlns="" val="3403518938"/>
                  </a:ext>
                </a:extLst>
              </a:tr>
              <a:tr h="567764">
                <a:tc>
                  <a:txBody>
                    <a:bodyPr/>
                    <a:lstStyle/>
                    <a:p>
                      <a:r>
                        <a:rPr lang="en-US" sz="1600"/>
                        <a:t>(1/16”) Steel Cable (100 [cm]</a:t>
                      </a:r>
                      <a:r>
                        <a:rPr lang="en-US" sz="1600" baseline="0"/>
                        <a:t> in length</a:t>
                      </a:r>
                      <a:r>
                        <a:rPr lang="en-US" sz="1600"/>
                        <a:t>)</a:t>
                      </a:r>
                    </a:p>
                  </a:txBody>
                  <a:tcPr/>
                </a:tc>
                <a:tc>
                  <a:txBody>
                    <a:bodyPr/>
                    <a:lstStyle/>
                    <a:p>
                      <a:pPr algn="ctr"/>
                      <a:r>
                        <a:rPr lang="en-US" sz="1600"/>
                        <a:t>$6.99</a:t>
                      </a:r>
                    </a:p>
                  </a:txBody>
                  <a:tcPr anchor="ctr"/>
                </a:tc>
                <a:tc>
                  <a:txBody>
                    <a:bodyPr/>
                    <a:lstStyle/>
                    <a:p>
                      <a:pPr algn="ctr"/>
                      <a:r>
                        <a:rPr lang="en-US" sz="1600" b="0">
                          <a:solidFill>
                            <a:schemeClr val="tx1"/>
                          </a:solidFill>
                        </a:rPr>
                        <a:t>3</a:t>
                      </a:r>
                    </a:p>
                  </a:txBody>
                  <a:tcPr anchor="ctr"/>
                </a:tc>
                <a:tc>
                  <a:txBody>
                    <a:bodyPr/>
                    <a:lstStyle/>
                    <a:p>
                      <a:pPr lvl="0" algn="ctr">
                        <a:buNone/>
                      </a:pPr>
                      <a:r>
                        <a:rPr lang="en-US" sz="1600" b="0">
                          <a:solidFill>
                            <a:schemeClr val="tx1"/>
                          </a:solidFill>
                        </a:rPr>
                        <a:t>$20.97</a:t>
                      </a:r>
                    </a:p>
                  </a:txBody>
                  <a:tcPr anchor="ctr"/>
                </a:tc>
                <a:extLst>
                  <a:ext uri="{0D108BD9-81ED-4DB2-BD59-A6C34878D82A}">
                    <a16:rowId xmlns:a16="http://schemas.microsoft.com/office/drawing/2014/main" xmlns="" val="1888158106"/>
                  </a:ext>
                </a:extLst>
              </a:tr>
              <a:tr h="340909">
                <a:tc>
                  <a:txBody>
                    <a:bodyPr/>
                    <a:lstStyle/>
                    <a:p>
                      <a:r>
                        <a:rPr lang="en-US" sz="1600"/>
                        <a:t>Linear Actuator</a:t>
                      </a:r>
                    </a:p>
                  </a:txBody>
                  <a:tcPr/>
                </a:tc>
                <a:tc>
                  <a:txBody>
                    <a:bodyPr/>
                    <a:lstStyle/>
                    <a:p>
                      <a:pPr algn="ctr"/>
                      <a:r>
                        <a:rPr lang="en-US" sz="1600" baseline="0"/>
                        <a:t>$70</a:t>
                      </a:r>
                    </a:p>
                  </a:txBody>
                  <a:tcPr anchor="ctr"/>
                </a:tc>
                <a:tc>
                  <a:txBody>
                    <a:bodyPr/>
                    <a:lstStyle/>
                    <a:p>
                      <a:pPr algn="ctr"/>
                      <a:r>
                        <a:rPr lang="en-US" sz="1600" b="0" baseline="0">
                          <a:solidFill>
                            <a:schemeClr val="tx1"/>
                          </a:solidFill>
                        </a:rPr>
                        <a:t>1</a:t>
                      </a:r>
                    </a:p>
                  </a:txBody>
                  <a:tcPr anchor="ctr"/>
                </a:tc>
                <a:tc>
                  <a:txBody>
                    <a:bodyPr/>
                    <a:lstStyle/>
                    <a:p>
                      <a:pPr lvl="0" algn="ctr">
                        <a:buNone/>
                      </a:pPr>
                      <a:r>
                        <a:rPr lang="en-US" sz="1600" b="0" baseline="0">
                          <a:solidFill>
                            <a:schemeClr val="tx1"/>
                          </a:solidFill>
                        </a:rPr>
                        <a:t>$70.00</a:t>
                      </a:r>
                    </a:p>
                  </a:txBody>
                  <a:tcPr anchor="ctr"/>
                </a:tc>
                <a:extLst>
                  <a:ext uri="{0D108BD9-81ED-4DB2-BD59-A6C34878D82A}">
                    <a16:rowId xmlns:a16="http://schemas.microsoft.com/office/drawing/2014/main" xmlns="" val="4165605554"/>
                  </a:ext>
                </a:extLst>
              </a:tr>
            </a:tbl>
          </a:graphicData>
        </a:graphic>
      </p:graphicFrame>
      <p:graphicFrame>
        <p:nvGraphicFramePr>
          <p:cNvPr id="10" name="Table 9">
            <a:extLst>
              <a:ext uri="{FF2B5EF4-FFF2-40B4-BE49-F238E27FC236}">
                <a16:creationId xmlns:a16="http://schemas.microsoft.com/office/drawing/2014/main" xmlns="" id="{C0CA5C82-35BD-4126-9A23-452DEF28B7C1}"/>
              </a:ext>
            </a:extLst>
          </p:cNvPr>
          <p:cNvGraphicFramePr>
            <a:graphicFrameLocks noGrp="1"/>
          </p:cNvGraphicFramePr>
          <p:nvPr>
            <p:extLst>
              <p:ext uri="{D42A27DB-BD31-4B8C-83A1-F6EECF244321}">
                <p14:modId xmlns:p14="http://schemas.microsoft.com/office/powerpoint/2010/main" val="2007164359"/>
              </p:ext>
            </p:extLst>
          </p:nvPr>
        </p:nvGraphicFramePr>
        <p:xfrm>
          <a:off x="5952226" y="253999"/>
          <a:ext cx="5810336" cy="6614160"/>
        </p:xfrm>
        <a:graphic>
          <a:graphicData uri="http://schemas.openxmlformats.org/drawingml/2006/table">
            <a:tbl>
              <a:tblPr firstRow="1" bandRow="1">
                <a:tableStyleId>{7DF18680-E054-41AD-8BC1-D1AEF772440D}</a:tableStyleId>
              </a:tblPr>
              <a:tblGrid>
                <a:gridCol w="2387714">
                  <a:extLst>
                    <a:ext uri="{9D8B030D-6E8A-4147-A177-3AD203B41FA5}">
                      <a16:colId xmlns:a16="http://schemas.microsoft.com/office/drawing/2014/main" xmlns="" val="4100909873"/>
                    </a:ext>
                  </a:extLst>
                </a:gridCol>
                <a:gridCol w="1112618">
                  <a:extLst>
                    <a:ext uri="{9D8B030D-6E8A-4147-A177-3AD203B41FA5}">
                      <a16:colId xmlns:a16="http://schemas.microsoft.com/office/drawing/2014/main" xmlns="" val="3746715635"/>
                    </a:ext>
                  </a:extLst>
                </a:gridCol>
                <a:gridCol w="1155002">
                  <a:extLst>
                    <a:ext uri="{9D8B030D-6E8A-4147-A177-3AD203B41FA5}">
                      <a16:colId xmlns:a16="http://schemas.microsoft.com/office/drawing/2014/main" xmlns="" val="2131195093"/>
                    </a:ext>
                  </a:extLst>
                </a:gridCol>
                <a:gridCol w="1155002">
                  <a:extLst>
                    <a:ext uri="{9D8B030D-6E8A-4147-A177-3AD203B41FA5}">
                      <a16:colId xmlns:a16="http://schemas.microsoft.com/office/drawing/2014/main" xmlns="" val="2112275588"/>
                    </a:ext>
                  </a:extLst>
                </a:gridCol>
              </a:tblGrid>
              <a:tr h="519779">
                <a:tc>
                  <a:txBody>
                    <a:bodyPr/>
                    <a:lstStyle/>
                    <a:p>
                      <a:pPr algn="ctr"/>
                      <a:r>
                        <a:rPr lang="en-US" sz="1600"/>
                        <a:t>Electronic Component</a:t>
                      </a:r>
                    </a:p>
                  </a:txBody>
                  <a:tcPr anchor="ctr"/>
                </a:tc>
                <a:tc>
                  <a:txBody>
                    <a:bodyPr/>
                    <a:lstStyle/>
                    <a:p>
                      <a:pPr algn="ctr"/>
                      <a:r>
                        <a:rPr lang="en-US" sz="1600" baseline="0"/>
                        <a:t>Unit Cost</a:t>
                      </a:r>
                    </a:p>
                  </a:txBody>
                  <a:tcPr anchor="ctr"/>
                </a:tc>
                <a:tc>
                  <a:txBody>
                    <a:bodyPr/>
                    <a:lstStyle/>
                    <a:p>
                      <a:pPr algn="ctr"/>
                      <a:r>
                        <a:rPr lang="en-US" sz="1600"/>
                        <a:t>Amount Purchased</a:t>
                      </a:r>
                    </a:p>
                  </a:txBody>
                  <a:tcPr anchor="ctr"/>
                </a:tc>
                <a:tc>
                  <a:txBody>
                    <a:bodyPr/>
                    <a:lstStyle/>
                    <a:p>
                      <a:pPr lvl="0" algn="ctr">
                        <a:buNone/>
                      </a:pPr>
                      <a:r>
                        <a:rPr lang="en-US" sz="1600"/>
                        <a:t>Total</a:t>
                      </a:r>
                    </a:p>
                  </a:txBody>
                  <a:tcPr anchor="ctr"/>
                </a:tc>
                <a:extLst>
                  <a:ext uri="{0D108BD9-81ED-4DB2-BD59-A6C34878D82A}">
                    <a16:rowId xmlns:a16="http://schemas.microsoft.com/office/drawing/2014/main" xmlns="" val="3378268245"/>
                  </a:ext>
                </a:extLst>
              </a:tr>
              <a:tr h="303205">
                <a:tc>
                  <a:txBody>
                    <a:bodyPr/>
                    <a:lstStyle/>
                    <a:p>
                      <a:r>
                        <a:rPr lang="en-US" sz="1600" err="1"/>
                        <a:t>Toaglass</a:t>
                      </a:r>
                      <a:r>
                        <a:rPr lang="en-US" sz="1600"/>
                        <a:t> CGIP</a:t>
                      </a:r>
                    </a:p>
                  </a:txBody>
                  <a:tcPr/>
                </a:tc>
                <a:tc>
                  <a:txBody>
                    <a:bodyPr/>
                    <a:lstStyle/>
                    <a:p>
                      <a:pPr algn="ctr"/>
                      <a:r>
                        <a:rPr lang="en-US" sz="1600"/>
                        <a:t>$6.88</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2</a:t>
                      </a:r>
                    </a:p>
                  </a:txBody>
                  <a:tcPr anchor="ctr"/>
                </a:tc>
                <a:tc>
                  <a:txBody>
                    <a:bodyPr/>
                    <a:lstStyle/>
                    <a:p>
                      <a:pPr marL="0" lvl="0" algn="ctr" defTabSz="914400" eaLnBrk="1" latinLnBrk="0" hangingPunct="1">
                        <a:buNone/>
                      </a:pPr>
                      <a:r>
                        <a:rPr lang="en-US" sz="1600" b="1" kern="1200">
                          <a:solidFill>
                            <a:srgbClr val="00B050"/>
                          </a:solidFill>
                          <a:latin typeface="+mn-lt"/>
                          <a:ea typeface="+mn-ea"/>
                          <a:cs typeface="+mn-cs"/>
                        </a:rPr>
                        <a:t>$13.76</a:t>
                      </a:r>
                    </a:p>
                  </a:txBody>
                  <a:tcPr anchor="ctr"/>
                </a:tc>
                <a:extLst>
                  <a:ext uri="{0D108BD9-81ED-4DB2-BD59-A6C34878D82A}">
                    <a16:rowId xmlns:a16="http://schemas.microsoft.com/office/drawing/2014/main" xmlns="" val="2826872860"/>
                  </a:ext>
                </a:extLst>
              </a:tr>
              <a:tr h="303205">
                <a:tc>
                  <a:txBody>
                    <a:bodyPr/>
                    <a:lstStyle/>
                    <a:p>
                      <a:r>
                        <a:rPr lang="en-US" sz="1600"/>
                        <a:t>Iridium</a:t>
                      </a:r>
                      <a:r>
                        <a:rPr lang="en-US" sz="1600" baseline="0"/>
                        <a:t> </a:t>
                      </a:r>
                      <a:r>
                        <a:rPr lang="en-US" sz="1600" baseline="0" err="1"/>
                        <a:t>RockBlock</a:t>
                      </a:r>
                      <a:r>
                        <a:rPr lang="en-US" sz="1600" baseline="0"/>
                        <a:t> 9603</a:t>
                      </a:r>
                      <a:endParaRPr lang="en-US" sz="1600"/>
                    </a:p>
                  </a:txBody>
                  <a:tcPr/>
                </a:tc>
                <a:tc>
                  <a:txBody>
                    <a:bodyPr/>
                    <a:lstStyle/>
                    <a:p>
                      <a:pPr algn="ctr"/>
                      <a:r>
                        <a:rPr lang="en-US" sz="1600"/>
                        <a:t>$249.95</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2</a:t>
                      </a:r>
                    </a:p>
                  </a:txBody>
                  <a:tcPr anchor="ctr"/>
                </a:tc>
                <a:tc>
                  <a:txBody>
                    <a:bodyPr/>
                    <a:lstStyle/>
                    <a:p>
                      <a:pPr marL="0" lvl="0" algn="ctr" defTabSz="914400" eaLnBrk="1" latinLnBrk="0" hangingPunct="1">
                        <a:buNone/>
                      </a:pPr>
                      <a:r>
                        <a:rPr lang="en-US" sz="1600" b="1" kern="1200">
                          <a:solidFill>
                            <a:srgbClr val="00B050"/>
                          </a:solidFill>
                          <a:latin typeface="+mn-lt"/>
                          <a:ea typeface="+mn-ea"/>
                          <a:cs typeface="+mn-cs"/>
                        </a:rPr>
                        <a:t>$499.98</a:t>
                      </a:r>
                    </a:p>
                  </a:txBody>
                  <a:tcPr anchor="ctr"/>
                </a:tc>
                <a:extLst>
                  <a:ext uri="{0D108BD9-81ED-4DB2-BD59-A6C34878D82A}">
                    <a16:rowId xmlns:a16="http://schemas.microsoft.com/office/drawing/2014/main" xmlns="" val="1644923696"/>
                  </a:ext>
                </a:extLst>
              </a:tr>
              <a:tr h="303205">
                <a:tc>
                  <a:txBody>
                    <a:bodyPr/>
                    <a:lstStyle/>
                    <a:p>
                      <a:r>
                        <a:rPr lang="en-US" sz="1600"/>
                        <a:t>NEO-6M</a:t>
                      </a:r>
                      <a:r>
                        <a:rPr lang="en-US" sz="1600" baseline="0"/>
                        <a:t> </a:t>
                      </a:r>
                      <a:r>
                        <a:rPr lang="en-US" sz="1600" baseline="0" err="1"/>
                        <a:t>Ublox</a:t>
                      </a:r>
                      <a:endParaRPr lang="en-US" sz="1600"/>
                    </a:p>
                  </a:txBody>
                  <a:tcPr/>
                </a:tc>
                <a:tc>
                  <a:txBody>
                    <a:bodyPr/>
                    <a:lstStyle/>
                    <a:p>
                      <a:pPr algn="ctr"/>
                      <a:r>
                        <a:rPr lang="en-US" sz="1600"/>
                        <a:t>$24.99</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1" i="0" u="none" strike="noStrike" noProof="0">
                          <a:solidFill>
                            <a:srgbClr val="00B050"/>
                          </a:solidFill>
                          <a:latin typeface="Calibri"/>
                        </a:rPr>
                        <a:t>$49.98</a:t>
                      </a:r>
                    </a:p>
                  </a:txBody>
                  <a:tcPr anchor="ctr"/>
                </a:tc>
                <a:extLst>
                  <a:ext uri="{0D108BD9-81ED-4DB2-BD59-A6C34878D82A}">
                    <a16:rowId xmlns:a16="http://schemas.microsoft.com/office/drawing/2014/main" xmlns="" val="1885137965"/>
                  </a:ext>
                </a:extLst>
              </a:tr>
              <a:tr h="303205">
                <a:tc>
                  <a:txBody>
                    <a:bodyPr/>
                    <a:lstStyle/>
                    <a:p>
                      <a:r>
                        <a:rPr lang="en-US" sz="1600"/>
                        <a:t>PCB</a:t>
                      </a:r>
                    </a:p>
                  </a:txBody>
                  <a:tcPr/>
                </a:tc>
                <a:tc>
                  <a:txBody>
                    <a:bodyPr/>
                    <a:lstStyle/>
                    <a:p>
                      <a:pPr algn="ctr"/>
                      <a:r>
                        <a:rPr lang="en-US" sz="1600"/>
                        <a:t>$2.49</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1" i="0" u="none" strike="noStrike" noProof="0">
                          <a:solidFill>
                            <a:srgbClr val="00B050"/>
                          </a:solidFill>
                          <a:latin typeface="Calibri"/>
                        </a:rPr>
                        <a:t>$4.98</a:t>
                      </a:r>
                    </a:p>
                  </a:txBody>
                  <a:tcPr anchor="ctr"/>
                </a:tc>
                <a:extLst>
                  <a:ext uri="{0D108BD9-81ED-4DB2-BD59-A6C34878D82A}">
                    <a16:rowId xmlns:a16="http://schemas.microsoft.com/office/drawing/2014/main" xmlns="" val="3710782850"/>
                  </a:ext>
                </a:extLst>
              </a:tr>
              <a:tr h="303205">
                <a:tc>
                  <a:txBody>
                    <a:bodyPr/>
                    <a:lstStyle/>
                    <a:p>
                      <a:r>
                        <a:rPr lang="en-US" sz="1600"/>
                        <a:t>RF</a:t>
                      </a:r>
                      <a:r>
                        <a:rPr lang="en-US" sz="1600" baseline="0"/>
                        <a:t> Switch</a:t>
                      </a:r>
                      <a:endParaRPr lang="en-US" sz="1600"/>
                    </a:p>
                  </a:txBody>
                  <a:tcPr/>
                </a:tc>
                <a:tc>
                  <a:txBody>
                    <a:bodyPr/>
                    <a:lstStyle/>
                    <a:p>
                      <a:pPr algn="ctr"/>
                      <a:r>
                        <a:rPr lang="en-US" sz="1600"/>
                        <a:t>$111.38</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1" i="0" u="none" strike="noStrike" noProof="0">
                          <a:solidFill>
                            <a:srgbClr val="00B050"/>
                          </a:solidFill>
                          <a:latin typeface="Calibri"/>
                        </a:rPr>
                        <a:t>$222.64</a:t>
                      </a:r>
                    </a:p>
                  </a:txBody>
                  <a:tcPr anchor="ctr"/>
                </a:tc>
                <a:extLst>
                  <a:ext uri="{0D108BD9-81ED-4DB2-BD59-A6C34878D82A}">
                    <a16:rowId xmlns:a16="http://schemas.microsoft.com/office/drawing/2014/main" xmlns="" val="2394627806"/>
                  </a:ext>
                </a:extLst>
              </a:tr>
              <a:tr h="303205">
                <a:tc>
                  <a:txBody>
                    <a:bodyPr/>
                    <a:lstStyle/>
                    <a:p>
                      <a:r>
                        <a:rPr lang="en-US" sz="1600"/>
                        <a:t>SMA Cord</a:t>
                      </a:r>
                    </a:p>
                  </a:txBody>
                  <a:tcPr/>
                </a:tc>
                <a:tc>
                  <a:txBody>
                    <a:bodyPr/>
                    <a:lstStyle/>
                    <a:p>
                      <a:pPr algn="ctr"/>
                      <a:r>
                        <a:rPr lang="en-US" sz="1600"/>
                        <a:t>$11.44</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6</a:t>
                      </a:r>
                    </a:p>
                  </a:txBody>
                  <a:tcPr anchor="ctr"/>
                </a:tc>
                <a:tc>
                  <a:txBody>
                    <a:bodyPr/>
                    <a:lstStyle/>
                    <a:p>
                      <a:pPr marL="0" lvl="0" algn="ctr" defTabSz="914400" eaLnBrk="1" latinLnBrk="0" hangingPunct="1">
                        <a:buNone/>
                      </a:pPr>
                      <a:r>
                        <a:rPr lang="en-US" sz="1600" b="1" i="0" u="none" strike="noStrike" kern="1200" noProof="0">
                          <a:solidFill>
                            <a:srgbClr val="00B050"/>
                          </a:solidFill>
                          <a:latin typeface="Calibri"/>
                        </a:rPr>
                        <a:t>$68.84</a:t>
                      </a:r>
                    </a:p>
                  </a:txBody>
                  <a:tcPr anchor="ctr"/>
                </a:tc>
                <a:extLst>
                  <a:ext uri="{0D108BD9-81ED-4DB2-BD59-A6C34878D82A}">
                    <a16:rowId xmlns:a16="http://schemas.microsoft.com/office/drawing/2014/main" xmlns="" val="585374294"/>
                  </a:ext>
                </a:extLst>
              </a:tr>
              <a:tr h="303205">
                <a:tc>
                  <a:txBody>
                    <a:bodyPr/>
                    <a:lstStyle/>
                    <a:p>
                      <a:r>
                        <a:rPr lang="en-US" sz="1600"/>
                        <a:t>SMA Adapter</a:t>
                      </a:r>
                    </a:p>
                  </a:txBody>
                  <a:tcPr/>
                </a:tc>
                <a:tc>
                  <a:txBody>
                    <a:bodyPr/>
                    <a:lstStyle/>
                    <a:p>
                      <a:pPr algn="ctr"/>
                      <a:r>
                        <a:rPr lang="en-US" sz="1600"/>
                        <a:t>$0.79</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1" i="0" u="none" strike="noStrike" noProof="0">
                          <a:solidFill>
                            <a:srgbClr val="00B050"/>
                          </a:solidFill>
                          <a:latin typeface="Calibri"/>
                        </a:rPr>
                        <a:t>$1.58</a:t>
                      </a:r>
                    </a:p>
                  </a:txBody>
                  <a:tcPr anchor="ctr"/>
                </a:tc>
                <a:extLst>
                  <a:ext uri="{0D108BD9-81ED-4DB2-BD59-A6C34878D82A}">
                    <a16:rowId xmlns:a16="http://schemas.microsoft.com/office/drawing/2014/main" xmlns="" val="44820963"/>
                  </a:ext>
                </a:extLst>
              </a:tr>
              <a:tr h="303205">
                <a:tc>
                  <a:txBody>
                    <a:bodyPr/>
                    <a:lstStyle/>
                    <a:p>
                      <a:r>
                        <a:rPr lang="en-US" sz="1600"/>
                        <a:t>Diode</a:t>
                      </a:r>
                    </a:p>
                  </a:txBody>
                  <a:tcPr/>
                </a:tc>
                <a:tc>
                  <a:txBody>
                    <a:bodyPr/>
                    <a:lstStyle/>
                    <a:p>
                      <a:pPr algn="ctr"/>
                      <a:r>
                        <a:rPr lang="en-US" sz="1600"/>
                        <a:t>$0.40</a:t>
                      </a:r>
                    </a:p>
                  </a:txBody>
                  <a:tcPr anchor="ctr"/>
                </a:tc>
                <a:tc>
                  <a:txBody>
                    <a:bodyPr/>
                    <a:lstStyle/>
                    <a:p>
                      <a:pPr algn="ctr"/>
                      <a:r>
                        <a:rPr lang="en-US" sz="1600" b="0">
                          <a:solidFill>
                            <a:schemeClr val="tx1"/>
                          </a:solidFill>
                        </a:rPr>
                        <a:t>4</a:t>
                      </a:r>
                    </a:p>
                  </a:txBody>
                  <a:tcPr anchor="ctr"/>
                </a:tc>
                <a:tc>
                  <a:txBody>
                    <a:bodyPr/>
                    <a:lstStyle/>
                    <a:p>
                      <a:pPr lvl="0" algn="ctr">
                        <a:buNone/>
                      </a:pPr>
                      <a:r>
                        <a:rPr lang="en-US" sz="1600" b="1" i="0" u="none" strike="noStrike" noProof="0">
                          <a:solidFill>
                            <a:srgbClr val="00B050"/>
                          </a:solidFill>
                          <a:latin typeface="Calibri"/>
                        </a:rPr>
                        <a:t>$1.60</a:t>
                      </a:r>
                    </a:p>
                  </a:txBody>
                  <a:tcPr anchor="ctr"/>
                </a:tc>
                <a:extLst>
                  <a:ext uri="{0D108BD9-81ED-4DB2-BD59-A6C34878D82A}">
                    <a16:rowId xmlns:a16="http://schemas.microsoft.com/office/drawing/2014/main" xmlns="" val="1987514026"/>
                  </a:ext>
                </a:extLst>
              </a:tr>
              <a:tr h="303205">
                <a:tc>
                  <a:txBody>
                    <a:bodyPr/>
                    <a:lstStyle/>
                    <a:p>
                      <a:r>
                        <a:rPr lang="en-US" sz="1600"/>
                        <a:t>TL-2200/S Battery</a:t>
                      </a:r>
                    </a:p>
                  </a:txBody>
                  <a:tcPr/>
                </a:tc>
                <a:tc>
                  <a:txBody>
                    <a:bodyPr/>
                    <a:lstStyle/>
                    <a:p>
                      <a:pPr algn="ctr"/>
                      <a:r>
                        <a:rPr lang="en-US" sz="1600"/>
                        <a:t>$13.13</a:t>
                      </a:r>
                    </a:p>
                  </a:txBody>
                  <a:tcPr anchor="ctr"/>
                </a:tc>
                <a:tc>
                  <a:txBody>
                    <a:bodyPr/>
                    <a:lstStyle/>
                    <a:p>
                      <a:pPr algn="ctr"/>
                      <a:r>
                        <a:rPr lang="en-US" sz="1600" b="0">
                          <a:solidFill>
                            <a:schemeClr val="tx1"/>
                          </a:solidFill>
                        </a:rPr>
                        <a:t>6</a:t>
                      </a:r>
                    </a:p>
                  </a:txBody>
                  <a:tcPr anchor="ctr"/>
                </a:tc>
                <a:tc>
                  <a:txBody>
                    <a:bodyPr/>
                    <a:lstStyle/>
                    <a:p>
                      <a:pPr lvl="0" algn="ctr">
                        <a:buNone/>
                      </a:pPr>
                      <a:r>
                        <a:rPr lang="en-US" sz="1600" b="1" i="0" u="none" strike="noStrike" noProof="0">
                          <a:solidFill>
                            <a:srgbClr val="00B050"/>
                          </a:solidFill>
                          <a:latin typeface="Calibri"/>
                        </a:rPr>
                        <a:t>$78.78</a:t>
                      </a:r>
                    </a:p>
                  </a:txBody>
                  <a:tcPr anchor="ctr"/>
                </a:tc>
                <a:extLst>
                  <a:ext uri="{0D108BD9-81ED-4DB2-BD59-A6C34878D82A}">
                    <a16:rowId xmlns:a16="http://schemas.microsoft.com/office/drawing/2014/main" xmlns="" val="3417244842"/>
                  </a:ext>
                </a:extLst>
              </a:tr>
              <a:tr h="303205">
                <a:tc>
                  <a:txBody>
                    <a:bodyPr/>
                    <a:lstStyle/>
                    <a:p>
                      <a:r>
                        <a:rPr lang="en-US" sz="1600"/>
                        <a:t>Current Sensor</a:t>
                      </a:r>
                    </a:p>
                  </a:txBody>
                  <a:tcPr/>
                </a:tc>
                <a:tc>
                  <a:txBody>
                    <a:bodyPr/>
                    <a:lstStyle/>
                    <a:p>
                      <a:pPr algn="ctr"/>
                      <a:r>
                        <a:rPr lang="en-US" sz="1600"/>
                        <a:t>$5.30</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1" i="0" u="none" strike="noStrike" noProof="0">
                          <a:solidFill>
                            <a:srgbClr val="00B050"/>
                          </a:solidFill>
                          <a:latin typeface="Calibri"/>
                        </a:rPr>
                        <a:t>$10.60</a:t>
                      </a:r>
                    </a:p>
                  </a:txBody>
                  <a:tcPr anchor="ctr"/>
                </a:tc>
                <a:extLst>
                  <a:ext uri="{0D108BD9-81ED-4DB2-BD59-A6C34878D82A}">
                    <a16:rowId xmlns:a16="http://schemas.microsoft.com/office/drawing/2014/main" xmlns="" val="2218139966"/>
                  </a:ext>
                </a:extLst>
              </a:tr>
              <a:tr h="303205">
                <a:tc>
                  <a:txBody>
                    <a:bodyPr/>
                    <a:lstStyle/>
                    <a:p>
                      <a:r>
                        <a:rPr lang="en-US" sz="1600"/>
                        <a:t>Capacitor</a:t>
                      </a:r>
                    </a:p>
                  </a:txBody>
                  <a:tcPr/>
                </a:tc>
                <a:tc>
                  <a:txBody>
                    <a:bodyPr/>
                    <a:lstStyle/>
                    <a:p>
                      <a:pPr algn="ctr"/>
                      <a:r>
                        <a:rPr lang="en-US" sz="1600"/>
                        <a:t>$1.12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4</a:t>
                      </a:r>
                    </a:p>
                  </a:txBody>
                  <a:tcPr anchor="ctr"/>
                </a:tc>
                <a:tc>
                  <a:txBody>
                    <a:bodyPr/>
                    <a:lstStyle/>
                    <a:p>
                      <a:pPr marL="0" lvl="0" indent="0" algn="ctr" defTabSz="914400" eaLnBrk="1" fontAlgn="auto" latinLnBrk="0" hangingPunct="1">
                        <a:lnSpc>
                          <a:spcPct val="100000"/>
                        </a:lnSpc>
                        <a:spcBef>
                          <a:spcPts val="0"/>
                        </a:spcBef>
                        <a:spcAft>
                          <a:spcPts val="0"/>
                        </a:spcAft>
                        <a:buNone/>
                        <a:tabLst/>
                        <a:defRPr/>
                      </a:pPr>
                      <a:r>
                        <a:rPr lang="en-US" sz="1600" b="1" i="0" u="none" strike="noStrike" noProof="0">
                          <a:solidFill>
                            <a:srgbClr val="00B050"/>
                          </a:solidFill>
                          <a:latin typeface="Calibri"/>
                        </a:rPr>
                        <a:t>$4.48</a:t>
                      </a:r>
                    </a:p>
                  </a:txBody>
                  <a:tcPr anchor="ctr"/>
                </a:tc>
                <a:extLst>
                  <a:ext uri="{0D108BD9-81ED-4DB2-BD59-A6C34878D82A}">
                    <a16:rowId xmlns:a16="http://schemas.microsoft.com/office/drawing/2014/main" xmlns="" val="1579788983"/>
                  </a:ext>
                </a:extLst>
              </a:tr>
              <a:tr h="303205">
                <a:tc>
                  <a:txBody>
                    <a:bodyPr/>
                    <a:lstStyle/>
                    <a:p>
                      <a:r>
                        <a:rPr lang="en-US" sz="1600"/>
                        <a:t>STM 32L </a:t>
                      </a:r>
                      <a:r>
                        <a:rPr lang="en-US" sz="1600" err="1"/>
                        <a:t>Nucleo</a:t>
                      </a:r>
                      <a:endParaRPr lang="en-US" sz="1600"/>
                    </a:p>
                  </a:txBody>
                  <a:tcPr>
                    <a:solidFill>
                      <a:srgbClr val="FFFF00"/>
                    </a:solidFill>
                  </a:tcPr>
                </a:tc>
                <a:tc>
                  <a:txBody>
                    <a:bodyPr/>
                    <a:lstStyle/>
                    <a:p>
                      <a:pPr algn="ctr"/>
                      <a:r>
                        <a:rPr lang="en-US" sz="1600"/>
                        <a:t>$10.99</a:t>
                      </a:r>
                    </a:p>
                  </a:txBody>
                  <a:tcPr anchor="ctr">
                    <a:solidFill>
                      <a:srgbClr val="FFFF00"/>
                    </a:solidFill>
                  </a:tcPr>
                </a:tc>
                <a:tc>
                  <a:txBody>
                    <a:bodyPr/>
                    <a:lstStyle/>
                    <a:p>
                      <a:pPr algn="ctr"/>
                      <a:r>
                        <a:rPr lang="en-US" sz="1600" b="0">
                          <a:solidFill>
                            <a:schemeClr val="tx1"/>
                          </a:solidFill>
                        </a:rPr>
                        <a:t>2</a:t>
                      </a:r>
                    </a:p>
                  </a:txBody>
                  <a:tcPr anchor="ctr">
                    <a:solidFill>
                      <a:srgbClr val="FFFF00"/>
                    </a:solidFill>
                  </a:tcPr>
                </a:tc>
                <a:tc>
                  <a:txBody>
                    <a:bodyPr/>
                    <a:lstStyle/>
                    <a:p>
                      <a:pPr lvl="0" algn="ctr">
                        <a:buNone/>
                      </a:pPr>
                      <a:r>
                        <a:rPr lang="en-US" sz="1600" b="1" i="0" u="none" strike="noStrike" noProof="0">
                          <a:solidFill>
                            <a:srgbClr val="00B050"/>
                          </a:solidFill>
                          <a:latin typeface="Calibri"/>
                        </a:rPr>
                        <a:t>$21.98</a:t>
                      </a:r>
                    </a:p>
                  </a:txBody>
                  <a:tcPr anchor="ctr">
                    <a:solidFill>
                      <a:srgbClr val="FFFF00"/>
                    </a:solidFill>
                  </a:tcPr>
                </a:tc>
                <a:extLst>
                  <a:ext uri="{0D108BD9-81ED-4DB2-BD59-A6C34878D82A}">
                    <a16:rowId xmlns:a16="http://schemas.microsoft.com/office/drawing/2014/main" xmlns="" val="2510311567"/>
                  </a:ext>
                </a:extLst>
              </a:tr>
              <a:tr h="303205">
                <a:tc>
                  <a:txBody>
                    <a:bodyPr/>
                    <a:lstStyle/>
                    <a:p>
                      <a:r>
                        <a:rPr lang="en-US" sz="1600">
                          <a:solidFill>
                            <a:schemeClr val="tx1"/>
                          </a:solidFill>
                        </a:rPr>
                        <a:t>STM32L0538-DISCO</a:t>
                      </a:r>
                    </a:p>
                  </a:txBody>
                  <a:tcPr>
                    <a:solidFill>
                      <a:srgbClr val="FFFF00"/>
                    </a:solidFill>
                  </a:tcPr>
                </a:tc>
                <a:tc>
                  <a:txBody>
                    <a:bodyPr/>
                    <a:lstStyle/>
                    <a:p>
                      <a:pPr algn="ctr"/>
                      <a:r>
                        <a:rPr lang="en-US" sz="1600"/>
                        <a:t>$23.38</a:t>
                      </a:r>
                    </a:p>
                  </a:txBody>
                  <a:tcPr anchor="ctr">
                    <a:solidFill>
                      <a:srgbClr val="FFFF00"/>
                    </a:solidFill>
                  </a:tcPr>
                </a:tc>
                <a:tc>
                  <a:txBody>
                    <a:bodyPr/>
                    <a:lstStyle/>
                    <a:p>
                      <a:pPr algn="ctr"/>
                      <a:r>
                        <a:rPr lang="en-US" sz="1600" b="0">
                          <a:solidFill>
                            <a:schemeClr val="tx1"/>
                          </a:solidFill>
                        </a:rPr>
                        <a:t>2</a:t>
                      </a:r>
                    </a:p>
                  </a:txBody>
                  <a:tcPr anchor="ctr">
                    <a:solidFill>
                      <a:srgbClr val="FFFF00"/>
                    </a:solidFill>
                  </a:tcPr>
                </a:tc>
                <a:tc>
                  <a:txBody>
                    <a:bodyPr/>
                    <a:lstStyle/>
                    <a:p>
                      <a:pPr lvl="0" algn="ctr">
                        <a:buNone/>
                      </a:pPr>
                      <a:r>
                        <a:rPr lang="en-US" sz="1600" b="1" i="0" u="none" strike="noStrike" noProof="0">
                          <a:solidFill>
                            <a:srgbClr val="00B050"/>
                          </a:solidFill>
                          <a:latin typeface="Calibri"/>
                        </a:rPr>
                        <a:t>$46.76</a:t>
                      </a:r>
                    </a:p>
                  </a:txBody>
                  <a:tcPr anchor="ctr">
                    <a:solidFill>
                      <a:srgbClr val="FFFF00"/>
                    </a:solidFill>
                  </a:tcPr>
                </a:tc>
                <a:extLst>
                  <a:ext uri="{0D108BD9-81ED-4DB2-BD59-A6C34878D82A}">
                    <a16:rowId xmlns:a16="http://schemas.microsoft.com/office/drawing/2014/main" xmlns="" val="3681169751"/>
                  </a:ext>
                </a:extLst>
              </a:tr>
              <a:tr h="303205">
                <a:tc>
                  <a:txBody>
                    <a:bodyPr/>
                    <a:lstStyle/>
                    <a:p>
                      <a:r>
                        <a:rPr lang="en-US" sz="1600"/>
                        <a:t>BJT Transistor</a:t>
                      </a:r>
                    </a:p>
                  </a:txBody>
                  <a:tcPr/>
                </a:tc>
                <a:tc>
                  <a:txBody>
                    <a:bodyPr/>
                    <a:lstStyle/>
                    <a:p>
                      <a:pPr algn="ctr"/>
                      <a:r>
                        <a:rPr lang="en-US" sz="1600"/>
                        <a:t>$4.95</a:t>
                      </a:r>
                    </a:p>
                  </a:txBody>
                  <a:tcPr anchor="ctr"/>
                </a:tc>
                <a:tc>
                  <a:txBody>
                    <a:bodyPr/>
                    <a:lstStyle/>
                    <a:p>
                      <a:pPr algn="ctr"/>
                      <a:r>
                        <a:rPr lang="en-US" sz="1600" b="0">
                          <a:solidFill>
                            <a:schemeClr val="tx1"/>
                          </a:solidFill>
                        </a:rPr>
                        <a:t>1</a:t>
                      </a:r>
                    </a:p>
                  </a:txBody>
                  <a:tcPr anchor="ctr"/>
                </a:tc>
                <a:tc>
                  <a:txBody>
                    <a:bodyPr/>
                    <a:lstStyle/>
                    <a:p>
                      <a:pPr lvl="0" algn="ctr">
                        <a:buNone/>
                      </a:pPr>
                      <a:r>
                        <a:rPr lang="en-US" sz="1600" b="1" i="0" u="none" strike="noStrike" noProof="0">
                          <a:solidFill>
                            <a:srgbClr val="00B050"/>
                          </a:solidFill>
                          <a:latin typeface="Calibri"/>
                        </a:rPr>
                        <a:t>$4.95</a:t>
                      </a:r>
                    </a:p>
                  </a:txBody>
                  <a:tcPr anchor="ctr"/>
                </a:tc>
                <a:extLst>
                  <a:ext uri="{0D108BD9-81ED-4DB2-BD59-A6C34878D82A}">
                    <a16:rowId xmlns:a16="http://schemas.microsoft.com/office/drawing/2014/main" xmlns="" val="389520685"/>
                  </a:ext>
                </a:extLst>
              </a:tr>
              <a:tr h="303205">
                <a:tc>
                  <a:txBody>
                    <a:bodyPr/>
                    <a:lstStyle/>
                    <a:p>
                      <a:r>
                        <a:rPr lang="en-US" sz="1600"/>
                        <a:t>Resistor</a:t>
                      </a:r>
                    </a:p>
                  </a:txBody>
                  <a:tcPr/>
                </a:tc>
                <a:tc>
                  <a:txBody>
                    <a:bodyPr/>
                    <a:lstStyle/>
                    <a:p>
                      <a:pPr algn="ctr"/>
                      <a:r>
                        <a:rPr lang="en-US" sz="1600"/>
                        <a:t>$0.75</a:t>
                      </a:r>
                    </a:p>
                  </a:txBody>
                  <a:tcPr anchor="ctr"/>
                </a:tc>
                <a:tc>
                  <a:txBody>
                    <a:bodyPr/>
                    <a:lstStyle/>
                    <a:p>
                      <a:pPr algn="ctr"/>
                      <a:r>
                        <a:rPr lang="en-US" sz="1600" b="0">
                          <a:solidFill>
                            <a:schemeClr val="tx1"/>
                          </a:solidFill>
                        </a:rPr>
                        <a:t>4</a:t>
                      </a:r>
                    </a:p>
                  </a:txBody>
                  <a:tcPr anchor="ctr"/>
                </a:tc>
                <a:tc>
                  <a:txBody>
                    <a:bodyPr/>
                    <a:lstStyle/>
                    <a:p>
                      <a:pPr lvl="0" algn="ctr">
                        <a:buNone/>
                      </a:pPr>
                      <a:r>
                        <a:rPr lang="en-US" sz="1600" b="1" i="0" u="none" strike="noStrike" noProof="0">
                          <a:solidFill>
                            <a:srgbClr val="00B050"/>
                          </a:solidFill>
                          <a:latin typeface="Calibri"/>
                        </a:rPr>
                        <a:t>$3.00</a:t>
                      </a:r>
                    </a:p>
                  </a:txBody>
                  <a:tcPr anchor="ctr"/>
                </a:tc>
                <a:extLst>
                  <a:ext uri="{0D108BD9-81ED-4DB2-BD59-A6C34878D82A}">
                    <a16:rowId xmlns:a16="http://schemas.microsoft.com/office/drawing/2014/main" xmlns="" val="1150130439"/>
                  </a:ext>
                </a:extLst>
              </a:tr>
              <a:tr h="303205">
                <a:tc>
                  <a:txBody>
                    <a:bodyPr/>
                    <a:lstStyle/>
                    <a:p>
                      <a:r>
                        <a:rPr lang="en-US" sz="1600"/>
                        <a:t>Inductor</a:t>
                      </a:r>
                    </a:p>
                  </a:txBody>
                  <a:tcPr/>
                </a:tc>
                <a:tc>
                  <a:txBody>
                    <a:bodyPr/>
                    <a:lstStyle/>
                    <a:p>
                      <a:pPr algn="ctr"/>
                      <a:r>
                        <a:rPr lang="en-US" sz="1600"/>
                        <a:t>$1.76</a:t>
                      </a:r>
                    </a:p>
                  </a:txBody>
                  <a:tcPr anchor="ctr"/>
                </a:tc>
                <a:tc>
                  <a:txBody>
                    <a:bodyPr/>
                    <a:lstStyle/>
                    <a:p>
                      <a:pPr algn="ctr"/>
                      <a:r>
                        <a:rPr lang="en-US" sz="1600" b="0">
                          <a:solidFill>
                            <a:schemeClr val="tx1"/>
                          </a:solidFill>
                        </a:rPr>
                        <a:t>2</a:t>
                      </a:r>
                    </a:p>
                  </a:txBody>
                  <a:tcPr anchor="ctr"/>
                </a:tc>
                <a:tc>
                  <a:txBody>
                    <a:bodyPr/>
                    <a:lstStyle/>
                    <a:p>
                      <a:pPr lvl="0" algn="ctr">
                        <a:buNone/>
                      </a:pPr>
                      <a:r>
                        <a:rPr lang="en-US" sz="1600" b="1" i="0" u="none" strike="noStrike" noProof="0">
                          <a:solidFill>
                            <a:srgbClr val="00B050"/>
                          </a:solidFill>
                          <a:latin typeface="Calibri"/>
                        </a:rPr>
                        <a:t>$3.52</a:t>
                      </a:r>
                    </a:p>
                  </a:txBody>
                  <a:tcPr anchor="ctr"/>
                </a:tc>
                <a:extLst>
                  <a:ext uri="{0D108BD9-81ED-4DB2-BD59-A6C34878D82A}">
                    <a16:rowId xmlns:a16="http://schemas.microsoft.com/office/drawing/2014/main" xmlns="" val="2148210020"/>
                  </a:ext>
                </a:extLst>
              </a:tr>
              <a:tr h="303205">
                <a:tc>
                  <a:txBody>
                    <a:bodyPr/>
                    <a:lstStyle/>
                    <a:p>
                      <a:pPr lvl="0">
                        <a:buNone/>
                      </a:pPr>
                      <a:r>
                        <a:rPr lang="en-US" sz="1600"/>
                        <a:t>Step Up Converter</a:t>
                      </a:r>
                    </a:p>
                  </a:txBody>
                  <a:tcPr/>
                </a:tc>
                <a:tc>
                  <a:txBody>
                    <a:bodyPr/>
                    <a:lstStyle/>
                    <a:p>
                      <a:pPr lvl="0" algn="ctr">
                        <a:buNone/>
                      </a:pPr>
                      <a:r>
                        <a:rPr lang="en-US" sz="1600"/>
                        <a:t>$.75</a:t>
                      </a:r>
                    </a:p>
                  </a:txBody>
                  <a:tcPr anchor="ctr"/>
                </a:tc>
                <a:tc>
                  <a:txBody>
                    <a:bodyPr/>
                    <a:lstStyle/>
                    <a:p>
                      <a:pPr lvl="0" algn="ctr">
                        <a:buNone/>
                      </a:pPr>
                      <a:r>
                        <a:rPr lang="en-US" sz="1600" b="0">
                          <a:solidFill>
                            <a:schemeClr val="tx1"/>
                          </a:solidFill>
                        </a:rPr>
                        <a:t>10</a:t>
                      </a:r>
                    </a:p>
                  </a:txBody>
                  <a:tcPr anchor="ctr"/>
                </a:tc>
                <a:tc>
                  <a:txBody>
                    <a:bodyPr/>
                    <a:lstStyle/>
                    <a:p>
                      <a:pPr lvl="0" algn="ctr">
                        <a:buNone/>
                      </a:pPr>
                      <a:r>
                        <a:rPr lang="en-US" sz="1600" b="1" i="0" u="none" strike="noStrike" noProof="0">
                          <a:solidFill>
                            <a:srgbClr val="00B050"/>
                          </a:solidFill>
                          <a:latin typeface="Calibri"/>
                        </a:rPr>
                        <a:t>$7.50</a:t>
                      </a:r>
                    </a:p>
                  </a:txBody>
                  <a:tcPr anchor="ctr"/>
                </a:tc>
                <a:extLst>
                  <a:ext uri="{0D108BD9-81ED-4DB2-BD59-A6C34878D82A}">
                    <a16:rowId xmlns:a16="http://schemas.microsoft.com/office/drawing/2014/main" xmlns="" val="1727257333"/>
                  </a:ext>
                </a:extLst>
              </a:tr>
              <a:tr h="303204">
                <a:tc>
                  <a:txBody>
                    <a:bodyPr/>
                    <a:lstStyle/>
                    <a:p>
                      <a:pPr lvl="0">
                        <a:buNone/>
                      </a:pPr>
                      <a:r>
                        <a:rPr lang="en-US" sz="1600"/>
                        <a:t>Future Data Package</a:t>
                      </a:r>
                    </a:p>
                  </a:txBody>
                  <a:tcPr/>
                </a:tc>
                <a:tc>
                  <a:txBody>
                    <a:bodyPr/>
                    <a:lstStyle/>
                    <a:p>
                      <a:pPr lvl="0" algn="ctr">
                        <a:buNone/>
                      </a:pPr>
                      <a:r>
                        <a:rPr lang="en-US" sz="1600"/>
                        <a:t>$122</a:t>
                      </a:r>
                    </a:p>
                  </a:txBody>
                  <a:tcPr anchor="ctr"/>
                </a:tc>
                <a:tc>
                  <a:txBody>
                    <a:bodyPr/>
                    <a:lstStyle/>
                    <a:p>
                      <a:pPr lvl="0" algn="ctr">
                        <a:buNone/>
                      </a:pPr>
                      <a:endParaRPr lang="en-US" sz="1600" b="0">
                        <a:solidFill>
                          <a:schemeClr val="tx1"/>
                        </a:solidFill>
                      </a:endParaRPr>
                    </a:p>
                  </a:txBody>
                  <a:tcPr anchor="ctr"/>
                </a:tc>
                <a:tc>
                  <a:txBody>
                    <a:bodyPr/>
                    <a:lstStyle/>
                    <a:p>
                      <a:pPr lvl="0" algn="ctr">
                        <a:buNone/>
                      </a:pPr>
                      <a:endParaRPr lang="en-US" sz="1600" b="1" i="0" u="none" strike="noStrike" noProof="0">
                        <a:solidFill>
                          <a:srgbClr val="00B050"/>
                        </a:solidFill>
                        <a:latin typeface="Calibri"/>
                      </a:endParaRPr>
                    </a:p>
                  </a:txBody>
                  <a:tcPr anchor="ctr"/>
                </a:tc>
                <a:extLst>
                  <a:ext uri="{0D108BD9-81ED-4DB2-BD59-A6C34878D82A}">
                    <a16:rowId xmlns:a16="http://schemas.microsoft.com/office/drawing/2014/main" xmlns="" val="2300245575"/>
                  </a:ext>
                </a:extLst>
              </a:tr>
            </a:tbl>
          </a:graphicData>
        </a:graphic>
      </p:graphicFrame>
      <p:graphicFrame>
        <p:nvGraphicFramePr>
          <p:cNvPr id="12" name="Table 11">
            <a:extLst>
              <a:ext uri="{FF2B5EF4-FFF2-40B4-BE49-F238E27FC236}">
                <a16:creationId xmlns:a16="http://schemas.microsoft.com/office/drawing/2014/main" xmlns="" id="{EF0E80DB-7092-4DB8-A3AD-09E94217AB63}"/>
              </a:ext>
            </a:extLst>
          </p:cNvPr>
          <p:cNvGraphicFramePr>
            <a:graphicFrameLocks noGrp="1"/>
          </p:cNvGraphicFramePr>
          <p:nvPr>
            <p:extLst>
              <p:ext uri="{D42A27DB-BD31-4B8C-83A1-F6EECF244321}">
                <p14:modId xmlns:p14="http://schemas.microsoft.com/office/powerpoint/2010/main" val="4087084582"/>
              </p:ext>
            </p:extLst>
          </p:nvPr>
        </p:nvGraphicFramePr>
        <p:xfrm>
          <a:off x="345056" y="4643885"/>
          <a:ext cx="3901702" cy="2092938"/>
        </p:xfrm>
        <a:graphic>
          <a:graphicData uri="http://schemas.openxmlformats.org/drawingml/2006/table">
            <a:tbl>
              <a:tblPr firstRow="1" bandRow="1">
                <a:tableStyleId>{C083E6E3-FA7D-4D7B-A595-EF9225AFEA82}</a:tableStyleId>
              </a:tblPr>
              <a:tblGrid>
                <a:gridCol w="1950851">
                  <a:extLst>
                    <a:ext uri="{9D8B030D-6E8A-4147-A177-3AD203B41FA5}">
                      <a16:colId xmlns:a16="http://schemas.microsoft.com/office/drawing/2014/main" xmlns="" val="3874411078"/>
                    </a:ext>
                  </a:extLst>
                </a:gridCol>
                <a:gridCol w="1950851">
                  <a:extLst>
                    <a:ext uri="{9D8B030D-6E8A-4147-A177-3AD203B41FA5}">
                      <a16:colId xmlns:a16="http://schemas.microsoft.com/office/drawing/2014/main" xmlns="" val="1340734854"/>
                    </a:ext>
                  </a:extLst>
                </a:gridCol>
              </a:tblGrid>
              <a:tr h="375878">
                <a:tc>
                  <a:txBody>
                    <a:bodyPr/>
                    <a:lstStyle/>
                    <a:p>
                      <a:r>
                        <a:rPr lang="en-US" sz="1800" b="0"/>
                        <a:t>Electronics</a:t>
                      </a:r>
                    </a:p>
                  </a:txBody>
                  <a:tcPr/>
                </a:tc>
                <a:tc>
                  <a:txBody>
                    <a:bodyPr/>
                    <a:lstStyle/>
                    <a:p>
                      <a:pPr lvl="0">
                        <a:buNone/>
                      </a:pPr>
                      <a:r>
                        <a:rPr lang="en-US" sz="1800" b="0"/>
                        <a:t>$1044.93</a:t>
                      </a:r>
                    </a:p>
                  </a:txBody>
                  <a:tcPr/>
                </a:tc>
                <a:extLst>
                  <a:ext uri="{0D108BD9-81ED-4DB2-BD59-A6C34878D82A}">
                    <a16:rowId xmlns:a16="http://schemas.microsoft.com/office/drawing/2014/main" xmlns="" val="2710968467"/>
                  </a:ext>
                </a:extLst>
              </a:tr>
              <a:tr h="448235">
                <a:tc>
                  <a:txBody>
                    <a:bodyPr/>
                    <a:lstStyle/>
                    <a:p>
                      <a:r>
                        <a:rPr lang="en-US" sz="1800"/>
                        <a:t>Structures</a:t>
                      </a:r>
                      <a:endParaRPr lang="en-US" sz="1800" baseline="0"/>
                    </a:p>
                  </a:txBody>
                  <a:tcPr anchor="ctr"/>
                </a:tc>
                <a:tc>
                  <a:txBody>
                    <a:bodyPr/>
                    <a:lstStyle/>
                    <a:p>
                      <a:pPr lvl="0">
                        <a:buNone/>
                      </a:pPr>
                      <a:r>
                        <a:rPr lang="en-US" sz="1800"/>
                        <a:t>$312.78</a:t>
                      </a:r>
                    </a:p>
                  </a:txBody>
                  <a:tcPr anchor="ctr"/>
                </a:tc>
                <a:extLst>
                  <a:ext uri="{0D108BD9-81ED-4DB2-BD59-A6C34878D82A}">
                    <a16:rowId xmlns:a16="http://schemas.microsoft.com/office/drawing/2014/main" xmlns="" val="434584420"/>
                  </a:ext>
                </a:extLst>
              </a:tr>
              <a:tr h="522941">
                <a:tc>
                  <a:txBody>
                    <a:bodyPr/>
                    <a:lstStyle/>
                    <a:p>
                      <a:r>
                        <a:rPr lang="en-US" sz="1800"/>
                        <a:t>Total</a:t>
                      </a:r>
                    </a:p>
                  </a:txBody>
                  <a:tcPr anchor="ctr"/>
                </a:tc>
                <a:tc>
                  <a:txBody>
                    <a:bodyPr/>
                    <a:lstStyle/>
                    <a:p>
                      <a:pPr lvl="0">
                        <a:buNone/>
                      </a:pPr>
                      <a:r>
                        <a:rPr lang="en-US" sz="1800"/>
                        <a:t>$1657.71</a:t>
                      </a:r>
                    </a:p>
                  </a:txBody>
                  <a:tcPr anchor="ctr"/>
                </a:tc>
                <a:extLst>
                  <a:ext uri="{0D108BD9-81ED-4DB2-BD59-A6C34878D82A}">
                    <a16:rowId xmlns:a16="http://schemas.microsoft.com/office/drawing/2014/main" xmlns="" val="750035702"/>
                  </a:ext>
                </a:extLst>
              </a:tr>
              <a:tr h="745884">
                <a:tc>
                  <a:txBody>
                    <a:bodyPr/>
                    <a:lstStyle/>
                    <a:p>
                      <a:pPr lvl="0">
                        <a:buNone/>
                      </a:pPr>
                      <a:r>
                        <a:rPr lang="en-US" sz="1800"/>
                        <a:t>Remaining</a:t>
                      </a:r>
                    </a:p>
                  </a:txBody>
                  <a:tcPr anchor="ctr"/>
                </a:tc>
                <a:tc>
                  <a:txBody>
                    <a:bodyPr/>
                    <a:lstStyle/>
                    <a:p>
                      <a:pPr lvl="0">
                        <a:buNone/>
                      </a:pPr>
                      <a:r>
                        <a:rPr lang="en-US" sz="1800">
                          <a:solidFill>
                            <a:srgbClr val="00B050"/>
                          </a:solidFill>
                        </a:rPr>
                        <a:t>$3342.29</a:t>
                      </a:r>
                    </a:p>
                  </a:txBody>
                  <a:tcPr anchor="ctr"/>
                </a:tc>
                <a:extLst>
                  <a:ext uri="{0D108BD9-81ED-4DB2-BD59-A6C34878D82A}">
                    <a16:rowId xmlns:a16="http://schemas.microsoft.com/office/drawing/2014/main" xmlns="" val="2476964921"/>
                  </a:ext>
                </a:extLst>
              </a:tr>
            </a:tbl>
          </a:graphicData>
        </a:graphic>
      </p:graphicFrame>
    </p:spTree>
    <p:extLst>
      <p:ext uri="{BB962C8B-B14F-4D97-AF65-F5344CB8AC3E}">
        <p14:creationId xmlns:p14="http://schemas.microsoft.com/office/powerpoint/2010/main" val="3617956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1859940-F656-4B5D-842E-BDF6F505FBC1}"/>
              </a:ext>
            </a:extLst>
          </p:cNvPr>
          <p:cNvSpPr>
            <a:spLocks noGrp="1"/>
          </p:cNvSpPr>
          <p:nvPr>
            <p:ph type="sldNum" sz="quarter" idx="12"/>
          </p:nvPr>
        </p:nvSpPr>
        <p:spPr/>
        <p:txBody>
          <a:bodyPr/>
          <a:lstStyle/>
          <a:p>
            <a:fld id="{330EA680-D336-4FF7-8B7A-9848BB0A1C32}" type="slidenum">
              <a:rPr lang="en-US" smtClean="0"/>
              <a:t>31</a:t>
            </a:fld>
            <a:endParaRPr lang="en-US"/>
          </a:p>
        </p:txBody>
      </p:sp>
      <p:graphicFrame>
        <p:nvGraphicFramePr>
          <p:cNvPr id="4" name="Table 3">
            <a:extLst>
              <a:ext uri="{FF2B5EF4-FFF2-40B4-BE49-F238E27FC236}">
                <a16:creationId xmlns:a16="http://schemas.microsoft.com/office/drawing/2014/main" xmlns="" id="{E98849AE-C941-4D4F-8C9F-76B1FFE08E8B}"/>
              </a:ext>
            </a:extLst>
          </p:cNvPr>
          <p:cNvGraphicFramePr>
            <a:graphicFrameLocks noGrp="1"/>
          </p:cNvGraphicFramePr>
          <p:nvPr>
            <p:extLst>
              <p:ext uri="{D42A27DB-BD31-4B8C-83A1-F6EECF244321}">
                <p14:modId xmlns:p14="http://schemas.microsoft.com/office/powerpoint/2010/main" val="2087060845"/>
              </p:ext>
            </p:extLst>
          </p:nvPr>
        </p:nvGraphicFramePr>
        <p:xfrm>
          <a:off x="445698" y="273169"/>
          <a:ext cx="6709939" cy="2431824"/>
        </p:xfrm>
        <a:graphic>
          <a:graphicData uri="http://schemas.openxmlformats.org/drawingml/2006/table">
            <a:tbl>
              <a:tblPr firstRow="1" bandRow="1">
                <a:tableStyleId>{2A488322-F2BA-4B5B-9748-0D474271808F}</a:tableStyleId>
              </a:tblPr>
              <a:tblGrid>
                <a:gridCol w="4953861">
                  <a:extLst>
                    <a:ext uri="{9D8B030D-6E8A-4147-A177-3AD203B41FA5}">
                      <a16:colId xmlns:a16="http://schemas.microsoft.com/office/drawing/2014/main" xmlns="" val="3874411078"/>
                    </a:ext>
                  </a:extLst>
                </a:gridCol>
                <a:gridCol w="1756078">
                  <a:extLst>
                    <a:ext uri="{9D8B030D-6E8A-4147-A177-3AD203B41FA5}">
                      <a16:colId xmlns:a16="http://schemas.microsoft.com/office/drawing/2014/main" xmlns="" val="326398709"/>
                    </a:ext>
                  </a:extLst>
                </a:gridCol>
              </a:tblGrid>
              <a:tr h="463176">
                <a:tc>
                  <a:txBody>
                    <a:bodyPr/>
                    <a:lstStyle/>
                    <a:p>
                      <a:r>
                        <a:rPr lang="en-US" sz="3200"/>
                        <a:t>Total Mass Limit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a:t>2,700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2710968467"/>
                  </a:ext>
                </a:extLst>
              </a:tr>
              <a:tr h="926352">
                <a:tc>
                  <a:txBody>
                    <a:bodyPr/>
                    <a:lstStyle/>
                    <a:p>
                      <a:r>
                        <a:rPr lang="en-US" sz="3200"/>
                        <a:t>Original</a:t>
                      </a:r>
                      <a:r>
                        <a:rPr lang="en-US" sz="3200" baseline="0"/>
                        <a:t> Mass Projection [g]</a:t>
                      </a:r>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a:t>2,393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434584420"/>
                  </a:ext>
                </a:extLst>
              </a:tr>
              <a:tr h="926352">
                <a:tc>
                  <a:txBody>
                    <a:bodyPr/>
                    <a:lstStyle/>
                    <a:p>
                      <a:r>
                        <a:rPr lang="en-US" sz="3200"/>
                        <a:t>Current Mass Projection [g]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a:t>2,319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750035702"/>
                  </a:ext>
                </a:extLst>
              </a:tr>
            </a:tbl>
          </a:graphicData>
        </a:graphic>
      </p:graphicFrame>
      <p:graphicFrame>
        <p:nvGraphicFramePr>
          <p:cNvPr id="5" name="Table 4">
            <a:extLst>
              <a:ext uri="{FF2B5EF4-FFF2-40B4-BE49-F238E27FC236}">
                <a16:creationId xmlns:a16="http://schemas.microsoft.com/office/drawing/2014/main" xmlns="" id="{6CB793D9-EFEC-4AD9-A67D-CA4AB2C96506}"/>
              </a:ext>
            </a:extLst>
          </p:cNvPr>
          <p:cNvGraphicFramePr>
            <a:graphicFrameLocks noGrp="1"/>
          </p:cNvGraphicFramePr>
          <p:nvPr>
            <p:extLst>
              <p:ext uri="{D42A27DB-BD31-4B8C-83A1-F6EECF244321}">
                <p14:modId xmlns:p14="http://schemas.microsoft.com/office/powerpoint/2010/main" val="309646625"/>
              </p:ext>
            </p:extLst>
          </p:nvPr>
        </p:nvGraphicFramePr>
        <p:xfrm>
          <a:off x="474452" y="3105509"/>
          <a:ext cx="6665006" cy="3397621"/>
        </p:xfrm>
        <a:graphic>
          <a:graphicData uri="http://schemas.openxmlformats.org/drawingml/2006/table">
            <a:tbl>
              <a:tblPr firstRow="1" bandRow="1">
                <a:tableStyleId>{2A488322-F2BA-4B5B-9748-0D474271808F}</a:tableStyleId>
              </a:tblPr>
              <a:tblGrid>
                <a:gridCol w="4920687">
                  <a:extLst>
                    <a:ext uri="{9D8B030D-6E8A-4147-A177-3AD203B41FA5}">
                      <a16:colId xmlns:a16="http://schemas.microsoft.com/office/drawing/2014/main" xmlns="" val="3874411078"/>
                    </a:ext>
                  </a:extLst>
                </a:gridCol>
                <a:gridCol w="1744319">
                  <a:extLst>
                    <a:ext uri="{9D8B030D-6E8A-4147-A177-3AD203B41FA5}">
                      <a16:colId xmlns:a16="http://schemas.microsoft.com/office/drawing/2014/main" xmlns="" val="326398709"/>
                    </a:ext>
                  </a:extLst>
                </a:gridCol>
              </a:tblGrid>
              <a:tr h="821764">
                <a:tc>
                  <a:txBody>
                    <a:bodyPr/>
                    <a:lstStyle/>
                    <a:p>
                      <a:r>
                        <a:rPr lang="en-US" sz="3200"/>
                        <a:t>Unit Cost 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2710968467"/>
                  </a:ext>
                </a:extLst>
              </a:tr>
              <a:tr h="926352">
                <a:tc>
                  <a:txBody>
                    <a:bodyPr/>
                    <a:lstStyle/>
                    <a:p>
                      <a:r>
                        <a:rPr lang="en-US" sz="3200"/>
                        <a:t>Electronics/ Communications</a:t>
                      </a:r>
                      <a:endParaRPr lang="en-US" sz="3200" baseline="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a:t>$630.00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434584420"/>
                  </a:ext>
                </a:extLst>
              </a:tr>
              <a:tr h="926352">
                <a:tc>
                  <a:txBody>
                    <a:bodyPr/>
                    <a:lstStyle/>
                    <a:p>
                      <a:r>
                        <a:rPr lang="en-US" sz="3200"/>
                        <a:t>Structures/ Deployment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3200"/>
                        <a:t>$127.36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750035702"/>
                  </a:ext>
                </a:extLst>
              </a:tr>
              <a:tr h="582705">
                <a:tc>
                  <a:txBody>
                    <a:bodyPr/>
                    <a:lstStyle/>
                    <a:p>
                      <a:pPr lvl="0">
                        <a:buNone/>
                      </a:pPr>
                      <a:r>
                        <a:rPr lang="en-US" sz="3200"/>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lvl="0">
                        <a:buNone/>
                      </a:pPr>
                      <a:r>
                        <a:rPr lang="en-US" sz="3200">
                          <a:solidFill>
                            <a:srgbClr val="00B050"/>
                          </a:solidFill>
                        </a:rPr>
                        <a:t>$757.36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3195263439"/>
                  </a:ext>
                </a:extLst>
              </a:tr>
            </a:tbl>
          </a:graphicData>
        </a:graphic>
      </p:graphicFrame>
      <p:pic>
        <p:nvPicPr>
          <p:cNvPr id="3" name="Picture 5" descr="A picture containing holding&#10;&#10;Description generated with high confidence">
            <a:extLst>
              <a:ext uri="{FF2B5EF4-FFF2-40B4-BE49-F238E27FC236}">
                <a16:creationId xmlns:a16="http://schemas.microsoft.com/office/drawing/2014/main" xmlns="" id="{A5E892D7-1F6F-4881-873E-46F673879D23}"/>
              </a:ext>
            </a:extLst>
          </p:cNvPr>
          <p:cNvPicPr>
            <a:picLocks noChangeAspect="1"/>
          </p:cNvPicPr>
          <p:nvPr/>
        </p:nvPicPr>
        <p:blipFill>
          <a:blip r:embed="rId2"/>
          <a:stretch>
            <a:fillRect/>
          </a:stretch>
        </p:blipFill>
        <p:spPr>
          <a:xfrm>
            <a:off x="7527985" y="1171878"/>
            <a:ext cx="4396596" cy="1509373"/>
          </a:xfrm>
          <a:prstGeom prst="rect">
            <a:avLst/>
          </a:prstGeom>
        </p:spPr>
      </p:pic>
      <p:pic>
        <p:nvPicPr>
          <p:cNvPr id="9" name="Picture 9" descr="A close up of a screen&#10;&#10;Description generated with high confidence">
            <a:extLst>
              <a:ext uri="{FF2B5EF4-FFF2-40B4-BE49-F238E27FC236}">
                <a16:creationId xmlns:a16="http://schemas.microsoft.com/office/drawing/2014/main" xmlns="" id="{D92D3BFE-BFA8-4C62-80FD-D56CBBE2963B}"/>
              </a:ext>
            </a:extLst>
          </p:cNvPr>
          <p:cNvPicPr>
            <a:picLocks noChangeAspect="1"/>
          </p:cNvPicPr>
          <p:nvPr/>
        </p:nvPicPr>
        <p:blipFill>
          <a:blip r:embed="rId3"/>
          <a:stretch>
            <a:fillRect/>
          </a:stretch>
        </p:blipFill>
        <p:spPr>
          <a:xfrm>
            <a:off x="7527986" y="2866771"/>
            <a:ext cx="4482861" cy="1800193"/>
          </a:xfrm>
          <a:prstGeom prst="rect">
            <a:avLst/>
          </a:prstGeom>
        </p:spPr>
      </p:pic>
    </p:spTree>
    <p:extLst>
      <p:ext uri="{BB962C8B-B14F-4D97-AF65-F5344CB8AC3E}">
        <p14:creationId xmlns:p14="http://schemas.microsoft.com/office/powerpoint/2010/main" val="3350001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75156C-1B71-494F-A29B-F6F99FAA99A3}"/>
              </a:ext>
            </a:extLst>
          </p:cNvPr>
          <p:cNvSpPr txBox="1"/>
          <p:nvPr/>
        </p:nvSpPr>
        <p:spPr>
          <a:xfrm>
            <a:off x="4724400" y="320040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Backup slides</a:t>
            </a:r>
          </a:p>
        </p:txBody>
      </p:sp>
      <p:sp>
        <p:nvSpPr>
          <p:cNvPr id="3" name="Slide Number Placeholder 2"/>
          <p:cNvSpPr>
            <a:spLocks noGrp="1"/>
          </p:cNvSpPr>
          <p:nvPr>
            <p:ph type="sldNum" sz="quarter" idx="12"/>
          </p:nvPr>
        </p:nvSpPr>
        <p:spPr/>
        <p:txBody>
          <a:bodyPr/>
          <a:lstStyle/>
          <a:p>
            <a:fld id="{330EA680-D336-4FF7-8B7A-9848BB0A1C32}" type="slidenum">
              <a:rPr lang="en-US" smtClean="0"/>
              <a:t>32</a:t>
            </a:fld>
            <a:endParaRPr lang="en-US"/>
          </a:p>
        </p:txBody>
      </p:sp>
    </p:spTree>
    <p:extLst>
      <p:ext uri="{BB962C8B-B14F-4D97-AF65-F5344CB8AC3E}">
        <p14:creationId xmlns:p14="http://schemas.microsoft.com/office/powerpoint/2010/main" val="3259731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4200" y="180930"/>
            <a:ext cx="10401300" cy="587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Allocate Memory</a:t>
            </a:r>
          </a:p>
        </p:txBody>
      </p:sp>
      <p:sp>
        <p:nvSpPr>
          <p:cNvPr id="5" name="Rectangle 4"/>
          <p:cNvSpPr/>
          <p:nvPr/>
        </p:nvSpPr>
        <p:spPr>
          <a:xfrm>
            <a:off x="4702013" y="1005672"/>
            <a:ext cx="1357802" cy="336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Status</a:t>
            </a:r>
          </a:p>
        </p:txBody>
      </p:sp>
      <p:sp>
        <p:nvSpPr>
          <p:cNvPr id="7" name="Rectangle 6"/>
          <p:cNvSpPr/>
          <p:nvPr/>
        </p:nvSpPr>
        <p:spPr>
          <a:xfrm>
            <a:off x="4815528" y="2271014"/>
            <a:ext cx="1130769" cy="57765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n-US"/>
              <a:t>Delta Compression</a:t>
            </a:r>
          </a:p>
        </p:txBody>
      </p:sp>
      <p:sp>
        <p:nvSpPr>
          <p:cNvPr id="9" name="Rectangle 8"/>
          <p:cNvSpPr/>
          <p:nvPr/>
        </p:nvSpPr>
        <p:spPr>
          <a:xfrm>
            <a:off x="4953018" y="6167026"/>
            <a:ext cx="936378" cy="378648"/>
          </a:xfrm>
          <a:prstGeom prst="rect">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algn="ctr"/>
            <a:r>
              <a:rPr lang="en-US"/>
              <a:t>Sleep</a:t>
            </a:r>
          </a:p>
        </p:txBody>
      </p:sp>
      <p:sp>
        <p:nvSpPr>
          <p:cNvPr id="13" name="Curved Up Arrow 12"/>
          <p:cNvSpPr/>
          <p:nvPr/>
        </p:nvSpPr>
        <p:spPr>
          <a:xfrm rot="10800000">
            <a:off x="783" y="831500"/>
            <a:ext cx="10484481" cy="2994661"/>
          </a:xfrm>
          <a:prstGeom prst="curvedUpArrow">
            <a:avLst>
              <a:gd name="adj1" fmla="val 16651"/>
              <a:gd name="adj2" fmla="val 35539"/>
              <a:gd name="adj3" fmla="val 15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a:off x="278926" y="3819097"/>
            <a:ext cx="10484481" cy="2994661"/>
          </a:xfrm>
          <a:prstGeom prst="curvedUpArrow">
            <a:avLst>
              <a:gd name="adj1" fmla="val 16651"/>
              <a:gd name="adj2" fmla="val 35539"/>
              <a:gd name="adj3" fmla="val 15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descr="File:FP Satellite icon.svg - Wikimedia Commons"/>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156997">
            <a:off x="10113422" y="1087312"/>
            <a:ext cx="1612900" cy="1612900"/>
          </a:xfrm>
          <a:prstGeom prst="rect">
            <a:avLst/>
          </a:prstGeom>
        </p:spPr>
      </p:pic>
      <p:pic>
        <p:nvPicPr>
          <p:cNvPr id="16" name="Picture 15" descr="File:FP Satellite icon.svg - Wikimedia Commons"/>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t="67414" r="66774"/>
          <a:stretch/>
        </p:blipFill>
        <p:spPr>
          <a:xfrm rot="1606047">
            <a:off x="7954962" y="2377760"/>
            <a:ext cx="535907" cy="525578"/>
          </a:xfrm>
          <a:prstGeom prst="rect">
            <a:avLst/>
          </a:prstGeom>
        </p:spPr>
      </p:pic>
      <p:pic>
        <p:nvPicPr>
          <p:cNvPr id="17" name="Picture 16" descr="File:FP Satellite icon.svg - Wikimedia Commons"/>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4777685">
            <a:off x="10312401" y="4899417"/>
            <a:ext cx="1612900" cy="1612900"/>
          </a:xfrm>
          <a:prstGeom prst="rect">
            <a:avLst/>
          </a:prstGeom>
        </p:spPr>
      </p:pic>
      <p:pic>
        <p:nvPicPr>
          <p:cNvPr id="18" name="Picture 17" descr="File:FP Satellite icon.svg - Wikimedia Commons"/>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t="67414" r="66774"/>
          <a:stretch/>
        </p:blipFill>
        <p:spPr>
          <a:xfrm rot="15041792">
            <a:off x="8142254" y="4125237"/>
            <a:ext cx="535907" cy="525578"/>
          </a:xfrm>
          <a:prstGeom prst="rect">
            <a:avLst/>
          </a:prstGeom>
        </p:spPr>
      </p:pic>
      <p:sp>
        <p:nvSpPr>
          <p:cNvPr id="2" name="Left-Right Arrow 1"/>
          <p:cNvSpPr/>
          <p:nvPr/>
        </p:nvSpPr>
        <p:spPr>
          <a:xfrm rot="16200000">
            <a:off x="-2087591" y="3357967"/>
            <a:ext cx="5092876" cy="6883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Continuous Process</a:t>
            </a:r>
          </a:p>
        </p:txBody>
      </p:sp>
      <p:sp>
        <p:nvSpPr>
          <p:cNvPr id="21" name="Rounded Rectangle 20"/>
          <p:cNvSpPr/>
          <p:nvPr/>
        </p:nvSpPr>
        <p:spPr>
          <a:xfrm>
            <a:off x="7027849" y="2103784"/>
            <a:ext cx="9144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GPS</a:t>
            </a:r>
          </a:p>
        </p:txBody>
      </p:sp>
      <p:sp>
        <p:nvSpPr>
          <p:cNvPr id="22" name="Rounded Rectangle 21"/>
          <p:cNvSpPr/>
          <p:nvPr/>
        </p:nvSpPr>
        <p:spPr>
          <a:xfrm>
            <a:off x="7027849" y="3755859"/>
            <a:ext cx="91440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TX</a:t>
            </a:r>
          </a:p>
        </p:txBody>
      </p:sp>
      <p:sp>
        <p:nvSpPr>
          <p:cNvPr id="25" name="Rectangle 24"/>
          <p:cNvSpPr/>
          <p:nvPr/>
        </p:nvSpPr>
        <p:spPr>
          <a:xfrm rot="19581850">
            <a:off x="10177175" y="4934687"/>
            <a:ext cx="724544" cy="610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File:FP Satellite icon.svg - Wikimedia Commons"/>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t="67414" r="66774"/>
          <a:stretch/>
        </p:blipFill>
        <p:spPr>
          <a:xfrm rot="15225048">
            <a:off x="10291574" y="5057170"/>
            <a:ext cx="535907" cy="525578"/>
          </a:xfrm>
          <a:prstGeom prst="rect">
            <a:avLst/>
          </a:prstGeom>
        </p:spPr>
      </p:pic>
      <p:sp>
        <p:nvSpPr>
          <p:cNvPr id="26" name="TextBox 25"/>
          <p:cNvSpPr txBox="1"/>
          <p:nvPr/>
        </p:nvSpPr>
        <p:spPr>
          <a:xfrm>
            <a:off x="11295037" y="5825158"/>
            <a:ext cx="873957" cy="369332"/>
          </a:xfrm>
          <a:prstGeom prst="rect">
            <a:avLst/>
          </a:prstGeom>
          <a:noFill/>
        </p:spPr>
        <p:txBody>
          <a:bodyPr wrap="none" rtlCol="0">
            <a:spAutoFit/>
          </a:bodyPr>
          <a:lstStyle/>
          <a:p>
            <a:r>
              <a:rPr lang="en-US" b="1">
                <a:solidFill>
                  <a:schemeClr val="accent4"/>
                </a:solidFill>
              </a:rPr>
              <a:t>Iridium</a:t>
            </a:r>
          </a:p>
        </p:txBody>
      </p:sp>
      <p:sp>
        <p:nvSpPr>
          <p:cNvPr id="27" name="TextBox 26"/>
          <p:cNvSpPr txBox="1"/>
          <p:nvPr/>
        </p:nvSpPr>
        <p:spPr>
          <a:xfrm>
            <a:off x="11232522" y="1709096"/>
            <a:ext cx="564578" cy="369332"/>
          </a:xfrm>
          <a:prstGeom prst="rect">
            <a:avLst/>
          </a:prstGeom>
          <a:noFill/>
        </p:spPr>
        <p:txBody>
          <a:bodyPr wrap="none" rtlCol="0">
            <a:spAutoFit/>
          </a:bodyPr>
          <a:lstStyle/>
          <a:p>
            <a:r>
              <a:rPr lang="en-US" b="1">
                <a:solidFill>
                  <a:schemeClr val="accent6"/>
                </a:solidFill>
              </a:rPr>
              <a:t>GPS</a:t>
            </a:r>
          </a:p>
        </p:txBody>
      </p:sp>
      <p:cxnSp>
        <p:nvCxnSpPr>
          <p:cNvPr id="29" name="Elbow Connector 28"/>
          <p:cNvCxnSpPr>
            <a:stCxn id="5" idx="2"/>
            <a:endCxn id="21" idx="0"/>
          </p:cNvCxnSpPr>
          <p:nvPr/>
        </p:nvCxnSpPr>
        <p:spPr>
          <a:xfrm rot="16200000" flipH="1">
            <a:off x="6052300" y="671035"/>
            <a:ext cx="761362" cy="2104135"/>
          </a:xfrm>
          <a:prstGeom prst="bentConnector3">
            <a:avLst/>
          </a:prstGeom>
          <a:ln w="38100">
            <a:tailEnd type="triangle"/>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4635988" y="5291885"/>
            <a:ext cx="936378" cy="3786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algn="ctr"/>
            <a:r>
              <a:rPr lang="en-US"/>
              <a:t>LZ</a:t>
            </a:r>
          </a:p>
        </p:txBody>
      </p:sp>
      <p:sp>
        <p:nvSpPr>
          <p:cNvPr id="39" name="Rectangle 38"/>
          <p:cNvSpPr/>
          <p:nvPr/>
        </p:nvSpPr>
        <p:spPr>
          <a:xfrm>
            <a:off x="6089779" y="5297269"/>
            <a:ext cx="1108697" cy="3786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algn="ctr"/>
            <a:r>
              <a:rPr lang="en-US"/>
              <a:t>Package</a:t>
            </a:r>
          </a:p>
        </p:txBody>
      </p:sp>
      <p:sp>
        <p:nvSpPr>
          <p:cNvPr id="40" name="Flowchart: Decision 39"/>
          <p:cNvSpPr/>
          <p:nvPr/>
        </p:nvSpPr>
        <p:spPr>
          <a:xfrm>
            <a:off x="4616170" y="3100523"/>
            <a:ext cx="1529488" cy="1000706"/>
          </a:xfrm>
          <a:prstGeom prst="flowChartDecisi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r>
              <a:rPr lang="en-US" sz="1100"/>
              <a:t>Time To Transmit?</a:t>
            </a:r>
          </a:p>
        </p:txBody>
      </p:sp>
      <p:cxnSp>
        <p:nvCxnSpPr>
          <p:cNvPr id="46" name="Straight Arrow Connector 45"/>
          <p:cNvCxnSpPr>
            <a:stCxn id="38" idx="3"/>
            <a:endCxn id="39" idx="1"/>
          </p:cNvCxnSpPr>
          <p:nvPr/>
        </p:nvCxnSpPr>
        <p:spPr>
          <a:xfrm>
            <a:off x="5572366" y="5481209"/>
            <a:ext cx="517413" cy="538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Elbow Connector 50"/>
          <p:cNvCxnSpPr>
            <a:stCxn id="39" idx="3"/>
            <a:endCxn id="22" idx="2"/>
          </p:cNvCxnSpPr>
          <p:nvPr/>
        </p:nvCxnSpPr>
        <p:spPr>
          <a:xfrm flipV="1">
            <a:off x="7198476" y="4670259"/>
            <a:ext cx="286573" cy="816334"/>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58" name="Elbow Connector 57"/>
          <p:cNvCxnSpPr>
            <a:stCxn id="40" idx="2"/>
            <a:endCxn id="22" idx="1"/>
          </p:cNvCxnSpPr>
          <p:nvPr/>
        </p:nvCxnSpPr>
        <p:spPr>
          <a:xfrm rot="16200000" flipH="1">
            <a:off x="6148466" y="3333676"/>
            <a:ext cx="111830" cy="164693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68" name="Elbow Connector 67"/>
          <p:cNvCxnSpPr>
            <a:stCxn id="40" idx="1"/>
            <a:endCxn id="38" idx="1"/>
          </p:cNvCxnSpPr>
          <p:nvPr/>
        </p:nvCxnSpPr>
        <p:spPr>
          <a:xfrm rot="10800000" flipH="1" flipV="1">
            <a:off x="4616170" y="3600875"/>
            <a:ext cx="19818" cy="1880333"/>
          </a:xfrm>
          <a:prstGeom prst="bentConnector3">
            <a:avLst>
              <a:gd name="adj1" fmla="val -2545015"/>
            </a:avLst>
          </a:prstGeom>
          <a:ln w="38100">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p:cNvCxnSpPr>
            <a:cxnSpLocks/>
            <a:stCxn id="21" idx="1"/>
            <a:endCxn id="7" idx="3"/>
          </p:cNvCxnSpPr>
          <p:nvPr/>
        </p:nvCxnSpPr>
        <p:spPr>
          <a:xfrm flipH="1" flipV="1">
            <a:off x="5946297" y="2559841"/>
            <a:ext cx="1081552" cy="11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0" name="Elbow Connector 79"/>
          <p:cNvCxnSpPr>
            <a:cxnSpLocks/>
            <a:stCxn id="7" idx="1"/>
            <a:endCxn id="9" idx="1"/>
          </p:cNvCxnSpPr>
          <p:nvPr/>
        </p:nvCxnSpPr>
        <p:spPr>
          <a:xfrm rot="10800000" flipH="1" flipV="1">
            <a:off x="4815528" y="2559840"/>
            <a:ext cx="137490" cy="3796509"/>
          </a:xfrm>
          <a:prstGeom prst="bentConnector3">
            <a:avLst>
              <a:gd name="adj1" fmla="val -859044"/>
            </a:avLst>
          </a:prstGeom>
          <a:ln w="38100">
            <a:tailEnd type="triangle"/>
          </a:ln>
        </p:spPr>
        <p:style>
          <a:lnRef idx="1">
            <a:schemeClr val="dk1"/>
          </a:lnRef>
          <a:fillRef idx="0">
            <a:schemeClr val="dk1"/>
          </a:fillRef>
          <a:effectRef idx="0">
            <a:schemeClr val="dk1"/>
          </a:effectRef>
          <a:fontRef idx="minor">
            <a:schemeClr val="tx1"/>
          </a:fontRef>
        </p:style>
      </p:cxnSp>
      <p:sp>
        <p:nvSpPr>
          <p:cNvPr id="88" name="TextBox 87"/>
          <p:cNvSpPr txBox="1"/>
          <p:nvPr/>
        </p:nvSpPr>
        <p:spPr>
          <a:xfrm>
            <a:off x="6080243" y="3901220"/>
            <a:ext cx="512641" cy="369332"/>
          </a:xfrm>
          <a:prstGeom prst="rect">
            <a:avLst/>
          </a:prstGeom>
          <a:noFill/>
        </p:spPr>
        <p:txBody>
          <a:bodyPr wrap="none" rtlCol="0">
            <a:spAutoFit/>
          </a:bodyPr>
          <a:lstStyle/>
          <a:p>
            <a:r>
              <a:rPr lang="en-US"/>
              <a:t>YES</a:t>
            </a:r>
          </a:p>
        </p:txBody>
      </p:sp>
      <p:sp>
        <p:nvSpPr>
          <p:cNvPr id="89" name="TextBox 88"/>
          <p:cNvSpPr txBox="1"/>
          <p:nvPr/>
        </p:nvSpPr>
        <p:spPr>
          <a:xfrm>
            <a:off x="4130139" y="3277843"/>
            <a:ext cx="486030" cy="369332"/>
          </a:xfrm>
          <a:prstGeom prst="rect">
            <a:avLst/>
          </a:prstGeom>
          <a:noFill/>
        </p:spPr>
        <p:txBody>
          <a:bodyPr wrap="none" rtlCol="0">
            <a:spAutoFit/>
          </a:bodyPr>
          <a:lstStyle/>
          <a:p>
            <a:r>
              <a:rPr lang="en-US"/>
              <a:t>NO</a:t>
            </a:r>
          </a:p>
        </p:txBody>
      </p:sp>
      <p:sp>
        <p:nvSpPr>
          <p:cNvPr id="3" name="Slide Number Placeholder 2"/>
          <p:cNvSpPr>
            <a:spLocks noGrp="1"/>
          </p:cNvSpPr>
          <p:nvPr>
            <p:ph type="sldNum" sz="quarter" idx="12"/>
          </p:nvPr>
        </p:nvSpPr>
        <p:spPr/>
        <p:txBody>
          <a:bodyPr/>
          <a:lstStyle/>
          <a:p>
            <a:fld id="{330EA680-D336-4FF7-8B7A-9848BB0A1C32}" type="slidenum">
              <a:rPr lang="en-US" smtClean="0"/>
              <a:t>33</a:t>
            </a:fld>
            <a:endParaRPr lang="en-US"/>
          </a:p>
        </p:txBody>
      </p:sp>
      <p:cxnSp>
        <p:nvCxnSpPr>
          <p:cNvPr id="97" name="Straight Arrow Connector 96"/>
          <p:cNvCxnSpPr>
            <a:stCxn id="7" idx="2"/>
            <a:endCxn id="40" idx="0"/>
          </p:cNvCxnSpPr>
          <p:nvPr/>
        </p:nvCxnSpPr>
        <p:spPr>
          <a:xfrm>
            <a:off x="5380913" y="2848667"/>
            <a:ext cx="1" cy="25185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4829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EC7CE-E69C-4349-89FF-024B6B07D74F}"/>
              </a:ext>
            </a:extLst>
          </p:cNvPr>
          <p:cNvSpPr>
            <a:spLocks noGrp="1"/>
          </p:cNvSpPr>
          <p:nvPr>
            <p:ph type="title"/>
          </p:nvPr>
        </p:nvSpPr>
        <p:spPr>
          <a:xfrm>
            <a:off x="513645" y="167570"/>
            <a:ext cx="10515600" cy="1325563"/>
          </a:xfrm>
        </p:spPr>
        <p:txBody>
          <a:bodyPr/>
          <a:lstStyle/>
          <a:p>
            <a:pPr algn="ctr"/>
            <a:r>
              <a:rPr lang="en-US">
                <a:latin typeface="Calibri Light"/>
                <a:cs typeface="Calibri Light"/>
              </a:rPr>
              <a:t>Functional Requirements</a:t>
            </a:r>
          </a:p>
        </p:txBody>
      </p:sp>
      <p:pic>
        <p:nvPicPr>
          <p:cNvPr id="11" name="Picture 11" descr="A close up of a logo&#10;&#10;Description generated with very high confidence">
            <a:extLst>
              <a:ext uri="{FF2B5EF4-FFF2-40B4-BE49-F238E27FC236}">
                <a16:creationId xmlns:a16="http://schemas.microsoft.com/office/drawing/2014/main" xmlns="" id="{8FBF6B6C-52AB-4D8D-984E-D4C0BB5125B7}"/>
              </a:ext>
            </a:extLst>
          </p:cNvPr>
          <p:cNvPicPr>
            <a:picLocks noGrp="1" noChangeAspect="1"/>
          </p:cNvPicPr>
          <p:nvPr>
            <p:ph idx="1"/>
          </p:nvPr>
        </p:nvPicPr>
        <p:blipFill>
          <a:blip r:embed="rId2"/>
          <a:stretch>
            <a:fillRect/>
          </a:stretch>
        </p:blipFill>
        <p:spPr>
          <a:xfrm>
            <a:off x="6091237" y="3996531"/>
            <a:ext cx="9525" cy="9525"/>
          </a:xfrm>
          <a:prstGeom prst="rect">
            <a:avLst/>
          </a:prstGeom>
        </p:spPr>
      </p:pic>
      <p:sp>
        <p:nvSpPr>
          <p:cNvPr id="3" name="Slide Number Placeholder 2"/>
          <p:cNvSpPr>
            <a:spLocks noGrp="1"/>
          </p:cNvSpPr>
          <p:nvPr>
            <p:ph type="sldNum" sz="quarter" idx="12"/>
          </p:nvPr>
        </p:nvSpPr>
        <p:spPr/>
        <p:txBody>
          <a:bodyPr/>
          <a:lstStyle/>
          <a:p>
            <a:fld id="{330EA680-D336-4FF7-8B7A-9848BB0A1C32}" type="slidenum">
              <a:rPr lang="en-US" smtClean="0"/>
              <a:t>34</a:t>
            </a:fld>
            <a:endParaRPr lang="en-US"/>
          </a:p>
        </p:txBody>
      </p:sp>
      <p:graphicFrame>
        <p:nvGraphicFramePr>
          <p:cNvPr id="5" name="Table 4">
            <a:extLst>
              <a:ext uri="{FF2B5EF4-FFF2-40B4-BE49-F238E27FC236}">
                <a16:creationId xmlns:a16="http://schemas.microsoft.com/office/drawing/2014/main" xmlns="" id="{B61DD158-BED8-4400-A66B-1886418A05B3}"/>
              </a:ext>
            </a:extLst>
          </p:cNvPr>
          <p:cNvGraphicFramePr>
            <a:graphicFrameLocks noGrp="1"/>
          </p:cNvGraphicFramePr>
          <p:nvPr>
            <p:extLst/>
          </p:nvPr>
        </p:nvGraphicFramePr>
        <p:xfrm>
          <a:off x="369570" y="1288796"/>
          <a:ext cx="10680700" cy="5377688"/>
        </p:xfrm>
        <a:graphic>
          <a:graphicData uri="http://schemas.openxmlformats.org/drawingml/2006/table">
            <a:tbl>
              <a:tblPr firstRow="1" bandRow="1">
                <a:tableStyleId>{5C22544A-7EE6-4342-B048-85BDC9FD1C3A}</a:tableStyleId>
              </a:tblPr>
              <a:tblGrid>
                <a:gridCol w="1993900">
                  <a:extLst>
                    <a:ext uri="{9D8B030D-6E8A-4147-A177-3AD203B41FA5}">
                      <a16:colId xmlns:a16="http://schemas.microsoft.com/office/drawing/2014/main" xmlns="" val="2631248673"/>
                    </a:ext>
                  </a:extLst>
                </a:gridCol>
                <a:gridCol w="8686800">
                  <a:extLst>
                    <a:ext uri="{9D8B030D-6E8A-4147-A177-3AD203B41FA5}">
                      <a16:colId xmlns:a16="http://schemas.microsoft.com/office/drawing/2014/main" xmlns="" val="1991506636"/>
                    </a:ext>
                  </a:extLst>
                </a:gridCol>
              </a:tblGrid>
              <a:tr h="1000506">
                <a:tc>
                  <a:txBody>
                    <a:bodyPr/>
                    <a:lstStyle/>
                    <a:p>
                      <a:pPr marL="0" marR="0" indent="0" algn="ctr" rtl="0" eaLnBrk="1" latinLnBrk="0" hangingPunct="1">
                        <a:spcBef>
                          <a:spcPts val="0"/>
                        </a:spcBef>
                        <a:spcAft>
                          <a:spcPts val="0"/>
                        </a:spcAft>
                      </a:pPr>
                      <a:r>
                        <a:rPr lang="en-US" sz="1800" kern="1200">
                          <a:effectLst/>
                        </a:rPr>
                        <a:t>Functional Requirement</a:t>
                      </a:r>
                      <a:endParaRPr lang="en-US">
                        <a:effectLst/>
                      </a:endParaRPr>
                    </a:p>
                  </a:txBody>
                  <a:tcPr marL="0" marR="0" marT="0" marB="0" anchor="ctr"/>
                </a:tc>
                <a:tc>
                  <a:txBody>
                    <a:bodyPr/>
                    <a:lstStyle/>
                    <a:p>
                      <a:pPr marL="0" marR="0" indent="0" algn="ctr" rtl="0" eaLnBrk="1" latinLnBrk="0" hangingPunct="1">
                        <a:spcBef>
                          <a:spcPts val="0"/>
                        </a:spcBef>
                        <a:spcAft>
                          <a:spcPts val="0"/>
                        </a:spcAft>
                      </a:pPr>
                      <a:r>
                        <a:rPr lang="en-US" sz="1800" kern="1200">
                          <a:effectLst/>
                        </a:rPr>
                        <a:t>Description</a:t>
                      </a:r>
                      <a:endParaRPr lang="en-US">
                        <a:effectLst/>
                      </a:endParaRPr>
                    </a:p>
                  </a:txBody>
                  <a:tcPr marL="0" marR="0" marT="0" marB="0" anchor="ctr"/>
                </a:tc>
                <a:extLst>
                  <a:ext uri="{0D108BD9-81ED-4DB2-BD59-A6C34878D82A}">
                    <a16:rowId xmlns:a16="http://schemas.microsoft.com/office/drawing/2014/main" xmlns="" val="2691086554"/>
                  </a:ext>
                </a:extLst>
              </a:tr>
              <a:tr h="390779">
                <a:tc>
                  <a:txBody>
                    <a:bodyPr/>
                    <a:lstStyle/>
                    <a:p>
                      <a:pPr marL="0" marR="0" indent="0" algn="ctr" rtl="0" eaLnBrk="1" latinLnBrk="0" hangingPunct="1">
                        <a:spcBef>
                          <a:spcPts val="0"/>
                        </a:spcBef>
                        <a:spcAft>
                          <a:spcPts val="0"/>
                        </a:spcAft>
                      </a:pPr>
                      <a:r>
                        <a:rPr lang="en-US" sz="1800" kern="1200">
                          <a:effectLst/>
                        </a:rPr>
                        <a:t>FR 1.0</a:t>
                      </a:r>
                      <a:endParaRPr lang="en-US">
                        <a:effectLst/>
                      </a:endParaRPr>
                    </a:p>
                  </a:txBody>
                  <a:tcPr marL="0" marR="0" marT="0" marB="0" anchor="ctr"/>
                </a:tc>
                <a:tc>
                  <a:txBody>
                    <a:bodyPr/>
                    <a:lstStyle/>
                    <a:p>
                      <a:pPr marL="0" marR="0" indent="0" algn="ctr" rtl="0" eaLnBrk="1" latinLnBrk="0" hangingPunct="1">
                        <a:spcBef>
                          <a:spcPts val="0"/>
                        </a:spcBef>
                        <a:spcAft>
                          <a:spcPts val="0"/>
                        </a:spcAft>
                      </a:pPr>
                      <a:r>
                        <a:rPr lang="en-US" sz="1800" kern="1200">
                          <a:effectLst/>
                        </a:rPr>
                        <a:t>Drifter shall be capable of following ocean currents in the Gulf of Mexico</a:t>
                      </a:r>
                      <a:endParaRPr lang="en-US">
                        <a:effectLst/>
                      </a:endParaRPr>
                    </a:p>
                  </a:txBody>
                  <a:tcPr marL="0" marR="0" marT="0" marB="0" anchor="ctr"/>
                </a:tc>
                <a:extLst>
                  <a:ext uri="{0D108BD9-81ED-4DB2-BD59-A6C34878D82A}">
                    <a16:rowId xmlns:a16="http://schemas.microsoft.com/office/drawing/2014/main" xmlns="" val="3479123825"/>
                  </a:ext>
                </a:extLst>
              </a:tr>
              <a:tr h="390779">
                <a:tc>
                  <a:txBody>
                    <a:bodyPr/>
                    <a:lstStyle/>
                    <a:p>
                      <a:pPr marL="0" marR="0" indent="0" algn="ctr" rtl="0" eaLnBrk="1" latinLnBrk="0" hangingPunct="1">
                        <a:spcBef>
                          <a:spcPts val="0"/>
                        </a:spcBef>
                        <a:spcAft>
                          <a:spcPts val="0"/>
                        </a:spcAft>
                      </a:pPr>
                      <a:r>
                        <a:rPr lang="en-US" sz="1800" kern="1200">
                          <a:effectLst/>
                        </a:rPr>
                        <a:t>FR 2.0 </a:t>
                      </a:r>
                      <a:endParaRPr lang="en-US">
                        <a:effectLst/>
                      </a:endParaRPr>
                    </a:p>
                  </a:txBody>
                  <a:tcPr marL="0" marR="0" marT="0" marB="0" anchor="ctr"/>
                </a:tc>
                <a:tc>
                  <a:txBody>
                    <a:bodyPr/>
                    <a:lstStyle/>
                    <a:p>
                      <a:pPr marL="0" marR="0" indent="0" algn="ctr" rtl="0" eaLnBrk="1" latinLnBrk="0" hangingPunct="1">
                        <a:spcBef>
                          <a:spcPts val="0"/>
                        </a:spcBef>
                        <a:spcAft>
                          <a:spcPts val="0"/>
                        </a:spcAft>
                      </a:pPr>
                      <a:r>
                        <a:rPr lang="en-US" sz="1800" kern="1200">
                          <a:effectLst/>
                        </a:rPr>
                        <a:t>Drifter shall maintain a 3-month lifespan</a:t>
                      </a:r>
                      <a:endParaRPr lang="en-US">
                        <a:effectLst/>
                      </a:endParaRPr>
                    </a:p>
                  </a:txBody>
                  <a:tcPr marL="0" marR="0" marT="0" marB="0" anchor="ctr"/>
                </a:tc>
                <a:extLst>
                  <a:ext uri="{0D108BD9-81ED-4DB2-BD59-A6C34878D82A}">
                    <a16:rowId xmlns:a16="http://schemas.microsoft.com/office/drawing/2014/main" xmlns="" val="511146443"/>
                  </a:ext>
                </a:extLst>
              </a:tr>
              <a:tr h="672211">
                <a:tc>
                  <a:txBody>
                    <a:bodyPr/>
                    <a:lstStyle/>
                    <a:p>
                      <a:pPr marL="0" marR="0" indent="0" algn="ctr" rtl="0" eaLnBrk="1" latinLnBrk="0" hangingPunct="1">
                        <a:spcBef>
                          <a:spcPts val="0"/>
                        </a:spcBef>
                        <a:spcAft>
                          <a:spcPts val="0"/>
                        </a:spcAft>
                      </a:pPr>
                      <a:r>
                        <a:rPr lang="en-US" sz="1800" kern="1200">
                          <a:effectLst/>
                        </a:rPr>
                        <a:t>FR 3.0</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Drifter shall be deployed from an altitude of 300 [m]</a:t>
                      </a:r>
                      <a:endParaRPr lang="en-US">
                        <a:effectLst/>
                      </a:endParaRPr>
                    </a:p>
                  </a:txBody>
                  <a:tcPr marL="0" marR="0" marT="0" marB="0" anchor="ctr"/>
                </a:tc>
                <a:extLst>
                  <a:ext uri="{0D108BD9-81ED-4DB2-BD59-A6C34878D82A}">
                    <a16:rowId xmlns:a16="http://schemas.microsoft.com/office/drawing/2014/main" xmlns="" val="3188228604"/>
                  </a:ext>
                </a:extLst>
              </a:tr>
              <a:tr h="672211">
                <a:tc>
                  <a:txBody>
                    <a:bodyPr/>
                    <a:lstStyle/>
                    <a:p>
                      <a:pPr marL="0" marR="0" indent="0" algn="ctr" rtl="0" eaLnBrk="1" latinLnBrk="0" hangingPunct="1">
                        <a:spcBef>
                          <a:spcPts val="0"/>
                        </a:spcBef>
                        <a:spcAft>
                          <a:spcPts val="0"/>
                        </a:spcAft>
                      </a:pPr>
                      <a:r>
                        <a:rPr lang="en-US" sz="1800" kern="1200">
                          <a:effectLst/>
                        </a:rPr>
                        <a:t>FR 4.0</a:t>
                      </a:r>
                      <a:endParaRPr lang="en-US">
                        <a:effectLst/>
                      </a:endParaRPr>
                    </a:p>
                  </a:txBody>
                  <a:tcPr marL="0" marR="0" marT="0" marB="0" anchor="ctr"/>
                </a:tc>
                <a:tc>
                  <a:txBody>
                    <a:bodyPr/>
                    <a:lstStyle/>
                    <a:p>
                      <a:pPr marL="0" marR="0" indent="0" algn="ctr" rtl="0" eaLnBrk="1" latinLnBrk="0" hangingPunct="1">
                        <a:spcBef>
                          <a:spcPts val="0"/>
                        </a:spcBef>
                        <a:spcAft>
                          <a:spcPts val="0"/>
                        </a:spcAft>
                      </a:pPr>
                      <a:r>
                        <a:rPr lang="en-US" sz="1800" kern="1200">
                          <a:effectLst/>
                        </a:rPr>
                        <a:t>The drifter shall measure and store position coordinates </a:t>
                      </a:r>
                      <a:endParaRPr lang="en-US">
                        <a:effectLst/>
                      </a:endParaRPr>
                    </a:p>
                  </a:txBody>
                  <a:tcPr marL="0" marR="0" marT="0" marB="0" anchor="ctr"/>
                </a:tc>
                <a:extLst>
                  <a:ext uri="{0D108BD9-81ED-4DB2-BD59-A6C34878D82A}">
                    <a16:rowId xmlns:a16="http://schemas.microsoft.com/office/drawing/2014/main" xmlns="" val="2187302115"/>
                  </a:ext>
                </a:extLst>
              </a:tr>
              <a:tr h="672211">
                <a:tc>
                  <a:txBody>
                    <a:bodyPr/>
                    <a:lstStyle/>
                    <a:p>
                      <a:pPr marL="0" marR="0" indent="0" algn="ctr" rtl="0" eaLnBrk="1" latinLnBrk="0" hangingPunct="1">
                        <a:spcBef>
                          <a:spcPts val="0"/>
                        </a:spcBef>
                        <a:spcAft>
                          <a:spcPts val="0"/>
                        </a:spcAft>
                      </a:pPr>
                      <a:r>
                        <a:rPr lang="en-US" sz="1800" kern="1200">
                          <a:effectLst/>
                        </a:rPr>
                        <a:t>FR 5.0</a:t>
                      </a:r>
                      <a:endParaRPr lang="en-US">
                        <a:effectLst/>
                      </a:endParaRPr>
                    </a:p>
                  </a:txBody>
                  <a:tcPr marL="0" marR="0" marT="0" marB="0" anchor="ctr"/>
                </a:tc>
                <a:tc>
                  <a:txBody>
                    <a:bodyPr/>
                    <a:lstStyle/>
                    <a:p>
                      <a:pPr marL="0" marR="0" indent="0" algn="ctr" rtl="0" eaLnBrk="1" latinLnBrk="0" hangingPunct="1">
                        <a:spcBef>
                          <a:spcPts val="0"/>
                        </a:spcBef>
                        <a:spcAft>
                          <a:spcPts val="0"/>
                        </a:spcAft>
                      </a:pPr>
                      <a:r>
                        <a:rPr lang="en-US" sz="1800" kern="1200">
                          <a:effectLst/>
                        </a:rPr>
                        <a:t>Drifter shall transmit stored position coordinates to a ground station up to 800 [km] </a:t>
                      </a:r>
                      <a:endParaRPr lang="en-US">
                        <a:effectLst/>
                      </a:endParaRPr>
                    </a:p>
                  </a:txBody>
                  <a:tcPr marL="0" marR="0" marT="0" marB="0" anchor="ctr"/>
                </a:tc>
                <a:extLst>
                  <a:ext uri="{0D108BD9-81ED-4DB2-BD59-A6C34878D82A}">
                    <a16:rowId xmlns:a16="http://schemas.microsoft.com/office/drawing/2014/main" xmlns="" val="2601377960"/>
                  </a:ext>
                </a:extLst>
              </a:tr>
              <a:tr h="390779">
                <a:tc>
                  <a:txBody>
                    <a:bodyPr/>
                    <a:lstStyle/>
                    <a:p>
                      <a:pPr marL="0" marR="0" indent="0" algn="ctr" rtl="0" eaLnBrk="1" latinLnBrk="0" hangingPunct="1">
                        <a:spcBef>
                          <a:spcPts val="0"/>
                        </a:spcBef>
                        <a:spcAft>
                          <a:spcPts val="0"/>
                        </a:spcAft>
                      </a:pPr>
                      <a:r>
                        <a:rPr lang="en-US" sz="1800" kern="1200">
                          <a:effectLst/>
                        </a:rPr>
                        <a:t>FR 6.0</a:t>
                      </a:r>
                      <a:endParaRPr lang="en-US">
                        <a:effectLst/>
                      </a:endParaRPr>
                    </a:p>
                  </a:txBody>
                  <a:tcPr marL="0" marR="0" marT="0" marB="0" anchor="ctr">
                    <a:solidFill>
                      <a:srgbClr val="FFFF00"/>
                    </a:solidFill>
                  </a:tcPr>
                </a:tc>
                <a:tc>
                  <a:txBody>
                    <a:bodyPr/>
                    <a:lstStyle/>
                    <a:p>
                      <a:pPr marL="0" marR="0" indent="0" algn="ctr" rtl="0" eaLnBrk="1" latinLnBrk="0" hangingPunct="1">
                        <a:spcBef>
                          <a:spcPts val="0"/>
                        </a:spcBef>
                        <a:spcAft>
                          <a:spcPts val="0"/>
                        </a:spcAft>
                      </a:pPr>
                      <a:r>
                        <a:rPr lang="en-US" sz="1800" kern="1200">
                          <a:effectLst/>
                        </a:rPr>
                        <a:t>Mass of 4 drifters and deployment mechanisms shall not exceed 2.7 [kg]</a:t>
                      </a:r>
                      <a:endParaRPr lang="en-US">
                        <a:effectLst/>
                      </a:endParaRPr>
                    </a:p>
                  </a:txBody>
                  <a:tcPr marL="0" marR="0" marT="0" marB="0" anchor="ctr">
                    <a:solidFill>
                      <a:srgbClr val="FFFF00"/>
                    </a:solidFill>
                  </a:tcPr>
                </a:tc>
                <a:extLst>
                  <a:ext uri="{0D108BD9-81ED-4DB2-BD59-A6C34878D82A}">
                    <a16:rowId xmlns:a16="http://schemas.microsoft.com/office/drawing/2014/main" xmlns="" val="1041436563"/>
                  </a:ext>
                </a:extLst>
              </a:tr>
              <a:tr h="594106">
                <a:tc>
                  <a:txBody>
                    <a:bodyPr/>
                    <a:lstStyle/>
                    <a:p>
                      <a:pPr marL="0" marR="0" indent="0" algn="ctr" rtl="0" eaLnBrk="1" latinLnBrk="0" hangingPunct="1">
                        <a:spcBef>
                          <a:spcPts val="0"/>
                        </a:spcBef>
                        <a:spcAft>
                          <a:spcPts val="0"/>
                        </a:spcAft>
                      </a:pPr>
                      <a:r>
                        <a:rPr lang="en-US" sz="1800" kern="1200">
                          <a:effectLst/>
                        </a:rPr>
                        <a:t>FR 7.0 </a:t>
                      </a:r>
                      <a:endParaRPr lang="en-US">
                        <a:effectLst/>
                      </a:endParaRPr>
                    </a:p>
                  </a:txBody>
                  <a:tcPr marL="0" marR="0" marT="0" marB="0" anchor="ctr">
                    <a:solidFill>
                      <a:srgbClr val="FFFF00"/>
                    </a:solidFill>
                  </a:tcPr>
                </a:tc>
                <a:tc>
                  <a:txBody>
                    <a:bodyPr/>
                    <a:lstStyle/>
                    <a:p>
                      <a:pPr marL="0" marR="0" indent="0" algn="ctr" rtl="0" eaLnBrk="1" latinLnBrk="0" hangingPunct="1">
                        <a:spcBef>
                          <a:spcPts val="0"/>
                        </a:spcBef>
                        <a:spcAft>
                          <a:spcPts val="0"/>
                        </a:spcAft>
                      </a:pPr>
                      <a:r>
                        <a:rPr lang="en-US" sz="1800" kern="1200">
                          <a:effectLst/>
                        </a:rPr>
                        <a:t>Cost of manufacturing 1 drifter and required communications package shall not exceed $1000</a:t>
                      </a:r>
                      <a:endParaRPr lang="en-US">
                        <a:effectLst/>
                      </a:endParaRPr>
                    </a:p>
                  </a:txBody>
                  <a:tcPr marL="0" marR="0" marT="0" marB="0" anchor="ctr">
                    <a:solidFill>
                      <a:srgbClr val="FFFF00"/>
                    </a:solidFill>
                  </a:tcPr>
                </a:tc>
                <a:extLst>
                  <a:ext uri="{0D108BD9-81ED-4DB2-BD59-A6C34878D82A}">
                    <a16:rowId xmlns:a16="http://schemas.microsoft.com/office/drawing/2014/main" xmlns="" val="4104342237"/>
                  </a:ext>
                </a:extLst>
              </a:tr>
              <a:tr h="594106">
                <a:tc>
                  <a:txBody>
                    <a:bodyPr/>
                    <a:lstStyle/>
                    <a:p>
                      <a:pPr marL="0" marR="0" indent="0" algn="ctr" rtl="0" eaLnBrk="1" latinLnBrk="0" hangingPunct="1">
                        <a:spcBef>
                          <a:spcPts val="0"/>
                        </a:spcBef>
                        <a:spcAft>
                          <a:spcPts val="0"/>
                        </a:spcAft>
                      </a:pPr>
                      <a:r>
                        <a:rPr lang="en-US" sz="1800" kern="1200">
                          <a:effectLst/>
                        </a:rPr>
                        <a:t>FR 8.0</a:t>
                      </a:r>
                      <a:endParaRPr lang="en-US">
                        <a:effectLst/>
                      </a:endParaRPr>
                    </a:p>
                  </a:txBody>
                  <a:tcPr marL="0" marR="0" marT="0" marB="0" anchor="ctr"/>
                </a:tc>
                <a:tc>
                  <a:txBody>
                    <a:bodyPr/>
                    <a:lstStyle/>
                    <a:p>
                      <a:pPr marL="0" marR="0" indent="0" algn="ctr" rtl="0" eaLnBrk="1" latinLnBrk="0" hangingPunct="1">
                        <a:spcBef>
                          <a:spcPts val="0"/>
                        </a:spcBef>
                        <a:spcAft>
                          <a:spcPts val="0"/>
                        </a:spcAft>
                      </a:pPr>
                      <a:r>
                        <a:rPr lang="en-US" sz="1800" kern="1200">
                          <a:effectLst/>
                        </a:rPr>
                        <a:t>The</a:t>
                      </a:r>
                      <a:r>
                        <a:rPr lang="en-US" sz="1800" kern="1200" baseline="0">
                          <a:effectLst/>
                        </a:rPr>
                        <a:t> deployment mechanism system shall deploy each drifter individually</a:t>
                      </a:r>
                      <a:endParaRPr lang="en-US">
                        <a:effectLst/>
                      </a:endParaRPr>
                    </a:p>
                  </a:txBody>
                  <a:tcPr marL="0" marR="0" marT="0" marB="0" anchor="ctr"/>
                </a:tc>
                <a:extLst>
                  <a:ext uri="{0D108BD9-81ED-4DB2-BD59-A6C34878D82A}">
                    <a16:rowId xmlns:a16="http://schemas.microsoft.com/office/drawing/2014/main" xmlns="" val="4139349176"/>
                  </a:ext>
                </a:extLst>
              </a:tr>
            </a:tbl>
          </a:graphicData>
        </a:graphic>
      </p:graphicFrame>
    </p:spTree>
    <p:extLst>
      <p:ext uri="{BB962C8B-B14F-4D97-AF65-F5344CB8AC3E}">
        <p14:creationId xmlns:p14="http://schemas.microsoft.com/office/powerpoint/2010/main" val="190047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5045904"/>
              </p:ext>
            </p:extLst>
          </p:nvPr>
        </p:nvGraphicFramePr>
        <p:xfrm>
          <a:off x="736601" y="227543"/>
          <a:ext cx="9357232" cy="8374533"/>
        </p:xfrm>
        <a:graphic>
          <a:graphicData uri="http://schemas.openxmlformats.org/drawingml/2006/table">
            <a:tbl>
              <a:tblPr firstRow="1" bandRow="1">
                <a:tableStyleId>{073A0DAA-6AF3-43AB-8588-CEC1D06C72B9}</a:tableStyleId>
              </a:tblPr>
              <a:tblGrid>
                <a:gridCol w="1196977">
                  <a:extLst>
                    <a:ext uri="{9D8B030D-6E8A-4147-A177-3AD203B41FA5}">
                      <a16:colId xmlns:a16="http://schemas.microsoft.com/office/drawing/2014/main" xmlns="" val="4100909873"/>
                    </a:ext>
                  </a:extLst>
                </a:gridCol>
                <a:gridCol w="1520822">
                  <a:extLst>
                    <a:ext uri="{9D8B030D-6E8A-4147-A177-3AD203B41FA5}">
                      <a16:colId xmlns:a16="http://schemas.microsoft.com/office/drawing/2014/main" xmlns="" val="2131195093"/>
                    </a:ext>
                  </a:extLst>
                </a:gridCol>
                <a:gridCol w="3920427">
                  <a:extLst>
                    <a:ext uri="{9D8B030D-6E8A-4147-A177-3AD203B41FA5}">
                      <a16:colId xmlns:a16="http://schemas.microsoft.com/office/drawing/2014/main" xmlns="" val="2112275588"/>
                    </a:ext>
                  </a:extLst>
                </a:gridCol>
                <a:gridCol w="2719006">
                  <a:extLst>
                    <a:ext uri="{9D8B030D-6E8A-4147-A177-3AD203B41FA5}">
                      <a16:colId xmlns:a16="http://schemas.microsoft.com/office/drawing/2014/main" xmlns="" val="941423209"/>
                    </a:ext>
                  </a:extLst>
                </a:gridCol>
              </a:tblGrid>
              <a:tr h="388773">
                <a:tc>
                  <a:txBody>
                    <a:bodyPr/>
                    <a:lstStyle/>
                    <a:p>
                      <a:pPr algn="ctr"/>
                      <a:r>
                        <a:rPr lang="en-US" sz="1600"/>
                        <a:t>Subsystem</a:t>
                      </a:r>
                    </a:p>
                  </a:txBody>
                  <a:tcPr anchor="ctr"/>
                </a:tc>
                <a:tc>
                  <a:txBody>
                    <a:bodyPr/>
                    <a:lstStyle/>
                    <a:p>
                      <a:pPr algn="ctr"/>
                      <a:r>
                        <a:rPr lang="en-US" sz="1600"/>
                        <a:t>Test Objective</a:t>
                      </a:r>
                    </a:p>
                  </a:txBody>
                  <a:tcPr anchor="ctr"/>
                </a:tc>
                <a:tc>
                  <a:txBody>
                    <a:bodyPr/>
                    <a:lstStyle/>
                    <a:p>
                      <a:pPr lvl="0" algn="l">
                        <a:buNone/>
                      </a:pPr>
                      <a:r>
                        <a:rPr lang="en-US" sz="1600"/>
                        <a:t>Method</a:t>
                      </a:r>
                    </a:p>
                  </a:txBody>
                  <a:tcPr anchor="ctr"/>
                </a:tc>
                <a:tc>
                  <a:txBody>
                    <a:bodyPr/>
                    <a:lstStyle/>
                    <a:p>
                      <a:pPr lvl="0" algn="ctr">
                        <a:buNone/>
                      </a:pPr>
                      <a:r>
                        <a:rPr lang="en-US" sz="1600"/>
                        <a:t>Status</a:t>
                      </a:r>
                    </a:p>
                  </a:txBody>
                  <a:tcPr anchor="ctr"/>
                </a:tc>
                <a:extLst>
                  <a:ext uri="{0D108BD9-81ED-4DB2-BD59-A6C34878D82A}">
                    <a16:rowId xmlns:a16="http://schemas.microsoft.com/office/drawing/2014/main" xmlns="" val="3378268245"/>
                  </a:ext>
                </a:extLst>
              </a:tr>
              <a:tr h="413576">
                <a:tc>
                  <a:txBody>
                    <a:bodyPr/>
                    <a:lstStyle/>
                    <a:p>
                      <a:r>
                        <a:rPr lang="en-US" sz="1600"/>
                        <a:t>Structural</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Verify</a:t>
                      </a:r>
                      <a:r>
                        <a:rPr lang="en-US" sz="1600" b="0" kern="1200" baseline="0">
                          <a:solidFill>
                            <a:schemeClr val="tx1"/>
                          </a:solidFill>
                          <a:latin typeface="+mn-lt"/>
                          <a:ea typeface="+mn-ea"/>
                          <a:cs typeface="+mn-cs"/>
                        </a:rPr>
                        <a:t> flotation of nosecone</a:t>
                      </a:r>
                      <a:endParaRPr lang="en-US" sz="1600" b="0" kern="1200">
                        <a:solidFill>
                          <a:schemeClr val="tx1"/>
                        </a:solidFill>
                        <a:latin typeface="+mn-lt"/>
                        <a:ea typeface="+mn-ea"/>
                        <a:cs typeface="+mn-cs"/>
                      </a:endParaRP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Install dummy mass into nosecone</a:t>
                      </a:r>
                      <a:endParaRPr lang="en-US" sz="1600" b="0" kern="1200" baseline="0">
                        <a:solidFill>
                          <a:schemeClr val="tx1"/>
                        </a:solidFill>
                        <a:latin typeface="+mn-lt"/>
                        <a:ea typeface="+mn-ea"/>
                        <a:cs typeface="+mn-cs"/>
                      </a:endParaRP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Place in water</a:t>
                      </a:r>
                      <a:endParaRPr lang="en-US" sz="1600" b="0" kern="1200">
                        <a:solidFill>
                          <a:schemeClr val="tx1"/>
                        </a:solidFill>
                        <a:latin typeface="+mn-lt"/>
                        <a:ea typeface="+mn-ea"/>
                        <a:cs typeface="+mn-cs"/>
                      </a:endParaRPr>
                    </a:p>
                  </a:txBody>
                  <a:tcPr anchor="ctr"/>
                </a:tc>
                <a:tc>
                  <a:txBody>
                    <a:bodyPr/>
                    <a:lstStyle/>
                    <a:p>
                      <a:pPr marL="0" lvl="0" algn="ctr" defTabSz="914400" eaLnBrk="1" latinLnBrk="0" hangingPunct="1">
                        <a:buNone/>
                      </a:pPr>
                      <a:r>
                        <a:rPr lang="en-US" sz="1600" b="1" kern="1200">
                          <a:solidFill>
                            <a:srgbClr val="00B050"/>
                          </a:solidFill>
                          <a:latin typeface="+mn-lt"/>
                          <a:ea typeface="+mn-ea"/>
                          <a:cs typeface="+mn-cs"/>
                        </a:rPr>
                        <a:t/>
                      </a:r>
                      <a:br>
                        <a:rPr lang="en-US" sz="1600" b="1" kern="1200">
                          <a:solidFill>
                            <a:srgbClr val="00B050"/>
                          </a:solidFill>
                          <a:latin typeface="+mn-lt"/>
                          <a:ea typeface="+mn-ea"/>
                          <a:cs typeface="+mn-cs"/>
                        </a:rPr>
                      </a:br>
                      <a:r>
                        <a:rPr lang="en-US" sz="1600" b="1" kern="1200">
                          <a:solidFill>
                            <a:srgbClr val="00B050"/>
                          </a:solidFill>
                          <a:latin typeface="+mn-lt"/>
                          <a:ea typeface="+mn-ea"/>
                          <a:cs typeface="+mn-cs"/>
                        </a:rPr>
                        <a:t>Success</a:t>
                      </a:r>
                    </a:p>
                  </a:txBody>
                  <a:tcPr anchor="ctr"/>
                </a:tc>
                <a:extLst>
                  <a:ext uri="{0D108BD9-81ED-4DB2-BD59-A6C34878D82A}">
                    <a16:rowId xmlns:a16="http://schemas.microsoft.com/office/drawing/2014/main" xmlns="" val="2826872860"/>
                  </a:ext>
                </a:extLst>
              </a:tr>
              <a:tr h="761850">
                <a:tc>
                  <a:txBody>
                    <a:bodyPr/>
                    <a:lstStyle/>
                    <a:p>
                      <a:r>
                        <a:rPr lang="en-US" sz="1600"/>
                        <a:t>Structural</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Verify nosecone is waterproof</a:t>
                      </a: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Install threaded ring</a:t>
                      </a:r>
                      <a:r>
                        <a:rPr lang="en-US" sz="1600" b="0" kern="1200" baseline="0">
                          <a:solidFill>
                            <a:schemeClr val="tx1"/>
                          </a:solidFill>
                          <a:latin typeface="+mn-lt"/>
                          <a:ea typeface="+mn-ea"/>
                          <a:cs typeface="+mn-cs"/>
                        </a:rPr>
                        <a:t> into nosecone</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Install rubber gasket</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Tighten end cap</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Place in water for 24 hours</a:t>
                      </a:r>
                      <a:endParaRPr lang="en-US" sz="1600" b="0" kern="1200">
                        <a:solidFill>
                          <a:schemeClr val="tx1"/>
                        </a:solidFill>
                        <a:latin typeface="+mn-lt"/>
                        <a:ea typeface="+mn-ea"/>
                        <a:cs typeface="+mn-cs"/>
                      </a:endParaRPr>
                    </a:p>
                  </a:txBody>
                  <a:tcPr anchor="ctr"/>
                </a:tc>
                <a:tc>
                  <a:txBody>
                    <a:bodyPr/>
                    <a:lstStyle/>
                    <a:p>
                      <a:pPr marL="0" lvl="0" algn="ctr" defTabSz="914400" eaLnBrk="1" latinLnBrk="0" hangingPunct="1">
                        <a:buNone/>
                      </a:pPr>
                      <a:r>
                        <a:rPr lang="en-US" sz="1600" b="1" kern="1200">
                          <a:solidFill>
                            <a:srgbClr val="00B050"/>
                          </a:solidFill>
                          <a:latin typeface="+mn-lt"/>
                          <a:ea typeface="+mn-ea"/>
                          <a:cs typeface="+mn-cs"/>
                        </a:rPr>
                        <a:t>Success</a:t>
                      </a:r>
                    </a:p>
                  </a:txBody>
                  <a:tcPr anchor="ctr"/>
                </a:tc>
                <a:extLst>
                  <a:ext uri="{0D108BD9-81ED-4DB2-BD59-A6C34878D82A}">
                    <a16:rowId xmlns:a16="http://schemas.microsoft.com/office/drawing/2014/main" xmlns="" val="1644923696"/>
                  </a:ext>
                </a:extLst>
              </a:tr>
              <a:tr h="261206">
                <a:tc>
                  <a:txBody>
                    <a:bodyPr/>
                    <a:lstStyle/>
                    <a:p>
                      <a:endParaRPr lang="en-US" sz="1600"/>
                    </a:p>
                  </a:txBody>
                  <a:tcPr anchor="ctr"/>
                </a:tc>
                <a:tc>
                  <a:txBody>
                    <a:bodyPr/>
                    <a:lstStyle/>
                    <a:p>
                      <a:pPr algn="ctr"/>
                      <a:endParaRPr lang="en-US" sz="1600" b="0">
                        <a:solidFill>
                          <a:schemeClr val="tx1"/>
                        </a:solidFill>
                      </a:endParaRPr>
                    </a:p>
                  </a:txBody>
                  <a:tcPr anchor="ctr"/>
                </a:tc>
                <a:tc>
                  <a:txBody>
                    <a:bodyPr/>
                    <a:lstStyle/>
                    <a:p>
                      <a:pPr marL="0" lvl="0" algn="l" defTabSz="914400" rtl="0" eaLnBrk="1" latinLnBrk="0" hangingPunct="1">
                        <a:buNone/>
                      </a:pPr>
                      <a:endParaRPr lang="en-US" sz="1600" b="0" kern="1200">
                        <a:solidFill>
                          <a:schemeClr val="tx1"/>
                        </a:solidFill>
                        <a:latin typeface="+mn-lt"/>
                        <a:ea typeface="+mn-ea"/>
                        <a:cs typeface="+mn-cs"/>
                      </a:endParaRPr>
                    </a:p>
                  </a:txBody>
                  <a:tcPr anchor="ctr"/>
                </a:tc>
                <a:tc>
                  <a:txBody>
                    <a:bodyPr/>
                    <a:lstStyle/>
                    <a:p>
                      <a:pPr lvl="0" algn="ctr">
                        <a:buNone/>
                      </a:pPr>
                      <a:endParaRPr lang="en-US" b="1">
                        <a:solidFill>
                          <a:srgbClr val="00B050"/>
                        </a:solidFill>
                      </a:endParaRPr>
                    </a:p>
                  </a:txBody>
                  <a:tcPr anchor="ctr"/>
                </a:tc>
                <a:extLst>
                  <a:ext uri="{0D108BD9-81ED-4DB2-BD59-A6C34878D82A}">
                    <a16:rowId xmlns:a16="http://schemas.microsoft.com/office/drawing/2014/main" xmlns="" val="2394627806"/>
                  </a:ext>
                </a:extLst>
              </a:tr>
              <a:tr h="413576">
                <a:tc>
                  <a:txBody>
                    <a:bodyPr/>
                    <a:lstStyle/>
                    <a:p>
                      <a:r>
                        <a:rPr lang="en-US" sz="1600"/>
                        <a:t>Electronics</a:t>
                      </a:r>
                    </a:p>
                  </a:txBody>
                  <a:tcPr anchor="ctr"/>
                </a:tc>
                <a:tc>
                  <a:txBody>
                    <a:bodyPr/>
                    <a:lstStyle/>
                    <a:p>
                      <a:pPr marL="0" algn="ctr" defTabSz="914400" rtl="0" eaLnBrk="1" latinLnBrk="0" hangingPunct="1"/>
                      <a:r>
                        <a:rPr lang="en-US" sz="1600" b="0" kern="1200">
                          <a:solidFill>
                            <a:schemeClr val="tx1"/>
                          </a:solidFill>
                          <a:latin typeface="+mn-lt"/>
                          <a:ea typeface="+mn-ea"/>
                          <a:cs typeface="+mn-cs"/>
                        </a:rPr>
                        <a:t>Transistors</a:t>
                      </a:r>
                      <a:r>
                        <a:rPr lang="en-US" sz="1600" b="0" kern="1200" baseline="0">
                          <a:solidFill>
                            <a:schemeClr val="tx1"/>
                          </a:solidFill>
                          <a:latin typeface="+mn-lt"/>
                          <a:ea typeface="+mn-ea"/>
                          <a:cs typeface="+mn-cs"/>
                        </a:rPr>
                        <a:t> functionality</a:t>
                      </a:r>
                      <a:endParaRPr lang="en-US" sz="1600" b="0" kern="1200">
                        <a:solidFill>
                          <a:schemeClr val="tx1"/>
                        </a:solidFill>
                        <a:latin typeface="+mn-lt"/>
                        <a:ea typeface="+mn-ea"/>
                        <a:cs typeface="+mn-cs"/>
                      </a:endParaRP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Connect</a:t>
                      </a:r>
                      <a:r>
                        <a:rPr lang="en-US" sz="1600" b="0" kern="1200" baseline="0">
                          <a:solidFill>
                            <a:schemeClr val="tx1"/>
                          </a:solidFill>
                          <a:latin typeface="+mn-lt"/>
                          <a:ea typeface="+mn-ea"/>
                          <a:cs typeface="+mn-cs"/>
                        </a:rPr>
                        <a:t> transistors to functioning circuit</a:t>
                      </a:r>
                    </a:p>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Measure current output??????</a:t>
                      </a:r>
                    </a:p>
                  </a:txBody>
                  <a:tcPr anchor="ctr"/>
                </a:tc>
                <a:tc>
                  <a:txBody>
                    <a:bodyPr/>
                    <a:lstStyle/>
                    <a:p>
                      <a:pPr marL="0" lvl="0" algn="ctr" defTabSz="914400" eaLnBrk="1" latinLnBrk="0" hangingPunct="1">
                        <a:buNone/>
                      </a:pPr>
                      <a:r>
                        <a:rPr lang="en-US" b="1">
                          <a:solidFill>
                            <a:srgbClr val="00B050"/>
                          </a:solidFill>
                        </a:rPr>
                        <a:t>Success</a:t>
                      </a:r>
                    </a:p>
                  </a:txBody>
                  <a:tcPr anchor="ctr"/>
                </a:tc>
                <a:extLst>
                  <a:ext uri="{0D108BD9-81ED-4DB2-BD59-A6C34878D82A}">
                    <a16:rowId xmlns:a16="http://schemas.microsoft.com/office/drawing/2014/main" xmlns="" val="585374294"/>
                  </a:ext>
                </a:extLst>
              </a:tr>
              <a:tr h="587713">
                <a:tc>
                  <a:txBody>
                    <a:bodyPr/>
                    <a:lstStyle/>
                    <a:p>
                      <a:r>
                        <a:rPr lang="en-US" sz="1600"/>
                        <a:t>Electronics</a:t>
                      </a:r>
                    </a:p>
                  </a:txBody>
                  <a:tcPr anchor="ctr"/>
                </a:tc>
                <a:tc>
                  <a:txBody>
                    <a:bodyPr/>
                    <a:lstStyle/>
                    <a:p>
                      <a:pPr algn="ctr"/>
                      <a:r>
                        <a:rPr lang="en-US" sz="1600" b="0">
                          <a:solidFill>
                            <a:schemeClr val="tx1"/>
                          </a:solidFill>
                        </a:rPr>
                        <a:t>GPS functionality</a:t>
                      </a: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Plug GPS</a:t>
                      </a:r>
                      <a:r>
                        <a:rPr lang="en-US" sz="1600" b="0" kern="1200" baseline="0">
                          <a:solidFill>
                            <a:schemeClr val="tx1"/>
                          </a:solidFill>
                          <a:latin typeface="+mn-lt"/>
                          <a:ea typeface="+mn-ea"/>
                          <a:cs typeface="+mn-cs"/>
                        </a:rPr>
                        <a:t> into PC</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Attach antenna</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Verify received positional data</a:t>
                      </a:r>
                      <a:endParaRPr lang="en-US" sz="1600" b="0" kern="1200">
                        <a:solidFill>
                          <a:schemeClr val="tx1"/>
                        </a:solidFill>
                        <a:latin typeface="+mn-lt"/>
                        <a:ea typeface="+mn-ea"/>
                        <a:cs typeface="+mn-cs"/>
                      </a:endParaRPr>
                    </a:p>
                  </a:txBody>
                  <a:tcPr anchor="ctr"/>
                </a:tc>
                <a:tc>
                  <a:txBody>
                    <a:bodyPr/>
                    <a:lstStyle/>
                    <a:p>
                      <a:pPr lvl="0" algn="ctr">
                        <a:buNone/>
                      </a:pPr>
                      <a:r>
                        <a:rPr lang="en-US" b="1">
                          <a:solidFill>
                            <a:srgbClr val="00B050"/>
                          </a:solidFill>
                        </a:rPr>
                        <a:t>Success</a:t>
                      </a:r>
                    </a:p>
                  </a:txBody>
                  <a:tcPr anchor="ctr"/>
                </a:tc>
                <a:extLst>
                  <a:ext uri="{0D108BD9-81ED-4DB2-BD59-A6C34878D82A}">
                    <a16:rowId xmlns:a16="http://schemas.microsoft.com/office/drawing/2014/main" xmlns="" val="44820963"/>
                  </a:ext>
                </a:extLst>
              </a:tr>
              <a:tr h="587713">
                <a:tc>
                  <a:txBody>
                    <a:bodyPr/>
                    <a:lstStyle/>
                    <a:p>
                      <a:r>
                        <a:rPr lang="en-US" sz="1600"/>
                        <a:t>Electronics</a:t>
                      </a:r>
                    </a:p>
                  </a:txBody>
                  <a:tcPr anchor="ctr"/>
                </a:tc>
                <a:tc>
                  <a:txBody>
                    <a:bodyPr/>
                    <a:lstStyle/>
                    <a:p>
                      <a:pPr algn="ctr"/>
                      <a:r>
                        <a:rPr lang="en-US" sz="1600" b="0">
                          <a:solidFill>
                            <a:schemeClr val="tx1"/>
                          </a:solidFill>
                        </a:rPr>
                        <a:t>TX</a:t>
                      </a:r>
                      <a:r>
                        <a:rPr lang="en-US" sz="1600" b="0" baseline="0">
                          <a:solidFill>
                            <a:schemeClr val="tx1"/>
                          </a:solidFill>
                        </a:rPr>
                        <a:t> functionality</a:t>
                      </a:r>
                      <a:endParaRPr lang="en-US" sz="1600" b="0">
                        <a:solidFill>
                          <a:schemeClr val="tx1"/>
                        </a:solidFill>
                      </a:endParaRP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Plug</a:t>
                      </a:r>
                      <a:r>
                        <a:rPr lang="en-US" sz="1600" b="0" kern="1200" baseline="0">
                          <a:solidFill>
                            <a:schemeClr val="tx1"/>
                          </a:solidFill>
                          <a:latin typeface="+mn-lt"/>
                          <a:ea typeface="+mn-ea"/>
                          <a:cs typeface="+mn-cs"/>
                        </a:rPr>
                        <a:t> transmitter into PC</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Attach antenna</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Verify signal can be sent</a:t>
                      </a:r>
                      <a:endParaRPr lang="en-US" sz="1600" b="0" kern="1200">
                        <a:solidFill>
                          <a:schemeClr val="tx1"/>
                        </a:solidFill>
                        <a:latin typeface="+mn-lt"/>
                        <a:ea typeface="+mn-ea"/>
                        <a:cs typeface="+mn-cs"/>
                      </a:endParaRPr>
                    </a:p>
                  </a:txBody>
                  <a:tcPr anchor="ctr"/>
                </a:tc>
                <a:tc>
                  <a:txBody>
                    <a:bodyPr/>
                    <a:lstStyle/>
                    <a:p>
                      <a:pPr lvl="0" algn="ctr">
                        <a:buNone/>
                      </a:pPr>
                      <a:r>
                        <a:rPr lang="en-US" b="1">
                          <a:solidFill>
                            <a:srgbClr val="00B050"/>
                          </a:solidFill>
                        </a:rPr>
                        <a:t>Success</a:t>
                      </a:r>
                    </a:p>
                  </a:txBody>
                  <a:tcPr anchor="ctr"/>
                </a:tc>
                <a:extLst>
                  <a:ext uri="{0D108BD9-81ED-4DB2-BD59-A6C34878D82A}">
                    <a16:rowId xmlns:a16="http://schemas.microsoft.com/office/drawing/2014/main" xmlns="" val="1987514026"/>
                  </a:ext>
                </a:extLst>
              </a:tr>
              <a:tr h="279948">
                <a:tc>
                  <a:txBody>
                    <a:bodyPr/>
                    <a:lstStyle/>
                    <a:p>
                      <a:r>
                        <a:rPr lang="en-US" sz="1600"/>
                        <a:t>Electronics</a:t>
                      </a:r>
                    </a:p>
                  </a:txBody>
                  <a:tcPr anchor="ctr"/>
                </a:tc>
                <a:tc>
                  <a:txBody>
                    <a:bodyPr/>
                    <a:lstStyle/>
                    <a:p>
                      <a:pPr algn="ctr"/>
                      <a:endParaRPr lang="en-US" sz="1600" b="0">
                        <a:solidFill>
                          <a:schemeClr val="tx1"/>
                        </a:solidFill>
                      </a:endParaRPr>
                    </a:p>
                  </a:txBody>
                  <a:tcPr anchor="ctr"/>
                </a:tc>
                <a:tc>
                  <a:txBody>
                    <a:bodyPr/>
                    <a:lstStyle/>
                    <a:p>
                      <a:pPr marL="0" lvl="0" algn="l" defTabSz="914400" rtl="0" eaLnBrk="1" latinLnBrk="0" hangingPunct="1">
                        <a:buNone/>
                      </a:pPr>
                      <a:endParaRPr lang="en-US" sz="1600" b="0" kern="1200">
                        <a:solidFill>
                          <a:schemeClr val="tx1"/>
                        </a:solidFill>
                        <a:latin typeface="+mn-lt"/>
                        <a:ea typeface="+mn-ea"/>
                        <a:cs typeface="+mn-cs"/>
                      </a:endParaRPr>
                    </a:p>
                  </a:txBody>
                  <a:tcPr anchor="ctr"/>
                </a:tc>
                <a:tc>
                  <a:txBody>
                    <a:bodyPr/>
                    <a:lstStyle/>
                    <a:p>
                      <a:pPr lvl="0" algn="ctr">
                        <a:buNone/>
                      </a:pPr>
                      <a:endParaRPr lang="en-US" b="1">
                        <a:solidFill>
                          <a:srgbClr val="00B050"/>
                        </a:solidFill>
                      </a:endParaRPr>
                    </a:p>
                  </a:txBody>
                  <a:tcPr anchor="ctr"/>
                </a:tc>
                <a:extLst>
                  <a:ext uri="{0D108BD9-81ED-4DB2-BD59-A6C34878D82A}">
                    <a16:rowId xmlns:a16="http://schemas.microsoft.com/office/drawing/2014/main" xmlns="" val="3417244842"/>
                  </a:ext>
                </a:extLst>
              </a:tr>
              <a:tr h="273462">
                <a:tc>
                  <a:txBody>
                    <a:bodyPr/>
                    <a:lstStyle/>
                    <a:p>
                      <a:endParaRPr lang="en-US" sz="1600"/>
                    </a:p>
                  </a:txBody>
                  <a:tcPr anchor="ctr"/>
                </a:tc>
                <a:tc>
                  <a:txBody>
                    <a:bodyPr/>
                    <a:lstStyle/>
                    <a:p>
                      <a:pPr algn="ctr"/>
                      <a:endParaRPr lang="en-US" sz="1600" b="0">
                        <a:solidFill>
                          <a:schemeClr val="tx1"/>
                        </a:solidFill>
                      </a:endParaRPr>
                    </a:p>
                  </a:txBody>
                  <a:tcPr anchor="ctr"/>
                </a:tc>
                <a:tc>
                  <a:txBody>
                    <a:bodyPr/>
                    <a:lstStyle/>
                    <a:p>
                      <a:pPr marL="0" lvl="0" algn="l" defTabSz="914400" rtl="0" eaLnBrk="1" latinLnBrk="0" hangingPunct="1">
                        <a:buNone/>
                      </a:pPr>
                      <a:endParaRPr lang="en-US" sz="1600" b="0" kern="1200">
                        <a:solidFill>
                          <a:schemeClr val="tx1"/>
                        </a:solidFill>
                        <a:latin typeface="+mn-lt"/>
                        <a:ea typeface="+mn-ea"/>
                        <a:cs typeface="+mn-cs"/>
                      </a:endParaRPr>
                    </a:p>
                  </a:txBody>
                  <a:tcPr anchor="ctr"/>
                </a:tc>
                <a:tc>
                  <a:txBody>
                    <a:bodyPr/>
                    <a:lstStyle/>
                    <a:p>
                      <a:pPr lvl="0" algn="ctr">
                        <a:buNone/>
                      </a:pPr>
                      <a:endParaRPr lang="en-US" b="1">
                        <a:solidFill>
                          <a:srgbClr val="00B050"/>
                        </a:solidFill>
                      </a:endParaRPr>
                    </a:p>
                  </a:txBody>
                  <a:tcPr anchor="ctr"/>
                </a:tc>
                <a:extLst>
                  <a:ext uri="{0D108BD9-81ED-4DB2-BD59-A6C34878D82A}">
                    <a16:rowId xmlns:a16="http://schemas.microsoft.com/office/drawing/2014/main" xmlns="" val="2218139966"/>
                  </a:ext>
                </a:extLst>
              </a:tr>
              <a:tr h="587713">
                <a:tc>
                  <a:txBody>
                    <a:bodyPr/>
                    <a:lstStyle/>
                    <a:p>
                      <a:r>
                        <a:rPr lang="en-US" sz="1600"/>
                        <a:t>Software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Verify sleep functionality</a:t>
                      </a:r>
                    </a:p>
                  </a:txBody>
                  <a:tcPr anchor="ctr"/>
                </a:tc>
                <a:tc>
                  <a:txBody>
                    <a:bodyPr/>
                    <a:lstStyle/>
                    <a:p>
                      <a:pPr marL="342900" lvl="0" indent="-342900" algn="l" defTabSz="914400" rtl="0" eaLnBrk="1" fontAlgn="auto" latinLnBrk="0" hangingPunct="1">
                        <a:lnSpc>
                          <a:spcPct val="100000"/>
                        </a:lnSpc>
                        <a:spcBef>
                          <a:spcPts val="0"/>
                        </a:spcBef>
                        <a:spcAft>
                          <a:spcPts val="0"/>
                        </a:spcAft>
                        <a:buFont typeface="+mj-lt"/>
                        <a:buAutoNum type="arabicPeriod"/>
                        <a:tabLst/>
                        <a:defRPr/>
                      </a:pPr>
                      <a:r>
                        <a:rPr lang="en-US" sz="1600" b="0" kern="1200">
                          <a:solidFill>
                            <a:schemeClr val="tx1"/>
                          </a:solidFill>
                          <a:latin typeface="+mn-lt"/>
                          <a:ea typeface="+mn-ea"/>
                          <a:cs typeface="+mn-cs"/>
                        </a:rPr>
                        <a:t>Write sleep function code</a:t>
                      </a:r>
                    </a:p>
                    <a:p>
                      <a:pPr marL="342900" lvl="0" indent="-342900" algn="l" defTabSz="914400" rtl="0" eaLnBrk="1" fontAlgn="auto" latinLnBrk="0" hangingPunct="1">
                        <a:lnSpc>
                          <a:spcPct val="100000"/>
                        </a:lnSpc>
                        <a:spcBef>
                          <a:spcPts val="0"/>
                        </a:spcBef>
                        <a:spcAft>
                          <a:spcPts val="0"/>
                        </a:spcAft>
                        <a:buFont typeface="+mj-lt"/>
                        <a:buAutoNum type="arabicPeriod"/>
                        <a:tabLst/>
                        <a:defRPr/>
                      </a:pPr>
                      <a:r>
                        <a:rPr lang="en-US" sz="1600" b="0" kern="1200">
                          <a:solidFill>
                            <a:schemeClr val="tx1"/>
                          </a:solidFill>
                          <a:latin typeface="+mn-lt"/>
                          <a:ea typeface="+mn-ea"/>
                          <a:cs typeface="+mn-cs"/>
                        </a:rPr>
                        <a:t>Compile</a:t>
                      </a:r>
                    </a:p>
                    <a:p>
                      <a:pPr marL="342900" lvl="0" indent="-342900" algn="l" defTabSz="914400" rtl="0" eaLnBrk="1" fontAlgn="auto" latinLnBrk="0" hangingPunct="1">
                        <a:lnSpc>
                          <a:spcPct val="100000"/>
                        </a:lnSpc>
                        <a:spcBef>
                          <a:spcPts val="0"/>
                        </a:spcBef>
                        <a:spcAft>
                          <a:spcPts val="0"/>
                        </a:spcAft>
                        <a:buFont typeface="+mj-lt"/>
                        <a:buAutoNum type="arabicPeriod"/>
                        <a:tabLst/>
                        <a:defRPr/>
                      </a:pPr>
                      <a:r>
                        <a:rPr lang="en-US" sz="1600" b="0" kern="1200">
                          <a:solidFill>
                            <a:schemeClr val="tx1"/>
                          </a:solidFill>
                          <a:latin typeface="+mn-lt"/>
                          <a:ea typeface="+mn-ea"/>
                          <a:cs typeface="+mn-cs"/>
                        </a:rPr>
                        <a:t>Verify</a:t>
                      </a:r>
                      <a:r>
                        <a:rPr lang="en-US" sz="1600" b="0" kern="1200" baseline="0">
                          <a:solidFill>
                            <a:schemeClr val="tx1"/>
                          </a:solidFill>
                          <a:latin typeface="+mn-lt"/>
                          <a:ea typeface="+mn-ea"/>
                          <a:cs typeface="+mn-cs"/>
                        </a:rPr>
                        <a:t> functionality on PC/Micro-C ?????</a:t>
                      </a:r>
                      <a:endParaRPr lang="en-US" sz="1600" b="0" kern="1200">
                        <a:solidFill>
                          <a:schemeClr val="tx1"/>
                        </a:solidFill>
                        <a:latin typeface="+mn-lt"/>
                        <a:ea typeface="+mn-ea"/>
                        <a:cs typeface="+mn-cs"/>
                      </a:endParaRPr>
                    </a:p>
                  </a:txBody>
                  <a:tcPr anchor="ctr"/>
                </a:tc>
                <a:tc>
                  <a:txBody>
                    <a:bodyPr/>
                    <a:lstStyle/>
                    <a:p>
                      <a:pPr marL="0" lvl="0" indent="0" algn="ctr" defTabSz="914400" eaLnBrk="1" fontAlgn="auto" latinLnBrk="0" hangingPunct="1">
                        <a:lnSpc>
                          <a:spcPct val="100000"/>
                        </a:lnSpc>
                        <a:spcBef>
                          <a:spcPts val="0"/>
                        </a:spcBef>
                        <a:spcAft>
                          <a:spcPts val="0"/>
                        </a:spcAft>
                        <a:buNone/>
                        <a:tabLst/>
                        <a:defRPr/>
                      </a:pPr>
                      <a:r>
                        <a:rPr lang="en-US" b="1">
                          <a:solidFill>
                            <a:srgbClr val="FFFF00"/>
                          </a:solidFill>
                        </a:rPr>
                        <a:t>In-Progress</a:t>
                      </a:r>
                      <a:r>
                        <a:rPr lang="en-US" b="1">
                          <a:solidFill>
                            <a:schemeClr val="tx1"/>
                          </a:solidFill>
                        </a:rPr>
                        <a:t> </a:t>
                      </a:r>
                      <a:br>
                        <a:rPr lang="en-US" b="1">
                          <a:solidFill>
                            <a:schemeClr val="tx1"/>
                          </a:solidFill>
                        </a:rPr>
                      </a:br>
                      <a:r>
                        <a:rPr lang="en-US" b="0">
                          <a:solidFill>
                            <a:schemeClr val="tx1"/>
                          </a:solidFill>
                        </a:rPr>
                        <a:t>(est.</a:t>
                      </a:r>
                      <a:r>
                        <a:rPr lang="en-US" b="0" baseline="0">
                          <a:solidFill>
                            <a:schemeClr val="tx1"/>
                          </a:solidFill>
                        </a:rPr>
                        <a:t> completion date: 3/6</a:t>
                      </a:r>
                      <a:r>
                        <a:rPr lang="en-US" b="0">
                          <a:solidFill>
                            <a:schemeClr val="tx1"/>
                          </a:solidFill>
                        </a:rPr>
                        <a:t>)</a:t>
                      </a:r>
                      <a:endParaRPr lang="en-US" b="0">
                        <a:solidFill>
                          <a:srgbClr val="FFFF00"/>
                        </a:solidFill>
                      </a:endParaRPr>
                    </a:p>
                  </a:txBody>
                  <a:tcPr anchor="ctr"/>
                </a:tc>
                <a:extLst>
                  <a:ext uri="{0D108BD9-81ED-4DB2-BD59-A6C34878D82A}">
                    <a16:rowId xmlns:a16="http://schemas.microsoft.com/office/drawing/2014/main" xmlns="" val="1579788983"/>
                  </a:ext>
                </a:extLst>
              </a:tr>
              <a:tr h="587713">
                <a:tc>
                  <a:txBody>
                    <a:bodyPr/>
                    <a:lstStyle/>
                    <a:p>
                      <a:r>
                        <a:rPr lang="en-US" sz="1600"/>
                        <a:t>Software</a:t>
                      </a:r>
                    </a:p>
                  </a:txBody>
                  <a:tcPr anchor="ctr"/>
                </a:tc>
                <a:tc>
                  <a:txBody>
                    <a:bodyPr/>
                    <a:lstStyle/>
                    <a:p>
                      <a:pPr algn="ctr"/>
                      <a:r>
                        <a:rPr lang="en-US" sz="1600" b="0">
                          <a:solidFill>
                            <a:schemeClr val="tx1"/>
                          </a:solidFill>
                        </a:rPr>
                        <a:t>Verify circuit</a:t>
                      </a:r>
                      <a:r>
                        <a:rPr lang="en-US" sz="1600" b="0" baseline="0">
                          <a:solidFill>
                            <a:schemeClr val="tx1"/>
                          </a:solidFill>
                        </a:rPr>
                        <a:t> timing</a:t>
                      </a:r>
                      <a:endParaRPr lang="en-US" sz="1600" b="0">
                        <a:solidFill>
                          <a:schemeClr val="tx1"/>
                        </a:solidFill>
                      </a:endParaRP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Write</a:t>
                      </a:r>
                      <a:r>
                        <a:rPr lang="en-US" sz="1600" b="0" kern="1200" baseline="0">
                          <a:solidFill>
                            <a:schemeClr val="tx1"/>
                          </a:solidFill>
                          <a:latin typeface="+mn-lt"/>
                          <a:ea typeface="+mn-ea"/>
                          <a:cs typeface="+mn-cs"/>
                        </a:rPr>
                        <a:t> timing code</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Compile</a:t>
                      </a:r>
                    </a:p>
                    <a:p>
                      <a:pPr marL="342900" lvl="0" indent="-342900" algn="l" defTabSz="914400" rtl="0" eaLnBrk="1" latinLnBrk="0" hangingPunct="1">
                        <a:buFont typeface="+mj-lt"/>
                        <a:buAutoNum type="arabicPeriod"/>
                      </a:pPr>
                      <a:r>
                        <a:rPr lang="en-US" sz="1600" b="0" kern="1200" baseline="0">
                          <a:solidFill>
                            <a:schemeClr val="tx1"/>
                          </a:solidFill>
                          <a:latin typeface="+mn-lt"/>
                          <a:ea typeface="+mn-ea"/>
                          <a:cs typeface="+mn-cs"/>
                        </a:rPr>
                        <a:t>Verify timing functionality on PC</a:t>
                      </a:r>
                      <a:endParaRPr lang="en-US" sz="1600" b="0" kern="1200">
                        <a:solidFill>
                          <a:schemeClr val="tx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FFFF00"/>
                          </a:solidFill>
                        </a:rPr>
                        <a:t>In-Progress</a:t>
                      </a:r>
                      <a:r>
                        <a:rPr lang="en-US" b="1">
                          <a:solidFill>
                            <a:schemeClr val="tx1"/>
                          </a:solidFill>
                        </a:rPr>
                        <a:t> </a:t>
                      </a:r>
                      <a:br>
                        <a:rPr lang="en-US" b="1">
                          <a:solidFill>
                            <a:schemeClr val="tx1"/>
                          </a:solidFill>
                        </a:rPr>
                      </a:br>
                      <a:r>
                        <a:rPr lang="en-US" b="0">
                          <a:solidFill>
                            <a:schemeClr val="tx1"/>
                          </a:solidFill>
                        </a:rPr>
                        <a:t>(est.</a:t>
                      </a:r>
                      <a:r>
                        <a:rPr lang="en-US" b="0" baseline="0">
                          <a:solidFill>
                            <a:schemeClr val="tx1"/>
                          </a:solidFill>
                        </a:rPr>
                        <a:t> completion date: 3/6</a:t>
                      </a:r>
                      <a:r>
                        <a:rPr lang="en-US" b="0">
                          <a:solidFill>
                            <a:schemeClr val="tx1"/>
                          </a:solidFill>
                        </a:rPr>
                        <a:t>)</a:t>
                      </a:r>
                      <a:endParaRPr lang="en-US" b="0">
                        <a:solidFill>
                          <a:srgbClr val="FFFF00"/>
                        </a:solidFill>
                      </a:endParaRPr>
                    </a:p>
                  </a:txBody>
                  <a:tcPr anchor="ctr"/>
                </a:tc>
                <a:extLst>
                  <a:ext uri="{0D108BD9-81ED-4DB2-BD59-A6C34878D82A}">
                    <a16:rowId xmlns:a16="http://schemas.microsoft.com/office/drawing/2014/main" xmlns="" val="389520685"/>
                  </a:ext>
                </a:extLst>
              </a:tr>
              <a:tr h="457110">
                <a:tc>
                  <a:txBody>
                    <a:bodyPr/>
                    <a:lstStyle/>
                    <a:p>
                      <a:r>
                        <a:rPr lang="en-US" sz="1600"/>
                        <a:t>Software</a:t>
                      </a:r>
                    </a:p>
                  </a:txBody>
                  <a:tcPr anchor="ctr"/>
                </a:tc>
                <a:tc>
                  <a:txBody>
                    <a:bodyPr/>
                    <a:lstStyle/>
                    <a:p>
                      <a:pPr algn="ctr"/>
                      <a:endParaRPr lang="en-US" sz="1600" b="0">
                        <a:solidFill>
                          <a:schemeClr val="tx1"/>
                        </a:solidFill>
                      </a:endParaRP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FFFF00"/>
                          </a:solidFill>
                        </a:rPr>
                        <a:t>In-Progress</a:t>
                      </a:r>
                      <a:r>
                        <a:rPr lang="en-US" b="1">
                          <a:solidFill>
                            <a:schemeClr val="tx1"/>
                          </a:solidFill>
                        </a:rPr>
                        <a:t> </a:t>
                      </a:r>
                      <a:br>
                        <a:rPr lang="en-US" b="1">
                          <a:solidFill>
                            <a:schemeClr val="tx1"/>
                          </a:solidFill>
                        </a:rPr>
                      </a:br>
                      <a:r>
                        <a:rPr lang="en-US" b="0">
                          <a:solidFill>
                            <a:schemeClr val="tx1"/>
                          </a:solidFill>
                        </a:rPr>
                        <a:t>(est.</a:t>
                      </a:r>
                      <a:r>
                        <a:rPr lang="en-US" b="0" baseline="0">
                          <a:solidFill>
                            <a:schemeClr val="tx1"/>
                          </a:solidFill>
                        </a:rPr>
                        <a:t> completion date: 3/6</a:t>
                      </a:r>
                      <a:r>
                        <a:rPr lang="en-US" b="0">
                          <a:solidFill>
                            <a:schemeClr val="tx1"/>
                          </a:solidFill>
                        </a:rPr>
                        <a:t>)</a:t>
                      </a:r>
                      <a:endParaRPr lang="en-US" b="0">
                        <a:solidFill>
                          <a:srgbClr val="FFFF00"/>
                        </a:solidFill>
                      </a:endParaRPr>
                    </a:p>
                  </a:txBody>
                  <a:tcPr anchor="ctr"/>
                </a:tc>
                <a:extLst>
                  <a:ext uri="{0D108BD9-81ED-4DB2-BD59-A6C34878D82A}">
                    <a16:rowId xmlns:a16="http://schemas.microsoft.com/office/drawing/2014/main" xmlns="" val="1150130439"/>
                  </a:ext>
                </a:extLst>
              </a:tr>
              <a:tr h="279948">
                <a:tc>
                  <a:txBody>
                    <a:bodyPr/>
                    <a:lstStyle/>
                    <a:p>
                      <a:r>
                        <a:rPr lang="en-US" sz="1600"/>
                        <a:t>Software</a:t>
                      </a:r>
                    </a:p>
                  </a:txBody>
                  <a:tcPr anchor="ctr"/>
                </a:tc>
                <a:tc>
                  <a:txBody>
                    <a:bodyPr/>
                    <a:lstStyle/>
                    <a:p>
                      <a:pPr algn="ctr"/>
                      <a:endParaRPr lang="en-US" sz="1600" b="0">
                        <a:solidFill>
                          <a:schemeClr val="tx1"/>
                        </a:solidFill>
                      </a:endParaRPr>
                    </a:p>
                  </a:txBody>
                  <a:tcPr anchor="ctr"/>
                </a:tc>
                <a:tc>
                  <a:txBody>
                    <a:bodyPr/>
                    <a:lstStyle/>
                    <a:p>
                      <a:pPr marL="342900" lvl="0" indent="-342900" algn="l" defTabSz="914400" rtl="0" eaLnBrk="1" latinLnBrk="0" hangingPunct="1">
                        <a:buFont typeface="+mj-lt"/>
                        <a:buAutoNum type="arabicPeriod"/>
                      </a:pPr>
                      <a:r>
                        <a:rPr lang="en-US" sz="1600" b="0" kern="1200">
                          <a:solidFill>
                            <a:schemeClr val="tx1"/>
                          </a:solidFill>
                          <a:latin typeface="+mn-lt"/>
                          <a:ea typeface="+mn-ea"/>
                          <a:cs typeface="+mn-cs"/>
                        </a:rPr>
                        <a:t>d</a:t>
                      </a:r>
                    </a:p>
                  </a:txBody>
                  <a:tcPr anchor="ctr"/>
                </a:tc>
                <a:tc>
                  <a:txBody>
                    <a:bodyPr/>
                    <a:lstStyle/>
                    <a:p>
                      <a:pPr lvl="0" algn="ctr">
                        <a:buNone/>
                      </a:pPr>
                      <a:endParaRPr lang="en-US">
                        <a:solidFill>
                          <a:srgbClr val="00B050"/>
                        </a:solidFill>
                      </a:endParaRPr>
                    </a:p>
                  </a:txBody>
                  <a:tcPr anchor="ctr"/>
                </a:tc>
                <a:extLst>
                  <a:ext uri="{0D108BD9-81ED-4DB2-BD59-A6C34878D82A}">
                    <a16:rowId xmlns:a16="http://schemas.microsoft.com/office/drawing/2014/main" xmlns="" val="656831223"/>
                  </a:ext>
                </a:extLst>
              </a:tr>
              <a:tr h="261206">
                <a:tc>
                  <a:txBody>
                    <a:bodyPr/>
                    <a:lstStyle/>
                    <a:p>
                      <a:endParaRPr lang="en-US" sz="1600"/>
                    </a:p>
                  </a:txBody>
                  <a:tcPr anchor="ctr"/>
                </a:tc>
                <a:tc>
                  <a:txBody>
                    <a:bodyPr/>
                    <a:lstStyle/>
                    <a:p>
                      <a:pPr algn="ctr"/>
                      <a:endParaRPr lang="en-US" sz="1600" b="0">
                        <a:solidFill>
                          <a:schemeClr val="tx1"/>
                        </a:solidFill>
                      </a:endParaRPr>
                    </a:p>
                  </a:txBody>
                  <a:tcPr anchor="ctr"/>
                </a:tc>
                <a:tc>
                  <a:txBody>
                    <a:bodyPr/>
                    <a:lstStyle/>
                    <a:p>
                      <a:pPr marL="342900" lvl="0" indent="-342900" algn="l" defTabSz="914400" rtl="0" eaLnBrk="1" latinLnBrk="0" hangingPunct="1">
                        <a:buFont typeface="+mj-lt"/>
                        <a:buAutoNum type="arabicPeriod"/>
                      </a:pPr>
                      <a:endParaRPr lang="en-US" sz="1600" b="0" kern="1200">
                        <a:solidFill>
                          <a:schemeClr val="tx1"/>
                        </a:solidFill>
                        <a:latin typeface="+mn-lt"/>
                        <a:ea typeface="+mn-ea"/>
                        <a:cs typeface="+mn-cs"/>
                      </a:endParaRPr>
                    </a:p>
                  </a:txBody>
                  <a:tcPr anchor="ctr"/>
                </a:tc>
                <a:tc>
                  <a:txBody>
                    <a:bodyPr/>
                    <a:lstStyle/>
                    <a:p>
                      <a:pPr lvl="0" algn="ctr">
                        <a:buNone/>
                      </a:pPr>
                      <a:endParaRPr lang="en-US">
                        <a:solidFill>
                          <a:srgbClr val="00B050"/>
                        </a:solidFill>
                      </a:endParaRPr>
                    </a:p>
                  </a:txBody>
                  <a:tcPr anchor="ctr"/>
                </a:tc>
                <a:extLst>
                  <a:ext uri="{0D108BD9-81ED-4DB2-BD59-A6C34878D82A}">
                    <a16:rowId xmlns:a16="http://schemas.microsoft.com/office/drawing/2014/main" xmlns="" val="2148210020"/>
                  </a:ext>
                </a:extLst>
              </a:tr>
            </a:tbl>
          </a:graphicData>
        </a:graphic>
      </p:graphicFrame>
      <p:sp>
        <p:nvSpPr>
          <p:cNvPr id="24" name="Slide Number Placeholder 23"/>
          <p:cNvSpPr>
            <a:spLocks noGrp="1"/>
          </p:cNvSpPr>
          <p:nvPr>
            <p:ph type="sldNum" sz="quarter" idx="12"/>
          </p:nvPr>
        </p:nvSpPr>
        <p:spPr/>
        <p:txBody>
          <a:bodyPr/>
          <a:lstStyle/>
          <a:p>
            <a:fld id="{330EA680-D336-4FF7-8B7A-9848BB0A1C32}" type="slidenum">
              <a:rPr lang="en-US" smtClean="0"/>
              <a:t>35</a:t>
            </a:fld>
            <a:endParaRPr lang="en-US"/>
          </a:p>
        </p:txBody>
      </p:sp>
    </p:spTree>
    <p:extLst>
      <p:ext uri="{BB962C8B-B14F-4D97-AF65-F5344CB8AC3E}">
        <p14:creationId xmlns:p14="http://schemas.microsoft.com/office/powerpoint/2010/main" val="2191694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5"/>
            <a:ext cx="5889171" cy="4861518"/>
          </a:xfrm>
        </p:spPr>
        <p:txBody>
          <a:bodyPr>
            <a:normAutofit fontScale="62500" lnSpcReduction="20000"/>
          </a:bodyPr>
          <a:lstStyle/>
          <a:p>
            <a:pPr marL="0" indent="0">
              <a:buNone/>
            </a:pPr>
            <a:r>
              <a:rPr lang="en-US" b="1" u="sng"/>
              <a:t>Objectives:</a:t>
            </a:r>
            <a:r>
              <a:rPr lang="en-US"/>
              <a:t> </a:t>
            </a:r>
          </a:p>
          <a:p>
            <a:r>
              <a:rPr lang="en-US"/>
              <a:t>To quantify the stability the drifter when exposed to a disturbance</a:t>
            </a:r>
          </a:p>
          <a:p>
            <a:r>
              <a:rPr lang="en-US"/>
              <a:t>To verify RX and TX capabilities of drifter in unsteady water</a:t>
            </a:r>
          </a:p>
          <a:p>
            <a:pPr marL="0" indent="0">
              <a:buNone/>
            </a:pPr>
            <a:endParaRPr lang="en-US"/>
          </a:p>
          <a:p>
            <a:pPr marL="0" indent="0">
              <a:buNone/>
            </a:pPr>
            <a:r>
              <a:rPr lang="en-US" b="1" u="sng"/>
              <a:t>Test Equipment and Facilities</a:t>
            </a:r>
            <a:endParaRPr lang="en-US"/>
          </a:p>
          <a:p>
            <a:r>
              <a:rPr lang="en-US"/>
              <a:t>9-axis IMU</a:t>
            </a:r>
          </a:p>
          <a:p>
            <a:r>
              <a:rPr lang="en-US"/>
              <a:t>Integrated GPS, transmitter, antenna, and power source</a:t>
            </a:r>
          </a:p>
          <a:p>
            <a:r>
              <a:rPr lang="en-US"/>
              <a:t>East Boulder Rec Center pool</a:t>
            </a:r>
          </a:p>
          <a:p>
            <a:pPr marL="0" indent="0">
              <a:buNone/>
            </a:pPr>
            <a:endParaRPr lang="en-US" b="1" u="sng"/>
          </a:p>
          <a:p>
            <a:pPr marL="0" indent="0">
              <a:buNone/>
            </a:pPr>
            <a:r>
              <a:rPr lang="en-US" b="1" u="sng"/>
              <a:t>Test Procedure:</a:t>
            </a:r>
          </a:p>
          <a:p>
            <a:pPr marL="514350" indent="-514350">
              <a:buFont typeface="+mj-lt"/>
              <a:buAutoNum type="arabicPeriod"/>
            </a:pPr>
            <a:r>
              <a:rPr lang="en-US"/>
              <a:t>Install all electrical components into drifter</a:t>
            </a:r>
          </a:p>
          <a:p>
            <a:pPr marL="514350" indent="-514350">
              <a:buFont typeface="+mj-lt"/>
              <a:buAutoNum type="arabicPeriod"/>
            </a:pPr>
            <a:r>
              <a:rPr lang="en-US"/>
              <a:t>Expose drifter to disturbance during receiving and transmission periods</a:t>
            </a:r>
          </a:p>
          <a:p>
            <a:pPr marL="514350" indent="-514350">
              <a:buFont typeface="+mj-lt"/>
              <a:buAutoNum type="arabicPeriod"/>
            </a:pPr>
            <a:r>
              <a:rPr lang="en-US"/>
              <a:t>Ensure that signals were adequately received and sent by drifter</a:t>
            </a:r>
          </a:p>
          <a:p>
            <a:pPr marL="514350" indent="-514350">
              <a:buFont typeface="+mj-lt"/>
              <a:buAutoNum type="arabicPeriod"/>
            </a:pPr>
            <a:endParaRPr lang="en-US"/>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Stability Test</a:t>
            </a:r>
          </a:p>
        </p:txBody>
      </p:sp>
      <p:pic>
        <p:nvPicPr>
          <p:cNvPr id="2" name="Picture 1"/>
          <p:cNvPicPr>
            <a:picLocks noChangeAspect="1"/>
          </p:cNvPicPr>
          <p:nvPr/>
        </p:nvPicPr>
        <p:blipFill>
          <a:blip r:embed="rId2"/>
          <a:stretch>
            <a:fillRect/>
          </a:stretch>
        </p:blipFill>
        <p:spPr>
          <a:xfrm>
            <a:off x="58904" y="6044750"/>
            <a:ext cx="10087727" cy="748079"/>
          </a:xfrm>
          <a:prstGeom prst="rect">
            <a:avLst/>
          </a:prstGeom>
        </p:spPr>
      </p:pic>
      <p:sp>
        <p:nvSpPr>
          <p:cNvPr id="6" name="Rounded Rectangle 5"/>
          <p:cNvSpPr/>
          <p:nvPr/>
        </p:nvSpPr>
        <p:spPr>
          <a:xfrm>
            <a:off x="8920565" y="195463"/>
            <a:ext cx="1800225"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In-Progress</a:t>
            </a:r>
          </a:p>
          <a:p>
            <a:pPr algn="ctr"/>
            <a:r>
              <a:rPr lang="en-US"/>
              <a:t>(ECD: 3/15)</a:t>
            </a:r>
          </a:p>
        </p:txBody>
      </p:sp>
      <p:pic>
        <p:nvPicPr>
          <p:cNvPr id="4" name="Picture 3"/>
          <p:cNvPicPr>
            <a:picLocks noChangeAspect="1"/>
          </p:cNvPicPr>
          <p:nvPr/>
        </p:nvPicPr>
        <p:blipFill>
          <a:blip r:embed="rId3"/>
          <a:stretch>
            <a:fillRect/>
          </a:stretch>
        </p:blipFill>
        <p:spPr>
          <a:xfrm>
            <a:off x="6384925" y="2122757"/>
            <a:ext cx="5540375" cy="3246893"/>
          </a:xfrm>
          <a:prstGeom prst="rect">
            <a:avLst/>
          </a:prstGeom>
        </p:spPr>
      </p:pic>
      <p:sp>
        <p:nvSpPr>
          <p:cNvPr id="7" name="Slide Number Placeholder 6"/>
          <p:cNvSpPr>
            <a:spLocks noGrp="1"/>
          </p:cNvSpPr>
          <p:nvPr>
            <p:ph type="sldNum" sz="quarter" idx="12"/>
          </p:nvPr>
        </p:nvSpPr>
        <p:spPr/>
        <p:txBody>
          <a:bodyPr/>
          <a:lstStyle/>
          <a:p>
            <a:fld id="{330EA680-D336-4FF7-8B7A-9848BB0A1C32}" type="slidenum">
              <a:rPr lang="en-US" smtClean="0"/>
              <a:t>36</a:t>
            </a:fld>
            <a:endParaRPr lang="en-US"/>
          </a:p>
        </p:txBody>
      </p:sp>
    </p:spTree>
    <p:extLst>
      <p:ext uri="{BB962C8B-B14F-4D97-AF65-F5344CB8AC3E}">
        <p14:creationId xmlns:p14="http://schemas.microsoft.com/office/powerpoint/2010/main" val="4279030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078504" y="195463"/>
            <a:ext cx="1800225"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Complete</a:t>
            </a:r>
          </a:p>
        </p:txBody>
      </p:sp>
      <p:sp>
        <p:nvSpPr>
          <p:cNvPr id="3" name="Content Placeholder 2"/>
          <p:cNvSpPr>
            <a:spLocks noGrp="1"/>
          </p:cNvSpPr>
          <p:nvPr>
            <p:ph sz="half" idx="1"/>
          </p:nvPr>
        </p:nvSpPr>
        <p:spPr>
          <a:xfrm>
            <a:off x="130629" y="1315445"/>
            <a:ext cx="5889171" cy="4861518"/>
          </a:xfrm>
        </p:spPr>
        <p:txBody>
          <a:bodyPr>
            <a:normAutofit fontScale="55000" lnSpcReduction="20000"/>
          </a:bodyPr>
          <a:lstStyle/>
          <a:p>
            <a:pPr marL="0" indent="0">
              <a:buNone/>
            </a:pPr>
            <a:r>
              <a:rPr lang="en-US" b="1" u="sng"/>
              <a:t>Objectives:</a:t>
            </a:r>
            <a:r>
              <a:rPr lang="en-US"/>
              <a:t> </a:t>
            </a:r>
          </a:p>
          <a:p>
            <a:r>
              <a:rPr lang="en-US"/>
              <a:t>To verify structural and electronic survivability upon impact with water from a height of 300 [m].</a:t>
            </a:r>
          </a:p>
          <a:p>
            <a:r>
              <a:rPr lang="en-US"/>
              <a:t>To ensure that parachute does not land on drifter after water impact.  </a:t>
            </a:r>
          </a:p>
          <a:p>
            <a:pPr marL="0" indent="0">
              <a:buNone/>
            </a:pPr>
            <a:endParaRPr lang="en-US" b="1" u="sng"/>
          </a:p>
          <a:p>
            <a:pPr marL="0" indent="0">
              <a:buNone/>
            </a:pPr>
            <a:r>
              <a:rPr lang="en-US" b="1" u="sng"/>
              <a:t>Test Procedure:</a:t>
            </a:r>
            <a:endParaRPr lang="en-US"/>
          </a:p>
          <a:p>
            <a:pPr marL="514350" indent="-514350">
              <a:buFont typeface="+mj-lt"/>
              <a:buAutoNum type="arabicPeriod"/>
            </a:pPr>
            <a:r>
              <a:rPr lang="en-US"/>
              <a:t>Install accelerometer into drifter nosecone.</a:t>
            </a:r>
          </a:p>
          <a:p>
            <a:pPr marL="514350" indent="-514350">
              <a:buFont typeface="+mj-lt"/>
              <a:buAutoNum type="arabicPeriod"/>
            </a:pPr>
            <a:r>
              <a:rPr lang="en-US"/>
              <a:t>Place pre-measured distance marker at water impact location</a:t>
            </a:r>
          </a:p>
          <a:p>
            <a:pPr marL="514350" indent="-514350">
              <a:buFont typeface="+mj-lt"/>
              <a:buAutoNum type="arabicPeriod"/>
            </a:pPr>
            <a:r>
              <a:rPr lang="en-US"/>
              <a:t>Place slow-motion camera across from water impact location at impact level height</a:t>
            </a:r>
          </a:p>
          <a:p>
            <a:pPr marL="514350" indent="-514350">
              <a:buFont typeface="+mj-lt"/>
              <a:buAutoNum type="arabicPeriod"/>
            </a:pPr>
            <a:r>
              <a:rPr lang="en-US"/>
              <a:t>Attach rope with 2-ft. interval marking to end of drifter</a:t>
            </a:r>
          </a:p>
          <a:p>
            <a:pPr marL="514350" indent="-514350">
              <a:buFont typeface="+mj-lt"/>
              <a:buAutoNum type="arabicPeriod"/>
            </a:pPr>
            <a:r>
              <a:rPr lang="en-US"/>
              <a:t>Drop drifter into water while recording with camera</a:t>
            </a:r>
          </a:p>
          <a:p>
            <a:pPr marL="514350" indent="-514350">
              <a:buFont typeface="+mj-lt"/>
              <a:buAutoNum type="arabicPeriod"/>
            </a:pPr>
            <a:r>
              <a:rPr lang="en-US"/>
              <a:t>Record acceleration at water impact</a:t>
            </a:r>
          </a:p>
          <a:p>
            <a:pPr marL="514350" indent="-514350">
              <a:buFont typeface="+mj-lt"/>
              <a:buAutoNum type="arabicPeriod"/>
            </a:pPr>
            <a:r>
              <a:rPr lang="en-US"/>
              <a:t>Record horizontal surfacing distance </a:t>
            </a:r>
          </a:p>
          <a:p>
            <a:pPr marL="514350" indent="-514350">
              <a:buFont typeface="+mj-lt"/>
              <a:buAutoNum type="arabicPeriod"/>
            </a:pPr>
            <a:r>
              <a:rPr lang="en-US"/>
              <a:t>Repeat drop at current height for a total of 2?? trials</a:t>
            </a:r>
          </a:p>
          <a:p>
            <a:pPr marL="514350" indent="-514350">
              <a:buFont typeface="+mj-lt"/>
              <a:buAutoNum type="arabicPeriod"/>
            </a:pPr>
            <a:r>
              <a:rPr lang="en-US"/>
              <a:t>Repeat steps 4-6 at each 2-ft. marking until max height is reached</a:t>
            </a: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Drop Test</a:t>
            </a:r>
          </a:p>
        </p:txBody>
      </p:sp>
      <p:pic>
        <p:nvPicPr>
          <p:cNvPr id="7" name="Picture 6"/>
          <p:cNvPicPr>
            <a:picLocks noChangeAspect="1"/>
          </p:cNvPicPr>
          <p:nvPr/>
        </p:nvPicPr>
        <p:blipFill>
          <a:blip r:embed="rId2"/>
          <a:stretch>
            <a:fillRect/>
          </a:stretch>
        </p:blipFill>
        <p:spPr>
          <a:xfrm>
            <a:off x="8529170" y="3252537"/>
            <a:ext cx="3423047" cy="3509211"/>
          </a:xfrm>
          <a:prstGeom prst="rect">
            <a:avLst/>
          </a:prstGeom>
        </p:spPr>
      </p:pic>
      <p:pic>
        <p:nvPicPr>
          <p:cNvPr id="6" name="Picture 5"/>
          <p:cNvPicPr>
            <a:picLocks noChangeAspect="1"/>
          </p:cNvPicPr>
          <p:nvPr/>
        </p:nvPicPr>
        <p:blipFill>
          <a:blip r:embed="rId3"/>
          <a:stretch>
            <a:fillRect/>
          </a:stretch>
        </p:blipFill>
        <p:spPr>
          <a:xfrm>
            <a:off x="6586819" y="1101555"/>
            <a:ext cx="2846333" cy="2373204"/>
          </a:xfrm>
          <a:prstGeom prst="rect">
            <a:avLst/>
          </a:prstGeom>
        </p:spPr>
      </p:pic>
      <p:cxnSp>
        <p:nvCxnSpPr>
          <p:cNvPr id="9" name="Straight Connector 8"/>
          <p:cNvCxnSpPr/>
          <p:nvPr/>
        </p:nvCxnSpPr>
        <p:spPr>
          <a:xfrm>
            <a:off x="8529170" y="2028825"/>
            <a:ext cx="0" cy="130175"/>
          </a:xfrm>
          <a:prstGeom prst="line">
            <a:avLst/>
          </a:prstGeom>
          <a:ln w="3175">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29170" y="1940023"/>
            <a:ext cx="351378" cy="307777"/>
          </a:xfrm>
          <a:prstGeom prst="rect">
            <a:avLst/>
          </a:prstGeom>
          <a:noFill/>
        </p:spPr>
        <p:txBody>
          <a:bodyPr wrap="none" rtlCol="0">
            <a:spAutoFit/>
          </a:bodyPr>
          <a:lstStyle/>
          <a:p>
            <a:r>
              <a:rPr lang="en-US" sz="1400">
                <a:solidFill>
                  <a:srgbClr val="C00000"/>
                </a:solidFill>
              </a:rPr>
              <a:t>3”</a:t>
            </a:r>
          </a:p>
        </p:txBody>
      </p:sp>
      <p:sp>
        <p:nvSpPr>
          <p:cNvPr id="11" name="Oval 10"/>
          <p:cNvSpPr/>
          <p:nvPr/>
        </p:nvSpPr>
        <p:spPr>
          <a:xfrm>
            <a:off x="10172700" y="5076824"/>
            <a:ext cx="428625"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648950" y="5337016"/>
            <a:ext cx="538992" cy="5389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0466070" y="5312502"/>
            <a:ext cx="424815" cy="29401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rot="19546301">
            <a:off x="8829580" y="4059113"/>
            <a:ext cx="394008" cy="25155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130629" y="5913939"/>
            <a:ext cx="8199091" cy="526048"/>
          </a:xfrm>
          <a:prstGeom prst="rect">
            <a:avLst/>
          </a:prstGeom>
        </p:spPr>
      </p:pic>
      <p:sp>
        <p:nvSpPr>
          <p:cNvPr id="2" name="Slide Number Placeholder 1"/>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3103104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a map&#10;&#10;Description generated with very high confidence">
            <a:extLst>
              <a:ext uri="{FF2B5EF4-FFF2-40B4-BE49-F238E27FC236}">
                <a16:creationId xmlns:a16="http://schemas.microsoft.com/office/drawing/2014/main" xmlns="" id="{7721A662-53DB-444C-A590-8E98AFECA374}"/>
              </a:ext>
            </a:extLst>
          </p:cNvPr>
          <p:cNvPicPr>
            <a:picLocks noGrp="1" noChangeAspect="1"/>
          </p:cNvPicPr>
          <p:nvPr>
            <p:ph sz="half" idx="1"/>
          </p:nvPr>
        </p:nvPicPr>
        <p:blipFill>
          <a:blip r:embed="rId2"/>
          <a:stretch>
            <a:fillRect/>
          </a:stretch>
        </p:blipFill>
        <p:spPr>
          <a:xfrm>
            <a:off x="838200" y="2058194"/>
            <a:ext cx="5181600" cy="3886200"/>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xmlns="" id="{A785FAEC-B0F3-4461-9CEF-C248EA6664B8}"/>
              </a:ext>
            </a:extLst>
          </p:cNvPr>
          <p:cNvPicPr>
            <a:picLocks noGrp="1" noChangeAspect="1"/>
          </p:cNvPicPr>
          <p:nvPr>
            <p:ph sz="half" idx="2"/>
          </p:nvPr>
        </p:nvPicPr>
        <p:blipFill>
          <a:blip r:embed="rId3"/>
          <a:stretch>
            <a:fillRect/>
          </a:stretch>
        </p:blipFill>
        <p:spPr>
          <a:xfrm>
            <a:off x="6172200" y="2058194"/>
            <a:ext cx="5181600" cy="3886200"/>
          </a:xfrm>
          <a:prstGeom prst="rect">
            <a:avLst/>
          </a:prstGeom>
        </p:spPr>
      </p:pic>
      <p:sp>
        <p:nvSpPr>
          <p:cNvPr id="5" name="Slide Number Placeholder 4">
            <a:extLst>
              <a:ext uri="{FF2B5EF4-FFF2-40B4-BE49-F238E27FC236}">
                <a16:creationId xmlns:a16="http://schemas.microsoft.com/office/drawing/2014/main" xmlns="" id="{9A0601FD-6F86-49BA-ADC4-F71099D45A3B}"/>
              </a:ext>
            </a:extLst>
          </p:cNvPr>
          <p:cNvSpPr>
            <a:spLocks noGrp="1"/>
          </p:cNvSpPr>
          <p:nvPr>
            <p:ph type="sldNum" sz="quarter" idx="12"/>
          </p:nvPr>
        </p:nvSpPr>
        <p:spPr/>
        <p:txBody>
          <a:bodyPr/>
          <a:lstStyle/>
          <a:p>
            <a:fld id="{330EA680-D336-4FF7-8B7A-9848BB0A1C32}" type="slidenum">
              <a:rPr lang="en-US" smtClean="0"/>
              <a:t>38</a:t>
            </a:fld>
            <a:endParaRPr lang="en-US"/>
          </a:p>
        </p:txBody>
      </p:sp>
    </p:spTree>
    <p:extLst>
      <p:ext uri="{BB962C8B-B14F-4D97-AF65-F5344CB8AC3E}">
        <p14:creationId xmlns:p14="http://schemas.microsoft.com/office/powerpoint/2010/main" val="143399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B2C9F-C104-4084-AFD9-D5EB848ABF87}"/>
              </a:ext>
            </a:extLst>
          </p:cNvPr>
          <p:cNvSpPr>
            <a:spLocks noGrp="1"/>
          </p:cNvSpPr>
          <p:nvPr>
            <p:ph type="title"/>
          </p:nvPr>
        </p:nvSpPr>
        <p:spPr>
          <a:xfrm>
            <a:off x="811435" y="-10118"/>
            <a:ext cx="10515600" cy="1325563"/>
          </a:xfrm>
        </p:spPr>
        <p:txBody>
          <a:bodyPr vert="horz" lIns="91440" tIns="45720" rIns="91440" bIns="45720" rtlCol="0" anchor="ctr">
            <a:normAutofit/>
          </a:bodyPr>
          <a:lstStyle/>
          <a:p>
            <a:pPr algn="ctr"/>
            <a:r>
              <a:rPr lang="en-US">
                <a:latin typeface="Calibri Light"/>
                <a:cs typeface="Calibri Light"/>
              </a:rPr>
              <a:t>Major Design Changes</a:t>
            </a:r>
          </a:p>
        </p:txBody>
      </p:sp>
      <p:graphicFrame>
        <p:nvGraphicFramePr>
          <p:cNvPr id="4" name="Content Placeholder 3"/>
          <p:cNvGraphicFramePr>
            <a:graphicFrameLocks noGrp="1"/>
          </p:cNvGraphicFramePr>
          <p:nvPr>
            <p:ph idx="1"/>
            <p:extLst/>
          </p:nvPr>
        </p:nvGraphicFramePr>
        <p:xfrm>
          <a:off x="279399" y="959556"/>
          <a:ext cx="11655426" cy="5488870"/>
        </p:xfrm>
        <a:graphic>
          <a:graphicData uri="http://schemas.openxmlformats.org/drawingml/2006/table">
            <a:tbl>
              <a:tblPr firstRow="1" bandRow="1">
                <a:tableStyleId>{2D5ABB26-0587-4C30-8999-92F81FD0307C}</a:tableStyleId>
              </a:tblPr>
              <a:tblGrid>
                <a:gridCol w="7546341">
                  <a:extLst>
                    <a:ext uri="{9D8B030D-6E8A-4147-A177-3AD203B41FA5}">
                      <a16:colId xmlns:a16="http://schemas.microsoft.com/office/drawing/2014/main" xmlns="" val="3762080210"/>
                    </a:ext>
                  </a:extLst>
                </a:gridCol>
                <a:gridCol w="4109085">
                  <a:extLst>
                    <a:ext uri="{9D8B030D-6E8A-4147-A177-3AD203B41FA5}">
                      <a16:colId xmlns:a16="http://schemas.microsoft.com/office/drawing/2014/main" xmlns="" val="211788660"/>
                    </a:ext>
                  </a:extLst>
                </a:gridCol>
              </a:tblGrid>
              <a:tr h="386216">
                <a:tc>
                  <a:txBody>
                    <a:bodyPr/>
                    <a:lstStyle/>
                    <a:p>
                      <a:pPr algn="ctr"/>
                      <a:r>
                        <a:rPr lang="en-US" b="1" u="sng"/>
                        <a:t>Float Seal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u="sng"/>
                        <a:t>Microcontroller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54636789"/>
                  </a:ext>
                </a:extLst>
              </a:tr>
              <a:tr h="4716438">
                <a:tc>
                  <a:txBody>
                    <a:bodyPr/>
                    <a:lstStyle/>
                    <a:p>
                      <a:pPr marL="0" indent="0">
                        <a:buFont typeface="Arial" panose="020B0604020202020204" pitchFamily="34" charset="0"/>
                        <a:buNone/>
                      </a:pPr>
                      <a:endParaRPr lang="en-US" baseline="0"/>
                    </a:p>
                    <a:p>
                      <a:pPr marL="0" indent="0">
                        <a:buFont typeface="Arial" panose="020B0604020202020204" pitchFamily="34" charset="0"/>
                        <a:buNone/>
                      </a:pPr>
                      <a:endParaRPr lang="en-US" baseline="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79714161"/>
                  </a:ext>
                </a:extLst>
              </a:tr>
              <a:tr h="386216">
                <a:tc>
                  <a:txBody>
                    <a:bodyPr/>
                    <a:lstStyle/>
                    <a:p>
                      <a:r>
                        <a:rPr lang="en-US" b="0">
                          <a:ea typeface="Cambria Math"/>
                        </a:rPr>
                        <a:t>Design</a:t>
                      </a:r>
                      <a:r>
                        <a:rPr lang="en-US" b="0" baseline="0">
                          <a:ea typeface="Cambria Math"/>
                        </a:rPr>
                        <a:t> Requirements:         </a:t>
                      </a:r>
                      <a:r>
                        <a:rPr lang="en-US"/>
                        <a:t>Mass:</a:t>
                      </a:r>
                      <a:r>
                        <a:rPr lang="en-US" baseline="0"/>
                        <a:t> +21.6 [g]                                         Cost: +$11.00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Mass:</a:t>
                      </a:r>
                      <a:r>
                        <a:rPr lang="en-US" baseline="0"/>
                        <a:t> +21 [g]                         Cost: +12.39$ </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08494360"/>
                  </a:ext>
                </a:extLst>
              </a:tr>
            </a:tbl>
          </a:graphicData>
        </a:graphic>
      </p:graphicFrame>
      <p:grpSp>
        <p:nvGrpSpPr>
          <p:cNvPr id="68" name="Group 67"/>
          <p:cNvGrpSpPr/>
          <p:nvPr/>
        </p:nvGrpSpPr>
        <p:grpSpPr>
          <a:xfrm>
            <a:off x="474393" y="2135550"/>
            <a:ext cx="2447425" cy="2820271"/>
            <a:chOff x="1389963" y="2336987"/>
            <a:chExt cx="4575233" cy="4345168"/>
          </a:xfrm>
        </p:grpSpPr>
        <p:pic>
          <p:nvPicPr>
            <p:cNvPr id="69" name="Picture 68"/>
            <p:cNvPicPr>
              <a:picLocks noChangeAspect="1"/>
            </p:cNvPicPr>
            <p:nvPr/>
          </p:nvPicPr>
          <p:blipFill rotWithShape="1">
            <a:blip r:embed="rId3">
              <a:extLst>
                <a:ext uri="{28A0092B-C50C-407E-A947-70E740481C1C}">
                  <a14:useLocalDpi xmlns:a14="http://schemas.microsoft.com/office/drawing/2010/main" val="0"/>
                </a:ext>
              </a:extLst>
            </a:blip>
            <a:srcRect l="12972" t="10587" r="5512" b="11933"/>
            <a:stretch/>
          </p:blipFill>
          <p:spPr>
            <a:xfrm>
              <a:off x="1389963" y="3553978"/>
              <a:ext cx="3995207" cy="3128177"/>
            </a:xfrm>
            <a:prstGeom prst="rect">
              <a:avLst/>
            </a:prstGeom>
          </p:spPr>
        </p:pic>
        <p:cxnSp>
          <p:nvCxnSpPr>
            <p:cNvPr id="71" name="Straight Connector 70"/>
            <p:cNvCxnSpPr/>
            <p:nvPr/>
          </p:nvCxnSpPr>
          <p:spPr>
            <a:xfrm flipV="1">
              <a:off x="3133604" y="3924727"/>
              <a:ext cx="667817" cy="10274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224358" y="6244976"/>
              <a:ext cx="667817" cy="10274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3801421" y="3373656"/>
              <a:ext cx="919398" cy="5384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892177" y="6270246"/>
              <a:ext cx="613011" cy="1804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261120" y="3004324"/>
              <a:ext cx="1704076" cy="369333"/>
            </a:xfrm>
            <a:prstGeom prst="rect">
              <a:avLst/>
            </a:prstGeom>
            <a:noFill/>
          </p:spPr>
          <p:txBody>
            <a:bodyPr wrap="square" rtlCol="0">
              <a:spAutoFit/>
            </a:bodyPr>
            <a:lstStyle/>
            <a:p>
              <a:pPr algn="ctr"/>
              <a:r>
                <a:rPr lang="en-US"/>
                <a:t>Glue</a:t>
              </a:r>
            </a:p>
          </p:txBody>
        </p:sp>
        <p:sp>
          <p:nvSpPr>
            <p:cNvPr id="76" name="TextBox 75"/>
            <p:cNvSpPr txBox="1"/>
            <p:nvPr/>
          </p:nvSpPr>
          <p:spPr>
            <a:xfrm>
              <a:off x="3980872" y="6214808"/>
              <a:ext cx="1704076" cy="369333"/>
            </a:xfrm>
            <a:prstGeom prst="rect">
              <a:avLst/>
            </a:prstGeom>
            <a:noFill/>
          </p:spPr>
          <p:txBody>
            <a:bodyPr wrap="square" rtlCol="0">
              <a:spAutoFit/>
            </a:bodyPr>
            <a:lstStyle/>
            <a:p>
              <a:pPr algn="ctr"/>
              <a:r>
                <a:rPr lang="en-US"/>
                <a:t>Glue</a:t>
              </a:r>
            </a:p>
          </p:txBody>
        </p:sp>
        <p:sp>
          <p:nvSpPr>
            <p:cNvPr id="77" name="TextBox 76"/>
            <p:cNvSpPr txBox="1"/>
            <p:nvPr/>
          </p:nvSpPr>
          <p:spPr>
            <a:xfrm>
              <a:off x="1728544" y="2336987"/>
              <a:ext cx="3187036" cy="539818"/>
            </a:xfrm>
            <a:prstGeom prst="rect">
              <a:avLst/>
            </a:prstGeom>
            <a:noFill/>
          </p:spPr>
          <p:txBody>
            <a:bodyPr wrap="square" rtlCol="0">
              <a:spAutoFit/>
            </a:bodyPr>
            <a:lstStyle/>
            <a:p>
              <a:pPr algn="ctr"/>
              <a:r>
                <a:rPr lang="en-US" u="sng"/>
                <a:t>Cross Sectional Zoom View</a:t>
              </a:r>
            </a:p>
          </p:txBody>
        </p:sp>
        <p:cxnSp>
          <p:nvCxnSpPr>
            <p:cNvPr id="78" name="Straight Connector 77"/>
            <p:cNvCxnSpPr/>
            <p:nvPr/>
          </p:nvCxnSpPr>
          <p:spPr>
            <a:xfrm>
              <a:off x="3501483" y="4027471"/>
              <a:ext cx="111511" cy="224277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2751269" y="1386113"/>
            <a:ext cx="5089571" cy="3693319"/>
          </a:xfrm>
          <a:prstGeom prst="rect">
            <a:avLst/>
          </a:prstGeom>
          <a:noFill/>
        </p:spPr>
        <p:txBody>
          <a:bodyPr wrap="square" rtlCol="0" anchor="t">
            <a:spAutoFit/>
          </a:bodyPr>
          <a:lstStyle/>
          <a:p>
            <a:r>
              <a:rPr lang="en-US" b="1" u="sng"/>
              <a:t>Current Design</a:t>
            </a:r>
            <a:r>
              <a:rPr lang="en-US" b="1"/>
              <a:t>:</a:t>
            </a:r>
            <a:r>
              <a:rPr lang="en-US"/>
              <a:t> Internal Threaded Insert and Threaded End Cap</a:t>
            </a:r>
          </a:p>
          <a:p>
            <a:pPr>
              <a:tabLst>
                <a:tab pos="346075" algn="l"/>
              </a:tabLst>
            </a:pPr>
            <a:r>
              <a:rPr lang="en-US" b="1" u="sng"/>
              <a:t>Reason for Change</a:t>
            </a:r>
            <a:r>
              <a:rPr lang="en-US" b="1"/>
              <a:t>:</a:t>
            </a:r>
            <a:r>
              <a:rPr lang="en-US"/>
              <a:t> </a:t>
            </a:r>
            <a:endParaRPr lang="en-US">
              <a:cs typeface="Calibri" panose="020F0502020204030204"/>
            </a:endParaRPr>
          </a:p>
          <a:p>
            <a:pPr lvl="1" indent="-229870">
              <a:buFont typeface="Arial" panose="020B0604020202020204" pitchFamily="34" charset="0"/>
              <a:buChar char="•"/>
            </a:pPr>
            <a:r>
              <a:rPr lang="en-US">
                <a:cs typeface="Calibri" panose="020F0502020204030204"/>
              </a:rPr>
              <a:t>Create mechanical seal using gasket, does not rely on glue for waterproofing</a:t>
            </a:r>
          </a:p>
          <a:p>
            <a:pPr marL="457200" lvl="2" indent="-228600">
              <a:buFont typeface="Arial" panose="020B0604020202020204" pitchFamily="34" charset="0"/>
              <a:buChar char="•"/>
            </a:pPr>
            <a:r>
              <a:rPr lang="en-US"/>
              <a:t>Reduce testing and component installation complexities</a:t>
            </a:r>
            <a:endParaRPr lang="en-US">
              <a:cs typeface="Calibri"/>
            </a:endParaRPr>
          </a:p>
          <a:p>
            <a:pPr marL="457200" lvl="2" indent="-228600">
              <a:buFont typeface="Arial" panose="020B0604020202020204" pitchFamily="34" charset="0"/>
              <a:buChar char="•"/>
            </a:pPr>
            <a:r>
              <a:rPr lang="en-US"/>
              <a:t>Closer resemblance to customer’s final ideal product</a:t>
            </a:r>
            <a:endParaRPr lang="en-US">
              <a:cs typeface="Calibri"/>
            </a:endParaRPr>
          </a:p>
          <a:p>
            <a:pPr marL="741045" lvl="3" indent="-229870">
              <a:buFont typeface="Arial" panose="020B0604020202020204" pitchFamily="34" charset="0"/>
              <a:buChar char="•"/>
            </a:pPr>
            <a:r>
              <a:rPr lang="en-US"/>
              <a:t>Injection molded with threaded end cap</a:t>
            </a:r>
            <a:endParaRPr lang="en-US">
              <a:cs typeface="Calibri"/>
            </a:endParaRPr>
          </a:p>
          <a:p>
            <a:pPr marL="172720" indent="-172720">
              <a:buFont typeface="Arial" panose="020B0604020202020204" pitchFamily="34" charset="0"/>
              <a:buChar char="•"/>
            </a:pPr>
            <a:endParaRPr lang="en-US"/>
          </a:p>
          <a:p>
            <a:pPr marL="172720" indent="-172720">
              <a:buFont typeface="Arial" panose="020B0604020202020204" pitchFamily="34" charset="0"/>
              <a:buChar char="•"/>
            </a:pPr>
            <a:endParaRPr lang="en-US" b="1"/>
          </a:p>
          <a:p>
            <a:endParaRPr lang="en-US"/>
          </a:p>
        </p:txBody>
      </p:sp>
      <p:cxnSp>
        <p:nvCxnSpPr>
          <p:cNvPr id="79" name="Straight Arrow Connector 78"/>
          <p:cNvCxnSpPr>
            <a:cxnSpLocks/>
            <a:stCxn id="80" idx="0"/>
          </p:cNvCxnSpPr>
          <p:nvPr/>
        </p:nvCxnSpPr>
        <p:spPr>
          <a:xfrm flipV="1">
            <a:off x="1136365" y="4323535"/>
            <a:ext cx="491187" cy="8405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84032" y="5164075"/>
            <a:ext cx="1704666" cy="646331"/>
          </a:xfrm>
          <a:prstGeom prst="rect">
            <a:avLst/>
          </a:prstGeom>
          <a:noFill/>
        </p:spPr>
        <p:txBody>
          <a:bodyPr wrap="square" rtlCol="0" anchor="t">
            <a:spAutoFit/>
          </a:bodyPr>
          <a:lstStyle/>
          <a:p>
            <a:pPr algn="ctr"/>
            <a:r>
              <a:rPr lang="en-US"/>
              <a:t>Nosecone cut along line</a:t>
            </a:r>
          </a:p>
        </p:txBody>
      </p:sp>
      <p:pic>
        <p:nvPicPr>
          <p:cNvPr id="3" name="Picture 6" descr="A picture containing refrigerator&#10;&#10;Description generated with very high confidence">
            <a:extLst>
              <a:ext uri="{FF2B5EF4-FFF2-40B4-BE49-F238E27FC236}">
                <a16:creationId xmlns:a16="http://schemas.microsoft.com/office/drawing/2014/main" xmlns="" id="{726DC5A6-040B-4349-B0A9-416CBA336119}"/>
              </a:ext>
            </a:extLst>
          </p:cNvPr>
          <p:cNvPicPr>
            <a:picLocks noChangeAspect="1"/>
          </p:cNvPicPr>
          <p:nvPr/>
        </p:nvPicPr>
        <p:blipFill rotWithShape="1">
          <a:blip r:embed="rId4"/>
          <a:srcRect l="14132" r="12414" b="9341"/>
          <a:stretch/>
        </p:blipFill>
        <p:spPr>
          <a:xfrm rot="5400000">
            <a:off x="4558815" y="3076397"/>
            <a:ext cx="1604739" cy="4175356"/>
          </a:xfrm>
          <a:prstGeom prst="rect">
            <a:avLst/>
          </a:prstGeom>
        </p:spPr>
      </p:pic>
      <p:sp>
        <p:nvSpPr>
          <p:cNvPr id="11" name="TextBox 10">
            <a:extLst>
              <a:ext uri="{FF2B5EF4-FFF2-40B4-BE49-F238E27FC236}">
                <a16:creationId xmlns:a16="http://schemas.microsoft.com/office/drawing/2014/main" xmlns="" id="{BEF0A8C9-FFA4-CD4E-85A6-0484AE2A24A0}"/>
              </a:ext>
            </a:extLst>
          </p:cNvPr>
          <p:cNvSpPr txBox="1"/>
          <p:nvPr/>
        </p:nvSpPr>
        <p:spPr>
          <a:xfrm>
            <a:off x="7829876" y="2216771"/>
            <a:ext cx="3928475" cy="2585323"/>
          </a:xfrm>
          <a:prstGeom prst="rect">
            <a:avLst/>
          </a:prstGeom>
          <a:noFill/>
        </p:spPr>
        <p:txBody>
          <a:bodyPr wrap="square" rtlCol="0">
            <a:spAutoFit/>
          </a:bodyPr>
          <a:lstStyle/>
          <a:p>
            <a:pPr lvl="0">
              <a:defRPr/>
            </a:pPr>
            <a:r>
              <a:rPr lang="en-US" b="1" u="sng"/>
              <a:t>Current Design</a:t>
            </a:r>
            <a:r>
              <a:rPr lang="en-US" b="1"/>
              <a:t>:</a:t>
            </a:r>
            <a:r>
              <a:rPr lang="en-US"/>
              <a:t> STM32L0538-DISCO </a:t>
            </a:r>
          </a:p>
          <a:p>
            <a:pPr lvl="0">
              <a:defRPr/>
            </a:pPr>
            <a:endParaRPr lang="en-US"/>
          </a:p>
          <a:p>
            <a:pPr lvl="0">
              <a:defRPr/>
            </a:pPr>
            <a:r>
              <a:rPr lang="en-US" b="1" u="sng"/>
              <a:t>Reason for Change</a:t>
            </a:r>
            <a:r>
              <a:rPr lang="en-US" b="1"/>
              <a:t>:</a:t>
            </a:r>
          </a:p>
          <a:p>
            <a:pPr marL="285750" lvl="0" indent="-285750">
              <a:buFont typeface="Arial" panose="020B0604020202020204" pitchFamily="34" charset="0"/>
              <a:buChar char="•"/>
              <a:defRPr/>
            </a:pPr>
            <a:r>
              <a:rPr lang="en-US" err="1"/>
              <a:t>Nucleo</a:t>
            </a:r>
            <a:r>
              <a:rPr lang="en-US"/>
              <a:t> only supported one USART connection</a:t>
            </a:r>
          </a:p>
          <a:p>
            <a:pPr marL="285750" lvl="0" indent="-285750">
              <a:buFont typeface="Arial" panose="020B0604020202020204" pitchFamily="34" charset="0"/>
              <a:buChar char="•"/>
              <a:defRPr/>
            </a:pPr>
            <a:r>
              <a:rPr lang="en-US"/>
              <a:t>DICSO utilizes the same STM 32L microprocessor, but is incorporated onto a board that allows for two USART connections</a:t>
            </a:r>
          </a:p>
        </p:txBody>
      </p:sp>
      <p:sp>
        <p:nvSpPr>
          <p:cNvPr id="12" name="TextBox 11">
            <a:extLst>
              <a:ext uri="{FF2B5EF4-FFF2-40B4-BE49-F238E27FC236}">
                <a16:creationId xmlns:a16="http://schemas.microsoft.com/office/drawing/2014/main" xmlns="" id="{FBA06010-2870-0A4A-B58F-C5A00AB8C5B2}"/>
              </a:ext>
            </a:extLst>
          </p:cNvPr>
          <p:cNvSpPr txBox="1"/>
          <p:nvPr/>
        </p:nvSpPr>
        <p:spPr>
          <a:xfrm>
            <a:off x="311877" y="1368963"/>
            <a:ext cx="2609941" cy="646331"/>
          </a:xfrm>
          <a:prstGeom prst="rect">
            <a:avLst/>
          </a:prstGeom>
          <a:noFill/>
        </p:spPr>
        <p:txBody>
          <a:bodyPr wrap="square" rtlCol="0">
            <a:spAutoFit/>
          </a:bodyPr>
          <a:lstStyle/>
          <a:p>
            <a:r>
              <a:rPr lang="en-US" b="1" u="sng"/>
              <a:t>Original Design</a:t>
            </a:r>
            <a:r>
              <a:rPr lang="en-US" b="1"/>
              <a:t>:</a:t>
            </a:r>
            <a:r>
              <a:rPr lang="en-US"/>
              <a:t> Glued Band Connection</a:t>
            </a:r>
          </a:p>
        </p:txBody>
      </p:sp>
      <p:cxnSp>
        <p:nvCxnSpPr>
          <p:cNvPr id="14" name="Straight Connector 13">
            <a:extLst>
              <a:ext uri="{FF2B5EF4-FFF2-40B4-BE49-F238E27FC236}">
                <a16:creationId xmlns:a16="http://schemas.microsoft.com/office/drawing/2014/main" xmlns="" id="{E86A4BF9-8B54-044A-8A83-14CD0BCA9D28}"/>
              </a:ext>
            </a:extLst>
          </p:cNvPr>
          <p:cNvCxnSpPr>
            <a:cxnSpLocks/>
          </p:cNvCxnSpPr>
          <p:nvPr/>
        </p:nvCxnSpPr>
        <p:spPr>
          <a:xfrm>
            <a:off x="2760242" y="1368963"/>
            <a:ext cx="0" cy="4693170"/>
          </a:xfrm>
          <a:prstGeom prst="line">
            <a:avLst/>
          </a:prstGeom>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xmlns="" id="{A85E22E9-CC37-D640-9021-251BDF0DC9D9}"/>
              </a:ext>
            </a:extLst>
          </p:cNvPr>
          <p:cNvSpPr txBox="1"/>
          <p:nvPr/>
        </p:nvSpPr>
        <p:spPr>
          <a:xfrm>
            <a:off x="7849813" y="1314717"/>
            <a:ext cx="3503987" cy="369332"/>
          </a:xfrm>
          <a:prstGeom prst="rect">
            <a:avLst/>
          </a:prstGeom>
          <a:noFill/>
        </p:spPr>
        <p:txBody>
          <a:bodyPr wrap="square" rtlCol="0">
            <a:spAutoFit/>
          </a:bodyPr>
          <a:lstStyle/>
          <a:p>
            <a:r>
              <a:rPr lang="en-US" b="1" u="sng"/>
              <a:t>Original Design</a:t>
            </a:r>
            <a:r>
              <a:rPr lang="en-US" b="1"/>
              <a:t>:</a:t>
            </a:r>
            <a:r>
              <a:rPr lang="en-US"/>
              <a:t> STM 32L </a:t>
            </a:r>
            <a:r>
              <a:rPr lang="en-US" err="1"/>
              <a:t>Nucleo</a:t>
            </a:r>
            <a:endParaRPr lang="en-US"/>
          </a:p>
        </p:txBody>
      </p:sp>
      <p:cxnSp>
        <p:nvCxnSpPr>
          <p:cNvPr id="33" name="Straight Connector 32">
            <a:extLst>
              <a:ext uri="{FF2B5EF4-FFF2-40B4-BE49-F238E27FC236}">
                <a16:creationId xmlns:a16="http://schemas.microsoft.com/office/drawing/2014/main" xmlns="" id="{C47A6744-8CA8-CE48-8786-217CB9B362C9}"/>
              </a:ext>
            </a:extLst>
          </p:cNvPr>
          <p:cNvCxnSpPr/>
          <p:nvPr/>
        </p:nvCxnSpPr>
        <p:spPr>
          <a:xfrm>
            <a:off x="7829876" y="2135550"/>
            <a:ext cx="410494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xmlns="" id="{D01E568C-9D3A-AD48-93E5-2800ED14DA4D}"/>
              </a:ext>
            </a:extLst>
          </p:cNvPr>
          <p:cNvCxnSpPr/>
          <p:nvPr/>
        </p:nvCxnSpPr>
        <p:spPr>
          <a:xfrm>
            <a:off x="2760242" y="6062133"/>
            <a:ext cx="0" cy="386293"/>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30EA680-D336-4FF7-8B7A-9848BB0A1C32}" type="slidenum">
              <a:rPr lang="en-US" smtClean="0"/>
              <a:t>39</a:t>
            </a:fld>
            <a:endParaRPr lang="en-US"/>
          </a:p>
        </p:txBody>
      </p:sp>
    </p:spTree>
    <p:extLst>
      <p:ext uri="{BB962C8B-B14F-4D97-AF65-F5344CB8AC3E}">
        <p14:creationId xmlns:p14="http://schemas.microsoft.com/office/powerpoint/2010/main" val="358267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57BE8-4AB1-4F07-99A6-C1BFD1D01279}"/>
              </a:ext>
            </a:extLst>
          </p:cNvPr>
          <p:cNvSpPr>
            <a:spLocks noGrp="1"/>
          </p:cNvSpPr>
          <p:nvPr>
            <p:ph type="title"/>
          </p:nvPr>
        </p:nvSpPr>
        <p:spPr>
          <a:xfrm>
            <a:off x="374948" y="-218357"/>
            <a:ext cx="10515600" cy="1325563"/>
          </a:xfrm>
        </p:spPr>
        <p:txBody>
          <a:bodyPr/>
          <a:lstStyle/>
          <a:p>
            <a:pPr algn="ctr"/>
            <a:r>
              <a:rPr lang="en-US">
                <a:latin typeface="Calibri Light"/>
                <a:cs typeface="Calibri Light"/>
              </a:rPr>
              <a:t>Testing CONOPS </a:t>
            </a:r>
          </a:p>
        </p:txBody>
      </p:sp>
      <p:sp>
        <p:nvSpPr>
          <p:cNvPr id="3" name="Slide Number Placeholder 2"/>
          <p:cNvSpPr>
            <a:spLocks noGrp="1"/>
          </p:cNvSpPr>
          <p:nvPr>
            <p:ph type="sldNum" sz="quarter" idx="12"/>
          </p:nvPr>
        </p:nvSpPr>
        <p:spPr/>
        <p:txBody>
          <a:bodyPr/>
          <a:lstStyle/>
          <a:p>
            <a:fld id="{330EA680-D336-4FF7-8B7A-9848BB0A1C32}" type="slidenum">
              <a:rPr lang="en-US" smtClean="0"/>
              <a:t>4</a:t>
            </a:fld>
            <a:endParaRPr lang="en-US"/>
          </a:p>
        </p:txBody>
      </p:sp>
      <p:pic>
        <p:nvPicPr>
          <p:cNvPr id="5" name="Picture 5" descr="A screenshot of a cell phone&#10;&#10;Description generated with very high confidence">
            <a:extLst>
              <a:ext uri="{FF2B5EF4-FFF2-40B4-BE49-F238E27FC236}">
                <a16:creationId xmlns:a16="http://schemas.microsoft.com/office/drawing/2014/main" xmlns="" id="{4F9882EE-CFBB-4580-9CE9-154E6EDEAB1C}"/>
              </a:ext>
            </a:extLst>
          </p:cNvPr>
          <p:cNvPicPr>
            <a:picLocks noChangeAspect="1"/>
          </p:cNvPicPr>
          <p:nvPr/>
        </p:nvPicPr>
        <p:blipFill>
          <a:blip r:embed="rId2"/>
          <a:stretch>
            <a:fillRect/>
          </a:stretch>
        </p:blipFill>
        <p:spPr>
          <a:xfrm>
            <a:off x="-191911" y="903109"/>
            <a:ext cx="12282311" cy="6635645"/>
          </a:xfrm>
          <a:prstGeom prst="rect">
            <a:avLst/>
          </a:prstGeom>
        </p:spPr>
      </p:pic>
    </p:spTree>
    <p:extLst>
      <p:ext uri="{BB962C8B-B14F-4D97-AF65-F5344CB8AC3E}">
        <p14:creationId xmlns:p14="http://schemas.microsoft.com/office/powerpoint/2010/main" val="36197100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5"/>
            <a:ext cx="5889171" cy="4861518"/>
          </a:xfrm>
        </p:spPr>
        <p:txBody>
          <a:bodyPr vert="horz" lIns="91440" tIns="45720" rIns="91440" bIns="45720" rtlCol="0" anchor="t">
            <a:normAutofit fontScale="70000" lnSpcReduction="20000"/>
          </a:bodyPr>
          <a:lstStyle/>
          <a:p>
            <a:pPr marL="0" indent="0">
              <a:buNone/>
            </a:pPr>
            <a:r>
              <a:rPr lang="en-US" b="1" u="sng"/>
              <a:t>Objective:</a:t>
            </a:r>
            <a:r>
              <a:rPr lang="en-US"/>
              <a:t> </a:t>
            </a:r>
          </a:p>
          <a:p>
            <a:r>
              <a:rPr lang="en-US"/>
              <a:t>Quantify amount of time until complete battery discharge from expected average current drifter load</a:t>
            </a:r>
            <a:endParaRPr lang="en-US">
              <a:cs typeface="Calibri"/>
            </a:endParaRPr>
          </a:p>
          <a:p>
            <a:pPr marL="0" indent="0">
              <a:buNone/>
            </a:pPr>
            <a:endParaRPr lang="en-US"/>
          </a:p>
          <a:p>
            <a:pPr marL="0" indent="0">
              <a:buNone/>
            </a:pPr>
            <a:r>
              <a:rPr lang="en-US" b="1" u="sng"/>
              <a:t>Test Equipment and Facilities</a:t>
            </a:r>
            <a:endParaRPr lang="en-US"/>
          </a:p>
          <a:p>
            <a:r>
              <a:rPr lang="en-US"/>
              <a:t>Battery</a:t>
            </a:r>
          </a:p>
          <a:p>
            <a:r>
              <a:rPr lang="en-US"/>
              <a:t>Simulated load</a:t>
            </a:r>
          </a:p>
          <a:p>
            <a:r>
              <a:rPr lang="en-US"/>
              <a:t>Current level and time recorder</a:t>
            </a:r>
          </a:p>
          <a:p>
            <a:pPr marL="0" indent="0">
              <a:buNone/>
            </a:pPr>
            <a:endParaRPr lang="en-US" b="1" u="sng"/>
          </a:p>
          <a:p>
            <a:pPr marL="0" indent="0">
              <a:buNone/>
            </a:pPr>
            <a:r>
              <a:rPr lang="en-US" b="1" u="sng"/>
              <a:t>Test Procedure:</a:t>
            </a:r>
          </a:p>
          <a:p>
            <a:pPr marL="514350" indent="-514350">
              <a:buFont typeface="+mj-lt"/>
              <a:buAutoNum type="arabicPeriod"/>
            </a:pPr>
            <a:r>
              <a:rPr lang="en-US"/>
              <a:t>Connect dummy load to battery</a:t>
            </a:r>
          </a:p>
          <a:p>
            <a:pPr marL="514350" indent="-514350">
              <a:buFont typeface="+mj-lt"/>
              <a:buAutoNum type="arabicPeriod"/>
            </a:pPr>
            <a:r>
              <a:rPr lang="en-US"/>
              <a:t>Allow discharge to occur</a:t>
            </a:r>
          </a:p>
          <a:p>
            <a:pPr marL="514350" indent="-514350">
              <a:buFont typeface="+mj-lt"/>
              <a:buAutoNum type="arabicPeriod"/>
            </a:pPr>
            <a:r>
              <a:rPr lang="en-US"/>
              <a:t>Record battery voltage and time</a:t>
            </a:r>
            <a:endParaRPr lang="en-US">
              <a:cs typeface="Calibri"/>
            </a:endParaRPr>
          </a:p>
          <a:p>
            <a:pPr marL="514350" indent="-514350">
              <a:buFont typeface="+mj-lt"/>
              <a:buAutoNum type="arabicPeriod"/>
            </a:pPr>
            <a:r>
              <a:rPr lang="en-US"/>
              <a:t>Compare battery capacity with manufacture data</a:t>
            </a: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Battery Discharge Test</a:t>
            </a:r>
          </a:p>
        </p:txBody>
      </p:sp>
      <p:sp>
        <p:nvSpPr>
          <p:cNvPr id="6" name="Rounded Rectangle 5"/>
          <p:cNvSpPr/>
          <p:nvPr/>
        </p:nvSpPr>
        <p:spPr>
          <a:xfrm>
            <a:off x="8920565" y="195463"/>
            <a:ext cx="1800225"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In-Progress</a:t>
            </a:r>
          </a:p>
          <a:p>
            <a:pPr algn="ctr"/>
            <a:r>
              <a:rPr lang="en-US"/>
              <a:t>(ECD: 3/15)</a:t>
            </a:r>
          </a:p>
        </p:txBody>
      </p:sp>
      <p:pic>
        <p:nvPicPr>
          <p:cNvPr id="7" name="Picture 6"/>
          <p:cNvPicPr>
            <a:picLocks noChangeAspect="1"/>
          </p:cNvPicPr>
          <p:nvPr/>
        </p:nvPicPr>
        <p:blipFill rotWithShape="1">
          <a:blip r:embed="rId2"/>
          <a:srcRect t="2515" b="5031"/>
          <a:stretch/>
        </p:blipFill>
        <p:spPr>
          <a:xfrm>
            <a:off x="-1" y="6457951"/>
            <a:ext cx="9693455" cy="349250"/>
          </a:xfrm>
          <a:prstGeom prst="rect">
            <a:avLst/>
          </a:prstGeom>
        </p:spPr>
      </p:pic>
      <p:sp>
        <p:nvSpPr>
          <p:cNvPr id="2" name="Slide Number Placeholder 1"/>
          <p:cNvSpPr>
            <a:spLocks noGrp="1"/>
          </p:cNvSpPr>
          <p:nvPr>
            <p:ph type="sldNum" sz="quarter" idx="12"/>
          </p:nvPr>
        </p:nvSpPr>
        <p:spPr/>
        <p:txBody>
          <a:bodyPr/>
          <a:lstStyle/>
          <a:p>
            <a:fld id="{330EA680-D336-4FF7-8B7A-9848BB0A1C32}" type="slidenum">
              <a:rPr lang="en-US" smtClean="0"/>
              <a:t>40</a:t>
            </a:fld>
            <a:endParaRPr lang="en-US"/>
          </a:p>
        </p:txBody>
      </p:sp>
      <p:pic>
        <p:nvPicPr>
          <p:cNvPr id="9" name="Picture 9" descr="A close up of text on a white background&#10;&#10;Description generated with very high confidence">
            <a:extLst>
              <a:ext uri="{FF2B5EF4-FFF2-40B4-BE49-F238E27FC236}">
                <a16:creationId xmlns:a16="http://schemas.microsoft.com/office/drawing/2014/main" xmlns="" id="{D3927806-EE32-4F75-B7CE-66D522A5540F}"/>
              </a:ext>
            </a:extLst>
          </p:cNvPr>
          <p:cNvPicPr>
            <a:picLocks noChangeAspect="1"/>
          </p:cNvPicPr>
          <p:nvPr/>
        </p:nvPicPr>
        <p:blipFill>
          <a:blip r:embed="rId3"/>
          <a:stretch>
            <a:fillRect/>
          </a:stretch>
        </p:blipFill>
        <p:spPr>
          <a:xfrm>
            <a:off x="6077726" y="3066365"/>
            <a:ext cx="5680587" cy="3293946"/>
          </a:xfrm>
          <a:prstGeom prst="rect">
            <a:avLst/>
          </a:prstGeom>
        </p:spPr>
      </p:pic>
      <p:pic>
        <p:nvPicPr>
          <p:cNvPr id="11" name="Picture 11">
            <a:extLst>
              <a:ext uri="{FF2B5EF4-FFF2-40B4-BE49-F238E27FC236}">
                <a16:creationId xmlns:a16="http://schemas.microsoft.com/office/drawing/2014/main" xmlns="" id="{868AA335-0DD9-4906-AC20-779D9FFA8B74}"/>
              </a:ext>
            </a:extLst>
          </p:cNvPr>
          <p:cNvPicPr>
            <a:picLocks noChangeAspect="1"/>
          </p:cNvPicPr>
          <p:nvPr/>
        </p:nvPicPr>
        <p:blipFill>
          <a:blip r:embed="rId4"/>
          <a:stretch>
            <a:fillRect/>
          </a:stretch>
        </p:blipFill>
        <p:spPr>
          <a:xfrm>
            <a:off x="6653980" y="1305608"/>
            <a:ext cx="3554361" cy="1604366"/>
          </a:xfrm>
          <a:prstGeom prst="rect">
            <a:avLst/>
          </a:prstGeom>
        </p:spPr>
      </p:pic>
    </p:spTree>
    <p:extLst>
      <p:ext uri="{BB962C8B-B14F-4D97-AF65-F5344CB8AC3E}">
        <p14:creationId xmlns:p14="http://schemas.microsoft.com/office/powerpoint/2010/main" val="2538551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5"/>
            <a:ext cx="5889171" cy="4861518"/>
          </a:xfrm>
        </p:spPr>
        <p:txBody>
          <a:bodyPr>
            <a:normAutofit fontScale="92500" lnSpcReduction="20000"/>
          </a:bodyPr>
          <a:lstStyle/>
          <a:p>
            <a:pPr marL="0" indent="0">
              <a:buNone/>
            </a:pPr>
            <a:r>
              <a:rPr lang="en-US" b="1" u="sng"/>
              <a:t>Objective:</a:t>
            </a:r>
            <a:r>
              <a:rPr lang="en-US"/>
              <a:t> </a:t>
            </a:r>
          </a:p>
          <a:p>
            <a:r>
              <a:rPr lang="en-US"/>
              <a:t>To verify the efficiency of the COTS voltage booster</a:t>
            </a:r>
          </a:p>
          <a:p>
            <a:pPr marL="0" indent="0">
              <a:buNone/>
            </a:pPr>
            <a:endParaRPr lang="en-US"/>
          </a:p>
          <a:p>
            <a:pPr marL="0" indent="0">
              <a:buNone/>
            </a:pPr>
            <a:r>
              <a:rPr lang="en-US" b="1" u="sng"/>
              <a:t>Test Equipment and Facilities</a:t>
            </a:r>
            <a:endParaRPr lang="en-US"/>
          </a:p>
          <a:p>
            <a:r>
              <a:rPr lang="en-US"/>
              <a:t>Battery (Power supply?)</a:t>
            </a:r>
          </a:p>
          <a:p>
            <a:r>
              <a:rPr lang="en-US"/>
              <a:t>Voltage booster</a:t>
            </a:r>
          </a:p>
          <a:p>
            <a:r>
              <a:rPr lang="en-US"/>
              <a:t>Output voltage reader</a:t>
            </a:r>
          </a:p>
          <a:p>
            <a:pPr marL="0" indent="0">
              <a:buNone/>
            </a:pPr>
            <a:endParaRPr lang="en-US"/>
          </a:p>
          <a:p>
            <a:pPr marL="0" indent="0">
              <a:buNone/>
            </a:pPr>
            <a:r>
              <a:rPr lang="en-US" b="1" u="sng"/>
              <a:t>Test Procedure:</a:t>
            </a:r>
          </a:p>
          <a:p>
            <a:pPr marL="514350" indent="-514350">
              <a:buFont typeface="+mj-lt"/>
              <a:buAutoNum type="arabicPeriod"/>
            </a:pPr>
            <a:r>
              <a:rPr lang="en-US"/>
              <a:t>Attach Battery (Power supply?) to voltage booster</a:t>
            </a:r>
          </a:p>
          <a:p>
            <a:pPr marL="514350" indent="-514350">
              <a:buFont typeface="+mj-lt"/>
              <a:buAutoNum type="arabicPeriod"/>
            </a:pPr>
            <a:endParaRPr lang="en-US"/>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Voltage Booster Test</a:t>
            </a:r>
          </a:p>
        </p:txBody>
      </p:sp>
      <p:sp>
        <p:nvSpPr>
          <p:cNvPr id="6" name="Rounded Rectangle 5"/>
          <p:cNvSpPr/>
          <p:nvPr/>
        </p:nvSpPr>
        <p:spPr>
          <a:xfrm>
            <a:off x="8920565" y="195463"/>
            <a:ext cx="1800225"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In-Progress</a:t>
            </a:r>
          </a:p>
          <a:p>
            <a:pPr algn="ctr"/>
            <a:r>
              <a:rPr lang="en-US"/>
              <a:t>(ECD: 3/20)</a:t>
            </a:r>
            <a:endParaRPr lang="en-US">
              <a:cs typeface="Calibri"/>
            </a:endParaRPr>
          </a:p>
        </p:txBody>
      </p:sp>
      <p:pic>
        <p:nvPicPr>
          <p:cNvPr id="4" name="Picture 3"/>
          <p:cNvPicPr>
            <a:picLocks noChangeAspect="1"/>
          </p:cNvPicPr>
          <p:nvPr/>
        </p:nvPicPr>
        <p:blipFill rotWithShape="1">
          <a:blip r:embed="rId2"/>
          <a:srcRect t="2515" b="5031"/>
          <a:stretch/>
        </p:blipFill>
        <p:spPr>
          <a:xfrm>
            <a:off x="-1" y="6457951"/>
            <a:ext cx="9693455" cy="349250"/>
          </a:xfrm>
          <a:prstGeom prst="rect">
            <a:avLst/>
          </a:prstGeom>
        </p:spPr>
      </p:pic>
      <p:sp>
        <p:nvSpPr>
          <p:cNvPr id="2" name="Slide Number Placeholder 1"/>
          <p:cNvSpPr>
            <a:spLocks noGrp="1"/>
          </p:cNvSpPr>
          <p:nvPr>
            <p:ph type="sldNum" sz="quarter" idx="12"/>
          </p:nvPr>
        </p:nvSpPr>
        <p:spPr/>
        <p:txBody>
          <a:bodyPr/>
          <a:lstStyle/>
          <a:p>
            <a:fld id="{330EA680-D336-4FF7-8B7A-9848BB0A1C32}" type="slidenum">
              <a:rPr lang="en-US" smtClean="0"/>
              <a:t>41</a:t>
            </a:fld>
            <a:endParaRPr lang="en-US"/>
          </a:p>
        </p:txBody>
      </p:sp>
    </p:spTree>
    <p:extLst>
      <p:ext uri="{BB962C8B-B14F-4D97-AF65-F5344CB8AC3E}">
        <p14:creationId xmlns:p14="http://schemas.microsoft.com/office/powerpoint/2010/main" val="2138467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0629" y="1315445"/>
            <a:ext cx="5889171" cy="4861518"/>
          </a:xfrm>
        </p:spPr>
        <p:txBody>
          <a:bodyPr vert="horz" lIns="91440" tIns="45720" rIns="91440" bIns="45720" rtlCol="0" anchor="t">
            <a:normAutofit fontScale="62500" lnSpcReduction="20000"/>
          </a:bodyPr>
          <a:lstStyle/>
          <a:p>
            <a:pPr marL="0" indent="0">
              <a:buNone/>
            </a:pPr>
            <a:r>
              <a:rPr lang="en-US" b="1" u="sng"/>
              <a:t>Objective:</a:t>
            </a:r>
            <a:r>
              <a:rPr lang="en-US"/>
              <a:t> </a:t>
            </a:r>
          </a:p>
          <a:p>
            <a:r>
              <a:rPr lang="en-US"/>
              <a:t>To measure actual power used by final drifter components</a:t>
            </a:r>
            <a:endParaRPr lang="en-US">
              <a:cs typeface="Calibri"/>
            </a:endParaRPr>
          </a:p>
          <a:p>
            <a:pPr marL="0" indent="0">
              <a:buNone/>
            </a:pPr>
            <a:endParaRPr lang="en-US"/>
          </a:p>
          <a:p>
            <a:pPr marL="0" indent="0">
              <a:buNone/>
            </a:pPr>
            <a:r>
              <a:rPr lang="en-US" b="1" u="sng"/>
              <a:t>Test Equipment and Facilities</a:t>
            </a:r>
            <a:endParaRPr lang="en-US"/>
          </a:p>
          <a:p>
            <a:r>
              <a:rPr lang="en-US"/>
              <a:t>Drifter batteries</a:t>
            </a:r>
            <a:endParaRPr lang="en-US">
              <a:cs typeface="Calibri"/>
            </a:endParaRPr>
          </a:p>
          <a:p>
            <a:r>
              <a:rPr lang="en-US"/>
              <a:t>Voltage booster</a:t>
            </a:r>
          </a:p>
          <a:p>
            <a:r>
              <a:rPr lang="en-US">
                <a:cs typeface="Calibri"/>
              </a:rPr>
              <a:t>Current sensor</a:t>
            </a:r>
          </a:p>
          <a:p>
            <a:r>
              <a:rPr lang="en-US"/>
              <a:t>Microcontroller</a:t>
            </a:r>
            <a:endParaRPr lang="en-US">
              <a:cs typeface="Calibri"/>
            </a:endParaRPr>
          </a:p>
          <a:p>
            <a:r>
              <a:rPr lang="en-US"/>
              <a:t>GPS</a:t>
            </a:r>
            <a:endParaRPr lang="en-US">
              <a:cs typeface="Calibri"/>
            </a:endParaRPr>
          </a:p>
          <a:p>
            <a:r>
              <a:rPr lang="en-US"/>
              <a:t>Transmitter</a:t>
            </a:r>
            <a:endParaRPr lang="en-US">
              <a:cs typeface="Calibri"/>
            </a:endParaRPr>
          </a:p>
          <a:p>
            <a:pPr marL="0" indent="0">
              <a:buNone/>
            </a:pPr>
            <a:endParaRPr lang="en-US" b="1" u="sng"/>
          </a:p>
          <a:p>
            <a:pPr marL="0" indent="0">
              <a:buNone/>
            </a:pPr>
            <a:r>
              <a:rPr lang="en-US" b="1" u="sng"/>
              <a:t>Test Procedure:</a:t>
            </a:r>
            <a:endParaRPr lang="en-US" b="1" u="sng">
              <a:cs typeface="Calibri"/>
            </a:endParaRPr>
          </a:p>
          <a:p>
            <a:pPr marL="514350" indent="-514350">
              <a:buFont typeface="+mj-lt"/>
              <a:buAutoNum type="arabicPeriod"/>
            </a:pPr>
            <a:r>
              <a:rPr lang="en-US"/>
              <a:t>Supply power to microcontroller, GPS, and transmitter from batteries and voltage booster</a:t>
            </a:r>
            <a:endParaRPr lang="en-US">
              <a:cs typeface="Calibri"/>
            </a:endParaRPr>
          </a:p>
          <a:p>
            <a:pPr marL="514350" indent="-514350">
              <a:buFont typeface="+mj-lt"/>
              <a:buAutoNum type="arabicPeriod"/>
            </a:pPr>
            <a:r>
              <a:rPr lang="en-US"/>
              <a:t>Record power being used with current sensor</a:t>
            </a:r>
            <a:endParaRPr lang="en-US">
              <a:cs typeface="Calibri"/>
            </a:endParaRP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Power Test</a:t>
            </a:r>
          </a:p>
        </p:txBody>
      </p:sp>
      <p:sp>
        <p:nvSpPr>
          <p:cNvPr id="6" name="Rounded Rectangle 5"/>
          <p:cNvSpPr/>
          <p:nvPr/>
        </p:nvSpPr>
        <p:spPr>
          <a:xfrm>
            <a:off x="8920565" y="195463"/>
            <a:ext cx="1800225"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In-Progress</a:t>
            </a:r>
          </a:p>
          <a:p>
            <a:pPr algn="ctr"/>
            <a:r>
              <a:rPr lang="en-US"/>
              <a:t>(ECD: 3/22)</a:t>
            </a:r>
            <a:endParaRPr lang="en-US">
              <a:cs typeface="Calibri"/>
            </a:endParaRPr>
          </a:p>
        </p:txBody>
      </p:sp>
      <p:pic>
        <p:nvPicPr>
          <p:cNvPr id="7" name="Picture 6"/>
          <p:cNvPicPr>
            <a:picLocks noChangeAspect="1"/>
          </p:cNvPicPr>
          <p:nvPr/>
        </p:nvPicPr>
        <p:blipFill rotWithShape="1">
          <a:blip r:embed="rId2"/>
          <a:srcRect t="2515" b="5031"/>
          <a:stretch/>
        </p:blipFill>
        <p:spPr>
          <a:xfrm>
            <a:off x="-1" y="6457951"/>
            <a:ext cx="9693455" cy="349250"/>
          </a:xfrm>
          <a:prstGeom prst="rect">
            <a:avLst/>
          </a:prstGeom>
        </p:spPr>
      </p:pic>
      <p:sp>
        <p:nvSpPr>
          <p:cNvPr id="4" name="TextBox 3"/>
          <p:cNvSpPr txBox="1"/>
          <p:nvPr/>
        </p:nvSpPr>
        <p:spPr>
          <a:xfrm>
            <a:off x="6959600" y="3390900"/>
            <a:ext cx="3384901" cy="369332"/>
          </a:xfrm>
          <a:prstGeom prst="rect">
            <a:avLst/>
          </a:prstGeom>
          <a:noFill/>
        </p:spPr>
        <p:txBody>
          <a:bodyPr wrap="none" rtlCol="0">
            <a:spAutoFit/>
          </a:bodyPr>
          <a:lstStyle/>
          <a:p>
            <a:r>
              <a:rPr lang="en-US"/>
              <a:t>Graphic of power test setup here?</a:t>
            </a:r>
          </a:p>
        </p:txBody>
      </p:sp>
      <p:sp>
        <p:nvSpPr>
          <p:cNvPr id="2" name="Slide Number Placeholder 1"/>
          <p:cNvSpPr>
            <a:spLocks noGrp="1"/>
          </p:cNvSpPr>
          <p:nvPr>
            <p:ph type="sldNum" sz="quarter" idx="12"/>
          </p:nvPr>
        </p:nvSpPr>
        <p:spPr/>
        <p:txBody>
          <a:bodyPr/>
          <a:lstStyle/>
          <a:p>
            <a:fld id="{330EA680-D336-4FF7-8B7A-9848BB0A1C32}" type="slidenum">
              <a:rPr lang="en-US" smtClean="0"/>
              <a:t>42</a:t>
            </a:fld>
            <a:endParaRPr lang="en-US"/>
          </a:p>
        </p:txBody>
      </p:sp>
    </p:spTree>
    <p:extLst>
      <p:ext uri="{BB962C8B-B14F-4D97-AF65-F5344CB8AC3E}">
        <p14:creationId xmlns:p14="http://schemas.microsoft.com/office/powerpoint/2010/main" val="1386029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19314" y="958485"/>
                <a:ext cx="5181600" cy="4351338"/>
              </a:xfrm>
            </p:spPr>
            <p:txBody>
              <a:bodyPr>
                <a:normAutofit fontScale="92500" lnSpcReduction="20000"/>
              </a:bodyPr>
              <a:lstStyle/>
              <a:p>
                <a:pPr marL="0" indent="0">
                  <a:buNone/>
                </a:pPr>
                <a:r>
                  <a:rPr lang="en-US" b="1" u="sng"/>
                  <a:t>Acceleration</a:t>
                </a:r>
              </a:p>
              <a:p>
                <a:pPr marL="0" indent="0">
                  <a:buNone/>
                </a:pPr>
                <a:r>
                  <a:rPr lang="en-US"/>
                  <a:t>Experimental results:</a:t>
                </a:r>
              </a:p>
              <a:p>
                <a:pPr lvl="1"/>
                <a:r>
                  <a:rPr lang="en-US"/>
                  <a:t>Velocity vs g-force line of best fit: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𝑚𝑥</m:t>
                    </m:r>
                    <m:r>
                      <a:rPr lang="en-US" b="0" i="1" smtClean="0">
                        <a:latin typeface="Cambria Math" panose="02040503050406030204" pitchFamily="18" charset="0"/>
                      </a:rPr>
                      <m:t>+</m:t>
                    </m:r>
                    <m:r>
                      <a:rPr lang="en-US" b="0" i="1" smtClean="0">
                        <a:latin typeface="Cambria Math" panose="02040503050406030204" pitchFamily="18" charset="0"/>
                      </a:rPr>
                      <m:t>𝑏</m:t>
                    </m:r>
                  </m:oMath>
                </a14:m>
                <a:endParaRPr lang="en-US" b="0"/>
              </a:p>
              <a:p>
                <a:pPr lvl="1"/>
                <a:r>
                  <a:rPr lang="en-US"/>
                  <a:t> Extrapolating to XX m/s (the predicted terminal velocity of the drifter with the parachute), the expected g-force will be </a:t>
                </a:r>
                <a:r>
                  <a:rPr lang="en-US" b="1"/>
                  <a:t>XX g’s</a:t>
                </a:r>
              </a:p>
              <a:p>
                <a:pPr marL="0" indent="0">
                  <a:buNone/>
                </a:pPr>
                <a:r>
                  <a:rPr lang="en-US"/>
                  <a:t>Model results:</a:t>
                </a:r>
              </a:p>
              <a:p>
                <a:pPr lvl="1"/>
                <a:r>
                  <a:rPr lang="en-US"/>
                  <a:t>Using Army research paper measuring impact pressure comparing impact pressure on cones at impact with water, at XX m/s, the expected g-force was </a:t>
                </a:r>
                <a:r>
                  <a:rPr lang="en-US" b="1"/>
                  <a:t>XX g’s</a:t>
                </a:r>
                <a:r>
                  <a:rPr lang="en-US"/>
                  <a:t>.</a:t>
                </a:r>
              </a:p>
              <a:p>
                <a:pPr lvl="1"/>
                <a:r>
                  <a:rPr lang="en-US"/>
                  <a:t>Known overestimate</a:t>
                </a:r>
              </a:p>
              <a:p>
                <a:endParaRPr lang="en-US" b="1"/>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19314" y="958485"/>
                <a:ext cx="5181600" cy="4351338"/>
              </a:xfrm>
              <a:blipFill>
                <a:blip r:embed="rId2"/>
                <a:stretch>
                  <a:fillRect l="-2118" t="-3501" b="-840"/>
                </a:stretch>
              </a:blipFill>
            </p:spPr>
            <p:txBody>
              <a:bodyPr/>
              <a:lstStyle/>
              <a:p>
                <a:r>
                  <a:rPr lang="en-US">
                    <a:noFill/>
                  </a:rPr>
                  <a:t> </a:t>
                </a:r>
              </a:p>
            </p:txBody>
          </p:sp>
        </mc:Fallback>
      </mc:AlternateContent>
      <p:sp>
        <p:nvSpPr>
          <p:cNvPr id="4" name="Content Placeholder 3"/>
          <p:cNvSpPr>
            <a:spLocks noGrp="1"/>
          </p:cNvSpPr>
          <p:nvPr>
            <p:ph sz="half" idx="2"/>
          </p:nvPr>
        </p:nvSpPr>
        <p:spPr>
          <a:xfrm>
            <a:off x="6637556" y="958485"/>
            <a:ext cx="5181600" cy="4351338"/>
          </a:xfrm>
        </p:spPr>
        <p:txBody>
          <a:bodyPr>
            <a:normAutofit fontScale="92500" lnSpcReduction="20000"/>
          </a:bodyPr>
          <a:lstStyle/>
          <a:p>
            <a:pPr marL="0" indent="0">
              <a:buNone/>
            </a:pPr>
            <a:r>
              <a:rPr lang="en-US" b="1" u="sng"/>
              <a:t>Displacement</a:t>
            </a:r>
          </a:p>
          <a:p>
            <a:pPr marL="0" indent="0">
              <a:buNone/>
            </a:pPr>
            <a:r>
              <a:rPr lang="en-US"/>
              <a:t>Experimental Results:</a:t>
            </a:r>
          </a:p>
          <a:p>
            <a:pPr lvl="1"/>
            <a:r>
              <a:rPr lang="en-US"/>
              <a:t>85% of all landings resulted in the drifter traveling at least 6” away from its original impact location.</a:t>
            </a:r>
          </a:p>
          <a:p>
            <a:pPr marL="0" indent="0">
              <a:buNone/>
            </a:pPr>
            <a:r>
              <a:rPr lang="en-US"/>
              <a:t>Model Results:</a:t>
            </a:r>
          </a:p>
          <a:p>
            <a:pPr lvl="1"/>
            <a:r>
              <a:rPr lang="en-US"/>
              <a:t>A predicted turning radius resulted in this much travel	</a:t>
            </a:r>
          </a:p>
        </p:txBody>
      </p:sp>
      <p:sp>
        <p:nvSpPr>
          <p:cNvPr id="5" name="Title 1">
            <a:extLst>
              <a:ext uri="{FF2B5EF4-FFF2-40B4-BE49-F238E27FC236}">
                <a16:creationId xmlns:a16="http://schemas.microsoft.com/office/drawing/2014/main" xmlns="" id="{905B2C9F-C104-4084-AFD9-D5EB848ABF87}"/>
              </a:ext>
            </a:extLst>
          </p:cNvPr>
          <p:cNvSpPr txBox="1">
            <a:spLocks/>
          </p:cNvSpPr>
          <p:nvPr/>
        </p:nvSpPr>
        <p:spPr>
          <a:xfrm>
            <a:off x="811435" y="-10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Calibri Light"/>
                <a:cs typeface="Calibri Light"/>
              </a:rPr>
              <a:t>Drop Test – Conclusions</a:t>
            </a:r>
          </a:p>
        </p:txBody>
      </p:sp>
      <p:sp>
        <p:nvSpPr>
          <p:cNvPr id="8" name="Content Placeholder 3"/>
          <p:cNvSpPr txBox="1">
            <a:spLocks/>
          </p:cNvSpPr>
          <p:nvPr/>
        </p:nvSpPr>
        <p:spPr>
          <a:xfrm>
            <a:off x="319314" y="5289778"/>
            <a:ext cx="11658600" cy="1568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a:t>Conclusions:</a:t>
            </a:r>
          </a:p>
          <a:p>
            <a:r>
              <a:rPr lang="en-US" sz="2000"/>
              <a:t>The structure and the electronics will remain functional after water impact.	</a:t>
            </a:r>
          </a:p>
          <a:p>
            <a:r>
              <a:rPr lang="en-US" sz="2000"/>
              <a:t>The drifter will travel far enough underwater, away from the impact location, such that the parachute will not land on it.</a:t>
            </a:r>
          </a:p>
        </p:txBody>
      </p:sp>
      <p:sp>
        <p:nvSpPr>
          <p:cNvPr id="2" name="Slide Number Placeholder 1"/>
          <p:cNvSpPr>
            <a:spLocks noGrp="1"/>
          </p:cNvSpPr>
          <p:nvPr>
            <p:ph type="sldNum" sz="quarter" idx="12"/>
          </p:nvPr>
        </p:nvSpPr>
        <p:spPr/>
        <p:txBody>
          <a:bodyPr/>
          <a:lstStyle/>
          <a:p>
            <a:fld id="{330EA680-D336-4FF7-8B7A-9848BB0A1C32}" type="slidenum">
              <a:rPr lang="en-US" smtClean="0"/>
              <a:t>43</a:t>
            </a:fld>
            <a:endParaRPr lang="en-US"/>
          </a:p>
        </p:txBody>
      </p:sp>
    </p:spTree>
    <p:extLst>
      <p:ext uri="{BB962C8B-B14F-4D97-AF65-F5344CB8AC3E}">
        <p14:creationId xmlns:p14="http://schemas.microsoft.com/office/powerpoint/2010/main" val="335046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10;&#10;Description automatically generated">
            <a:extLst>
              <a:ext uri="{FF2B5EF4-FFF2-40B4-BE49-F238E27FC236}">
                <a16:creationId xmlns:a16="http://schemas.microsoft.com/office/drawing/2014/main" xmlns="" id="{0C2063C6-634F-7E4A-9156-4E73E917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8"/>
            <a:ext cx="12192000" cy="6225823"/>
          </a:xfrm>
          <a:prstGeom prst="rect">
            <a:avLst/>
          </a:prstGeom>
        </p:spPr>
      </p:pic>
      <p:sp>
        <p:nvSpPr>
          <p:cNvPr id="2" name="Title 1">
            <a:extLst>
              <a:ext uri="{FF2B5EF4-FFF2-40B4-BE49-F238E27FC236}">
                <a16:creationId xmlns:a16="http://schemas.microsoft.com/office/drawing/2014/main" xmlns="" id="{EE4D0869-CD88-44EF-8F4B-A7E6D2FFF408}"/>
              </a:ext>
            </a:extLst>
          </p:cNvPr>
          <p:cNvSpPr>
            <a:spLocks noGrp="1"/>
          </p:cNvSpPr>
          <p:nvPr>
            <p:ph type="title"/>
          </p:nvPr>
        </p:nvSpPr>
        <p:spPr>
          <a:xfrm>
            <a:off x="450011" y="-152460"/>
            <a:ext cx="10515600" cy="1325563"/>
          </a:xfrm>
        </p:spPr>
        <p:txBody>
          <a:bodyPr/>
          <a:lstStyle/>
          <a:p>
            <a:pPr algn="ctr"/>
            <a:r>
              <a:rPr lang="en-US">
                <a:latin typeface="Calibri Light"/>
                <a:cs typeface="Calibri Light"/>
              </a:rPr>
              <a:t>Design Solution: Functional Block Diagram</a:t>
            </a:r>
          </a:p>
        </p:txBody>
      </p:sp>
      <p:sp>
        <p:nvSpPr>
          <p:cNvPr id="4" name="Slide Number Placeholder 3"/>
          <p:cNvSpPr>
            <a:spLocks noGrp="1"/>
          </p:cNvSpPr>
          <p:nvPr>
            <p:ph type="sldNum" sz="quarter" idx="12"/>
          </p:nvPr>
        </p:nvSpPr>
        <p:spPr/>
        <p:txBody>
          <a:bodyPr/>
          <a:lstStyle/>
          <a:p>
            <a:fld id="{330EA680-D336-4FF7-8B7A-9848BB0A1C32}" type="slidenum">
              <a:rPr lang="en-US" smtClean="0"/>
              <a:t>5</a:t>
            </a:fld>
            <a:endParaRPr lang="en-US"/>
          </a:p>
        </p:txBody>
      </p:sp>
      <p:pic>
        <p:nvPicPr>
          <p:cNvPr id="9" name="Picture 8" descr="A picture containing object&#10;&#10;Description automatically generated">
            <a:extLst>
              <a:ext uri="{FF2B5EF4-FFF2-40B4-BE49-F238E27FC236}">
                <a16:creationId xmlns:a16="http://schemas.microsoft.com/office/drawing/2014/main" xmlns="" id="{56CA35FC-E9D4-DF40-88C6-7D2545149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8023" y="0"/>
            <a:ext cx="1384300" cy="1320800"/>
          </a:xfrm>
          <a:prstGeom prst="rect">
            <a:avLst/>
          </a:prstGeom>
        </p:spPr>
      </p:pic>
    </p:spTree>
    <p:extLst>
      <p:ext uri="{BB962C8B-B14F-4D97-AF65-F5344CB8AC3E}">
        <p14:creationId xmlns:p14="http://schemas.microsoft.com/office/powerpoint/2010/main" val="1105477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B2C9F-C104-4084-AFD9-D5EB848ABF87}"/>
              </a:ext>
            </a:extLst>
          </p:cNvPr>
          <p:cNvSpPr>
            <a:spLocks noGrp="1"/>
          </p:cNvSpPr>
          <p:nvPr>
            <p:ph type="title"/>
          </p:nvPr>
        </p:nvSpPr>
        <p:spPr>
          <a:xfrm>
            <a:off x="882649" y="-1011"/>
            <a:ext cx="10515600" cy="1325563"/>
          </a:xfrm>
        </p:spPr>
        <p:txBody>
          <a:bodyPr vert="horz" lIns="91440" tIns="45720" rIns="91440" bIns="45720" rtlCol="0" anchor="ctr">
            <a:normAutofit/>
          </a:bodyPr>
          <a:lstStyle/>
          <a:p>
            <a:pPr algn="ctr"/>
            <a:r>
              <a:rPr lang="en-US">
                <a:latin typeface="Calibri Light"/>
                <a:cs typeface="Calibri Light"/>
              </a:rPr>
              <a:t>CDR Baseline Design </a:t>
            </a:r>
          </a:p>
        </p:txBody>
      </p:sp>
      <p:graphicFrame>
        <p:nvGraphicFramePr>
          <p:cNvPr id="4" name="Content Placeholder 3"/>
          <p:cNvGraphicFramePr>
            <a:graphicFrameLocks noGrp="1"/>
          </p:cNvGraphicFramePr>
          <p:nvPr>
            <p:ph idx="1"/>
            <p:extLst/>
          </p:nvPr>
        </p:nvGraphicFramePr>
        <p:xfrm>
          <a:off x="279399" y="1209992"/>
          <a:ext cx="11722101" cy="5198157"/>
        </p:xfrm>
        <a:graphic>
          <a:graphicData uri="http://schemas.openxmlformats.org/drawingml/2006/table">
            <a:tbl>
              <a:tblPr firstRow="1" bandRow="1">
                <a:tableStyleId>{2D5ABB26-0587-4C30-8999-92F81FD0307C}</a:tableStyleId>
              </a:tblPr>
              <a:tblGrid>
                <a:gridCol w="3907367">
                  <a:extLst>
                    <a:ext uri="{9D8B030D-6E8A-4147-A177-3AD203B41FA5}">
                      <a16:colId xmlns:a16="http://schemas.microsoft.com/office/drawing/2014/main" xmlns="" val="3762080210"/>
                    </a:ext>
                  </a:extLst>
                </a:gridCol>
                <a:gridCol w="3907367">
                  <a:extLst>
                    <a:ext uri="{9D8B030D-6E8A-4147-A177-3AD203B41FA5}">
                      <a16:colId xmlns:a16="http://schemas.microsoft.com/office/drawing/2014/main" xmlns="" val="211788660"/>
                    </a:ext>
                  </a:extLst>
                </a:gridCol>
                <a:gridCol w="3907367">
                  <a:extLst>
                    <a:ext uri="{9D8B030D-6E8A-4147-A177-3AD203B41FA5}">
                      <a16:colId xmlns:a16="http://schemas.microsoft.com/office/drawing/2014/main" xmlns="" val="1698195329"/>
                    </a:ext>
                  </a:extLst>
                </a:gridCol>
              </a:tblGrid>
              <a:tr h="339861">
                <a:tc>
                  <a:txBody>
                    <a:bodyPr/>
                    <a:lstStyle/>
                    <a:p>
                      <a:pPr algn="ctr"/>
                      <a:r>
                        <a:rPr lang="en-US" b="1" u="sng"/>
                        <a:t>Deployment Mechanism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u="sng"/>
                        <a:t>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u="sng"/>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54636789"/>
                  </a:ext>
                </a:extLst>
              </a:tr>
              <a:tr h="446663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79714161"/>
                  </a:ext>
                </a:extLst>
              </a:tr>
              <a:tr h="339861">
                <a:tc>
                  <a:txBody>
                    <a:bodyPr/>
                    <a:lstStyle/>
                    <a:p>
                      <a:r>
                        <a:rPr lang="en-US"/>
                        <a:t>Total Mass:</a:t>
                      </a:r>
                      <a:r>
                        <a:rPr lang="en-US" baseline="0"/>
                        <a:t> 32 [g]     Total Cost: $115</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Total Mass:</a:t>
                      </a:r>
                      <a:r>
                        <a:rPr lang="en-US" baseline="0"/>
                        <a:t> 273.5[g]   Total Cost: $90.92  </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Total Mass:</a:t>
                      </a:r>
                      <a:r>
                        <a:rPr lang="en-US" baseline="0"/>
                        <a:t> 290 [g]   Total Cost: $401.49</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08494360"/>
                  </a:ext>
                </a:extLst>
              </a:tr>
            </a:tbl>
          </a:graphicData>
        </a:graphic>
      </p:graphicFrame>
      <p:sp>
        <p:nvSpPr>
          <p:cNvPr id="5" name="Slide Number Placeholder 4"/>
          <p:cNvSpPr>
            <a:spLocks noGrp="1"/>
          </p:cNvSpPr>
          <p:nvPr>
            <p:ph type="sldNum" sz="quarter" idx="12"/>
          </p:nvPr>
        </p:nvSpPr>
        <p:spPr/>
        <p:txBody>
          <a:bodyPr/>
          <a:lstStyle/>
          <a:p>
            <a:fld id="{330EA680-D336-4FF7-8B7A-9848BB0A1C32}" type="slidenum">
              <a:rPr lang="en-US" smtClean="0"/>
              <a:t>6</a:t>
            </a:fld>
            <a:endParaRPr lang="en-US"/>
          </a:p>
        </p:txBody>
      </p:sp>
      <p:grpSp>
        <p:nvGrpSpPr>
          <p:cNvPr id="9" name="Group 8"/>
          <p:cNvGrpSpPr/>
          <p:nvPr/>
        </p:nvGrpSpPr>
        <p:grpSpPr>
          <a:xfrm>
            <a:off x="279398" y="1628911"/>
            <a:ext cx="4039308" cy="2026548"/>
            <a:chOff x="336119" y="2041172"/>
            <a:chExt cx="5657347" cy="2061987"/>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50" t="-822" r="-4013" b="26772"/>
            <a:stretch/>
          </p:blipFill>
          <p:spPr>
            <a:xfrm>
              <a:off x="336119" y="2041172"/>
              <a:ext cx="5657347" cy="2061987"/>
            </a:xfrm>
            <a:prstGeom prst="rect">
              <a:avLst/>
            </a:prstGeom>
            <a:ln>
              <a:solidFill>
                <a:schemeClr val="tx1"/>
              </a:solidFill>
            </a:ln>
          </p:spPr>
        </p:pic>
        <p:cxnSp>
          <p:nvCxnSpPr>
            <p:cNvPr id="11" name="Straight Arrow Connector 10"/>
            <p:cNvCxnSpPr/>
            <p:nvPr/>
          </p:nvCxnSpPr>
          <p:spPr>
            <a:xfrm flipV="1">
              <a:off x="1670742" y="2492148"/>
              <a:ext cx="1705346" cy="4617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07067" y="2122816"/>
              <a:ext cx="1704085" cy="369332"/>
            </a:xfrm>
            <a:prstGeom prst="rect">
              <a:avLst/>
            </a:prstGeom>
            <a:noFill/>
            <a:ln>
              <a:noFill/>
            </a:ln>
          </p:spPr>
          <p:txBody>
            <a:bodyPr wrap="square" rtlCol="0" anchor="t">
              <a:spAutoFit/>
            </a:bodyPr>
            <a:lstStyle/>
            <a:p>
              <a:pPr algn="ctr"/>
              <a:r>
                <a:rPr lang="en-US"/>
                <a:t>16 [cm</a:t>
              </a:r>
              <a:r>
                <a:rPr lang="en-US">
                  <a:cs typeface="Calibri"/>
                </a:rPr>
                <a:t>]</a:t>
              </a:r>
              <a:endParaRPr lang="en-US"/>
            </a:p>
          </p:txBody>
        </p:sp>
        <p:cxnSp>
          <p:nvCxnSpPr>
            <p:cNvPr id="13" name="Straight Arrow Connector 12"/>
            <p:cNvCxnSpPr/>
            <p:nvPr/>
          </p:nvCxnSpPr>
          <p:spPr>
            <a:xfrm flipV="1">
              <a:off x="3448716" y="2533109"/>
              <a:ext cx="2713" cy="40167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85742" y="2510470"/>
              <a:ext cx="1834672" cy="505771"/>
            </a:xfrm>
            <a:prstGeom prst="rect">
              <a:avLst/>
            </a:prstGeom>
            <a:noFill/>
            <a:ln>
              <a:noFill/>
            </a:ln>
          </p:spPr>
          <p:txBody>
            <a:bodyPr wrap="square" rtlCol="0" anchor="t">
              <a:spAutoFit/>
            </a:bodyPr>
            <a:lstStyle/>
            <a:p>
              <a:pPr algn="ctr"/>
              <a:r>
                <a:rPr lang="en-US"/>
                <a:t>3.4 [cm</a:t>
              </a:r>
              <a:r>
                <a:rPr lang="en-US">
                  <a:cs typeface="Calibri"/>
                </a:rPr>
                <a:t>]</a:t>
              </a:r>
              <a:endParaRPr lang="en-US"/>
            </a:p>
          </p:txBody>
        </p:sp>
      </p:grpSp>
      <p:grpSp>
        <p:nvGrpSpPr>
          <p:cNvPr id="16" name="Group 15"/>
          <p:cNvGrpSpPr/>
          <p:nvPr/>
        </p:nvGrpSpPr>
        <p:grpSpPr>
          <a:xfrm>
            <a:off x="207033" y="1768020"/>
            <a:ext cx="4187046" cy="2003166"/>
            <a:chOff x="-5630561" y="-682595"/>
            <a:chExt cx="6005192" cy="2486226"/>
          </a:xfrm>
        </p:grpSpPr>
        <p:cxnSp>
          <p:nvCxnSpPr>
            <p:cNvPr id="20" name="Straight Arrow Connector 19"/>
            <p:cNvCxnSpPr/>
            <p:nvPr/>
          </p:nvCxnSpPr>
          <p:spPr>
            <a:xfrm>
              <a:off x="-4082506" y="-284699"/>
              <a:ext cx="287334" cy="3175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630561" y="-682595"/>
              <a:ext cx="1704086" cy="369332"/>
            </a:xfrm>
            <a:prstGeom prst="rect">
              <a:avLst/>
            </a:prstGeom>
            <a:noFill/>
          </p:spPr>
          <p:txBody>
            <a:bodyPr wrap="square" rtlCol="0">
              <a:spAutoFit/>
            </a:bodyPr>
            <a:lstStyle/>
            <a:p>
              <a:pPr algn="ctr"/>
              <a:r>
                <a:rPr lang="en-US"/>
                <a:t>Parachute</a:t>
              </a:r>
            </a:p>
          </p:txBody>
        </p:sp>
        <p:cxnSp>
          <p:nvCxnSpPr>
            <p:cNvPr id="22" name="Straight Arrow Connector 21"/>
            <p:cNvCxnSpPr>
              <a:cxnSpLocks/>
            </p:cNvCxnSpPr>
            <p:nvPr/>
          </p:nvCxnSpPr>
          <p:spPr>
            <a:xfrm flipH="1" flipV="1">
              <a:off x="-2801444" y="408302"/>
              <a:ext cx="989957" cy="10747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31593" y="1282241"/>
              <a:ext cx="2506224" cy="521390"/>
            </a:xfrm>
            <a:prstGeom prst="rect">
              <a:avLst/>
            </a:prstGeom>
            <a:noFill/>
          </p:spPr>
          <p:txBody>
            <a:bodyPr wrap="square" rtlCol="0">
              <a:spAutoFit/>
            </a:bodyPr>
            <a:lstStyle/>
            <a:p>
              <a:pPr algn="ctr"/>
              <a:r>
                <a:rPr lang="en-US"/>
                <a:t>Linear Motor</a:t>
              </a:r>
            </a:p>
          </p:txBody>
        </p:sp>
        <p:cxnSp>
          <p:nvCxnSpPr>
            <p:cNvPr id="24" name="Straight Arrow Connector 23"/>
            <p:cNvCxnSpPr/>
            <p:nvPr/>
          </p:nvCxnSpPr>
          <p:spPr>
            <a:xfrm>
              <a:off x="-4272984" y="408300"/>
              <a:ext cx="167980" cy="19584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574702" y="-90382"/>
              <a:ext cx="1564294" cy="521390"/>
            </a:xfrm>
            <a:prstGeom prst="rect">
              <a:avLst/>
            </a:prstGeom>
            <a:noFill/>
          </p:spPr>
          <p:txBody>
            <a:bodyPr wrap="square" rtlCol="0">
              <a:spAutoFit/>
            </a:bodyPr>
            <a:lstStyle/>
            <a:p>
              <a:pPr algn="ctr"/>
              <a:r>
                <a:rPr lang="en-US"/>
                <a:t> 2.6 [cm]</a:t>
              </a:r>
            </a:p>
          </p:txBody>
        </p:sp>
      </p:gr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5929" t="2504" r="8068" b="6022"/>
          <a:stretch/>
        </p:blipFill>
        <p:spPr>
          <a:xfrm>
            <a:off x="279398" y="3655458"/>
            <a:ext cx="3898827" cy="2345055"/>
          </a:xfrm>
          <a:prstGeom prst="rect">
            <a:avLst/>
          </a:prstGeom>
          <a:ln>
            <a:solidFill>
              <a:schemeClr val="tx1"/>
            </a:solidFill>
          </a:ln>
        </p:spPr>
      </p:pic>
      <p:grpSp>
        <p:nvGrpSpPr>
          <p:cNvPr id="183" name="Group 182"/>
          <p:cNvGrpSpPr/>
          <p:nvPr/>
        </p:nvGrpSpPr>
        <p:grpSpPr>
          <a:xfrm>
            <a:off x="4181924" y="1564514"/>
            <a:ext cx="2184489" cy="4337643"/>
            <a:chOff x="4332918" y="1675688"/>
            <a:chExt cx="3891601" cy="4337643"/>
          </a:xfrm>
        </p:grpSpPr>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246" y="1675688"/>
              <a:ext cx="3606885" cy="4337643"/>
            </a:xfrm>
            <a:prstGeom prst="rect">
              <a:avLst/>
            </a:prstGeom>
          </p:spPr>
        </p:pic>
        <p:cxnSp>
          <p:nvCxnSpPr>
            <p:cNvPr id="38" name="Straight Arrow Connector 37"/>
            <p:cNvCxnSpPr/>
            <p:nvPr/>
          </p:nvCxnSpPr>
          <p:spPr>
            <a:xfrm>
              <a:off x="5950621" y="3382502"/>
              <a:ext cx="10162" cy="125575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607073" y="3795190"/>
              <a:ext cx="1573938" cy="307777"/>
            </a:xfrm>
            <a:prstGeom prst="rect">
              <a:avLst/>
            </a:prstGeom>
            <a:noFill/>
          </p:spPr>
          <p:txBody>
            <a:bodyPr wrap="square" rtlCol="0">
              <a:spAutoFit/>
            </a:bodyPr>
            <a:lstStyle>
              <a:defPPr>
                <a:defRPr lang="en-US"/>
              </a:defPPr>
              <a:lvl1pPr>
                <a:defRPr sz="1400"/>
              </a:lvl1pPr>
            </a:lstStyle>
            <a:p>
              <a:r>
                <a:rPr lang="en-US"/>
                <a:t>100 [cm]</a:t>
              </a:r>
            </a:p>
          </p:txBody>
        </p:sp>
        <p:cxnSp>
          <p:nvCxnSpPr>
            <p:cNvPr id="40" name="Straight Arrow Connector 39"/>
            <p:cNvCxnSpPr/>
            <p:nvPr/>
          </p:nvCxnSpPr>
          <p:spPr>
            <a:xfrm flipH="1">
              <a:off x="5408518" y="2196141"/>
              <a:ext cx="1376788"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332918" y="1924445"/>
              <a:ext cx="1697336" cy="307777"/>
            </a:xfrm>
            <a:prstGeom prst="rect">
              <a:avLst/>
            </a:prstGeom>
            <a:noFill/>
          </p:spPr>
          <p:txBody>
            <a:bodyPr wrap="square" rtlCol="0">
              <a:spAutoFit/>
            </a:bodyPr>
            <a:lstStyle>
              <a:defPPr>
                <a:defRPr lang="en-US"/>
              </a:defPPr>
              <a:lvl1pPr>
                <a:defRPr sz="1400"/>
              </a:lvl1pPr>
            </a:lstStyle>
            <a:p>
              <a:r>
                <a:rPr lang="en-US"/>
                <a:t>30 [cm]</a:t>
              </a:r>
            </a:p>
          </p:txBody>
        </p:sp>
        <p:cxnSp>
          <p:nvCxnSpPr>
            <p:cNvPr id="42" name="Straight Arrow Connector 41"/>
            <p:cNvCxnSpPr/>
            <p:nvPr/>
          </p:nvCxnSpPr>
          <p:spPr>
            <a:xfrm>
              <a:off x="6738230" y="2282607"/>
              <a:ext cx="0" cy="109620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625561" y="2666115"/>
              <a:ext cx="1598958" cy="307777"/>
            </a:xfrm>
            <a:prstGeom prst="rect">
              <a:avLst/>
            </a:prstGeom>
            <a:noFill/>
          </p:spPr>
          <p:txBody>
            <a:bodyPr wrap="square" rtlCol="0">
              <a:spAutoFit/>
            </a:bodyPr>
            <a:lstStyle/>
            <a:p>
              <a:r>
                <a:rPr lang="en-US" sz="1400"/>
                <a:t>46 [cm]</a:t>
              </a:r>
            </a:p>
          </p:txBody>
        </p:sp>
        <p:cxnSp>
          <p:nvCxnSpPr>
            <p:cNvPr id="46" name="Straight Arrow Connector 45"/>
            <p:cNvCxnSpPr/>
            <p:nvPr/>
          </p:nvCxnSpPr>
          <p:spPr>
            <a:xfrm>
              <a:off x="6410302" y="4638252"/>
              <a:ext cx="0" cy="98485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307148" y="4964640"/>
              <a:ext cx="1321022" cy="307777"/>
            </a:xfrm>
            <a:prstGeom prst="rect">
              <a:avLst/>
            </a:prstGeom>
            <a:noFill/>
          </p:spPr>
          <p:txBody>
            <a:bodyPr wrap="square" rtlCol="0">
              <a:spAutoFit/>
            </a:bodyPr>
            <a:lstStyle>
              <a:defPPr>
                <a:defRPr lang="en-US"/>
              </a:defPPr>
              <a:lvl1pPr>
                <a:defRPr sz="1400"/>
              </a:lvl1pPr>
            </a:lstStyle>
            <a:p>
              <a:r>
                <a:rPr lang="en-US"/>
                <a:t>38 [cm]</a:t>
              </a:r>
            </a:p>
          </p:txBody>
        </p:sp>
        <p:sp>
          <p:nvSpPr>
            <p:cNvPr id="48" name="TextBox 47"/>
            <p:cNvSpPr txBox="1"/>
            <p:nvPr/>
          </p:nvSpPr>
          <p:spPr>
            <a:xfrm>
              <a:off x="4927840" y="5498047"/>
              <a:ext cx="1208677" cy="307777"/>
            </a:xfrm>
            <a:prstGeom prst="rect">
              <a:avLst/>
            </a:prstGeom>
            <a:noFill/>
          </p:spPr>
          <p:txBody>
            <a:bodyPr wrap="square" rtlCol="0">
              <a:spAutoFit/>
            </a:bodyPr>
            <a:lstStyle>
              <a:defPPr>
                <a:defRPr lang="en-US"/>
              </a:defPPr>
              <a:lvl1pPr>
                <a:defRPr sz="1400"/>
              </a:lvl1pPr>
            </a:lstStyle>
            <a:p>
              <a:r>
                <a:rPr lang="en-US"/>
                <a:t>8 [cm]</a:t>
              </a:r>
            </a:p>
          </p:txBody>
        </p:sp>
        <p:cxnSp>
          <p:nvCxnSpPr>
            <p:cNvPr id="49" name="Straight Arrow Connector 48"/>
            <p:cNvCxnSpPr/>
            <p:nvPr/>
          </p:nvCxnSpPr>
          <p:spPr>
            <a:xfrm flipH="1">
              <a:off x="5943493" y="5669922"/>
              <a:ext cx="41166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60310" y="3003683"/>
            <a:ext cx="4349478" cy="1629628"/>
          </a:xfrm>
          <a:prstGeom prst="rect">
            <a:avLst/>
          </a:prstGeom>
        </p:spPr>
      </p:pic>
      <p:cxnSp>
        <p:nvCxnSpPr>
          <p:cNvPr id="34" name="Straight Arrow Connector 33"/>
          <p:cNvCxnSpPr/>
          <p:nvPr/>
        </p:nvCxnSpPr>
        <p:spPr>
          <a:xfrm>
            <a:off x="6809350" y="4403852"/>
            <a:ext cx="216169" cy="2178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44" idx="0"/>
          </p:cNvCxnSpPr>
          <p:nvPr/>
        </p:nvCxnSpPr>
        <p:spPr>
          <a:xfrm flipH="1" flipV="1">
            <a:off x="7208284" y="5454217"/>
            <a:ext cx="306490" cy="2694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90231" y="5113529"/>
            <a:ext cx="1343747" cy="25391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50"/>
            </a:lvl1pPr>
          </a:lstStyle>
          <a:p>
            <a:r>
              <a:rPr lang="en-US"/>
              <a:t>Power Control Board</a:t>
            </a:r>
          </a:p>
        </p:txBody>
      </p:sp>
      <p:sp>
        <p:nvSpPr>
          <p:cNvPr id="44" name="TextBox 43"/>
          <p:cNvSpPr txBox="1"/>
          <p:nvPr/>
        </p:nvSpPr>
        <p:spPr>
          <a:xfrm>
            <a:off x="6979684" y="5723692"/>
            <a:ext cx="1070180" cy="25391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50"/>
            </a:lvl1pPr>
          </a:lstStyle>
          <a:p>
            <a:r>
              <a:rPr lang="en-US"/>
              <a:t>C-Cell Batteries</a:t>
            </a:r>
          </a:p>
        </p:txBody>
      </p:sp>
      <p:cxnSp>
        <p:nvCxnSpPr>
          <p:cNvPr id="52" name="Connector: Curved 4">
            <a:extLst>
              <a:ext uri="{FF2B5EF4-FFF2-40B4-BE49-F238E27FC236}">
                <a16:creationId xmlns:a16="http://schemas.microsoft.com/office/drawing/2014/main" xmlns="" id="{687B215E-28A2-44E9-9FCC-869807BF4FEC}"/>
              </a:ext>
            </a:extLst>
          </p:cNvPr>
          <p:cNvCxnSpPr/>
          <p:nvPr/>
        </p:nvCxnSpPr>
        <p:spPr>
          <a:xfrm rot="16200000" flipH="1">
            <a:off x="6123333" y="3369972"/>
            <a:ext cx="2187302" cy="133350"/>
          </a:xfrm>
          <a:prstGeom prst="curvedConnector3">
            <a:avLst/>
          </a:prstGeom>
          <a:ln w="12700"/>
        </p:spPr>
        <p:style>
          <a:lnRef idx="1">
            <a:schemeClr val="dk1"/>
          </a:lnRef>
          <a:fillRef idx="0">
            <a:schemeClr val="dk1"/>
          </a:fillRef>
          <a:effectRef idx="0">
            <a:schemeClr val="dk1"/>
          </a:effectRef>
          <a:fontRef idx="minor">
            <a:schemeClr val="tx1"/>
          </a:fontRef>
        </p:style>
      </p:cxnSp>
      <p:cxnSp>
        <p:nvCxnSpPr>
          <p:cNvPr id="33" name="Straight Arrow Connector 32"/>
          <p:cNvCxnSpPr>
            <a:stCxn id="36" idx="0"/>
          </p:cNvCxnSpPr>
          <p:nvPr/>
        </p:nvCxnSpPr>
        <p:spPr>
          <a:xfrm flipV="1">
            <a:off x="6962105" y="4886019"/>
            <a:ext cx="269912" cy="2275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583210" y="3145884"/>
            <a:ext cx="432384" cy="636551"/>
            <a:chOff x="10825806" y="2529987"/>
            <a:chExt cx="432384" cy="636551"/>
          </a:xfrm>
        </p:grpSpPr>
        <p:sp>
          <p:nvSpPr>
            <p:cNvPr id="53" name="Cloud 52">
              <a:extLst>
                <a:ext uri="{FF2B5EF4-FFF2-40B4-BE49-F238E27FC236}">
                  <a16:creationId xmlns:a16="http://schemas.microsoft.com/office/drawing/2014/main" xmlns="" id="{37AA3066-FB43-4EB5-A34F-114C097346F6}"/>
                </a:ext>
              </a:extLst>
            </p:cNvPr>
            <p:cNvSpPr/>
            <p:nvPr/>
          </p:nvSpPr>
          <p:spPr>
            <a:xfrm rot="11475420" flipH="1">
              <a:off x="10920196" y="2716739"/>
              <a:ext cx="10508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a:extLst>
                <a:ext uri="{FF2B5EF4-FFF2-40B4-BE49-F238E27FC236}">
                  <a16:creationId xmlns:a16="http://schemas.microsoft.com/office/drawing/2014/main" xmlns="" id="{DC8123B4-E0CB-4999-B6F8-A2A24C780500}"/>
                </a:ext>
              </a:extLst>
            </p:cNvPr>
            <p:cNvSpPr/>
            <p:nvPr/>
          </p:nvSpPr>
          <p:spPr>
            <a:xfrm rot="11475420">
              <a:off x="11036813" y="2639075"/>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a:extLst>
                <a:ext uri="{FF2B5EF4-FFF2-40B4-BE49-F238E27FC236}">
                  <a16:creationId xmlns:a16="http://schemas.microsoft.com/office/drawing/2014/main" xmlns="" id="{69D46B5E-0ED5-4608-A886-9751D68FF9C8}"/>
                </a:ext>
              </a:extLst>
            </p:cNvPr>
            <p:cNvSpPr/>
            <p:nvPr/>
          </p:nvSpPr>
          <p:spPr>
            <a:xfrm rot="11475420">
              <a:off x="11046514" y="2728308"/>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a:extLst>
                <a:ext uri="{FF2B5EF4-FFF2-40B4-BE49-F238E27FC236}">
                  <a16:creationId xmlns:a16="http://schemas.microsoft.com/office/drawing/2014/main" xmlns="" id="{912A643C-9DE0-4185-92DF-4FFD4F6CCF13}"/>
                </a:ext>
              </a:extLst>
            </p:cNvPr>
            <p:cNvSpPr/>
            <p:nvPr/>
          </p:nvSpPr>
          <p:spPr>
            <a:xfrm rot="11700000">
              <a:off x="10936567" y="2635506"/>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19">
              <a:extLst>
                <a:ext uri="{FF2B5EF4-FFF2-40B4-BE49-F238E27FC236}">
                  <a16:creationId xmlns:a16="http://schemas.microsoft.com/office/drawing/2014/main" xmlns="" id="{15970DEC-1354-4316-A35E-E8F734B5BAE6}"/>
                </a:ext>
              </a:extLst>
            </p:cNvPr>
            <p:cNvSpPr/>
            <p:nvPr/>
          </p:nvSpPr>
          <p:spPr>
            <a:xfrm rot="10800000">
              <a:off x="10825806" y="2529987"/>
              <a:ext cx="310438" cy="3426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xmlns="" id="{F6F88F12-9D93-4F3A-816C-82FFC146949F}"/>
                </a:ext>
              </a:extLst>
            </p:cNvPr>
            <p:cNvSpPr/>
            <p:nvPr/>
          </p:nvSpPr>
          <p:spPr>
            <a:xfrm rot="11475420">
              <a:off x="11036813" y="2560550"/>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xmlns="" id="{279C27AF-6D4F-408B-82BB-15BC81628BC3}"/>
                </a:ext>
              </a:extLst>
            </p:cNvPr>
            <p:cNvSpPr/>
            <p:nvPr/>
          </p:nvSpPr>
          <p:spPr>
            <a:xfrm rot="11475420">
              <a:off x="10949502" y="2542704"/>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xmlns="" id="{7C0C23C5-35EC-4A41-A3BC-3E03D5753340}"/>
                </a:ext>
              </a:extLst>
            </p:cNvPr>
            <p:cNvSpPr/>
            <p:nvPr/>
          </p:nvSpPr>
          <p:spPr>
            <a:xfrm rot="11475420">
              <a:off x="10836322" y="2546273"/>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xmlns="" id="{AFF6FD5D-82C9-4209-BCA9-10324478557B}"/>
                </a:ext>
              </a:extLst>
            </p:cNvPr>
            <p:cNvSpPr/>
            <p:nvPr/>
          </p:nvSpPr>
          <p:spPr>
            <a:xfrm rot="11475420">
              <a:off x="10852490" y="2621229"/>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xmlns="" id="{2E47CF9E-988F-4462-816E-2554B4F7BC3D}"/>
                </a:ext>
              </a:extLst>
            </p:cNvPr>
            <p:cNvSpPr/>
            <p:nvPr/>
          </p:nvSpPr>
          <p:spPr>
            <a:xfrm rot="11475420">
              <a:off x="10836322" y="2717600"/>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xmlns="" id="{1FDA681A-82EC-4986-A11A-22734563E141}"/>
                </a:ext>
              </a:extLst>
            </p:cNvPr>
            <p:cNvSpPr/>
            <p:nvPr/>
          </p:nvSpPr>
          <p:spPr>
            <a:xfrm rot="11475420">
              <a:off x="10978606" y="2788986"/>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xmlns="" id="{7D647B13-CBB4-4615-BA59-D983840292D5}"/>
                </a:ext>
              </a:extLst>
            </p:cNvPr>
            <p:cNvSpPr/>
            <p:nvPr/>
          </p:nvSpPr>
          <p:spPr>
            <a:xfrm rot="11475420">
              <a:off x="10871893" y="2792556"/>
              <a:ext cx="85710" cy="76071"/>
            </a:xfrm>
            <a:prstGeom prst="cloud">
              <a:avLst/>
            </a:prstGeom>
            <a:solidFill>
              <a:schemeClr val="bg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xmlns="" id="{E7BAA7E5-0D2D-4655-A693-24C9EEB745D8}"/>
                </a:ext>
              </a:extLst>
            </p:cNvPr>
            <p:cNvCxnSpPr>
              <a:stCxn id="57" idx="0"/>
            </p:cNvCxnSpPr>
            <p:nvPr/>
          </p:nvCxnSpPr>
          <p:spPr>
            <a:xfrm>
              <a:off x="10981025" y="2872641"/>
              <a:ext cx="277165" cy="293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xmlns="" id="{5A5F6A76-BCA8-4175-A226-FEEA981F0B24}"/>
              </a:ext>
            </a:extLst>
          </p:cNvPr>
          <p:cNvSpPr txBox="1"/>
          <p:nvPr/>
        </p:nvSpPr>
        <p:spPr>
          <a:xfrm>
            <a:off x="6339862" y="2691904"/>
            <a:ext cx="840699" cy="43088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Polystyrene</a:t>
            </a:r>
            <a:r>
              <a:rPr lang="en-US" sz="1050">
                <a:cs typeface="Calibri"/>
              </a:rPr>
              <a:t> Packing</a:t>
            </a:r>
            <a:endParaRPr lang="en-US" sz="1050"/>
          </a:p>
        </p:txBody>
      </p:sp>
      <p:sp>
        <p:nvSpPr>
          <p:cNvPr id="67" name="TextBox 66"/>
          <p:cNvSpPr txBox="1"/>
          <p:nvPr/>
        </p:nvSpPr>
        <p:spPr>
          <a:xfrm>
            <a:off x="6468408" y="1711233"/>
            <a:ext cx="681701" cy="25391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50"/>
            </a:lvl1pPr>
          </a:lstStyle>
          <a:p>
            <a:r>
              <a:rPr lang="en-US"/>
              <a:t>Antenna</a:t>
            </a:r>
          </a:p>
        </p:txBody>
      </p:sp>
      <p:sp>
        <p:nvSpPr>
          <p:cNvPr id="45" name="TextBox 44"/>
          <p:cNvSpPr txBox="1"/>
          <p:nvPr/>
        </p:nvSpPr>
        <p:spPr>
          <a:xfrm>
            <a:off x="6283583" y="4160281"/>
            <a:ext cx="1149544" cy="25391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50"/>
            </a:lvl1pPr>
          </a:lstStyle>
          <a:p>
            <a:r>
              <a:rPr lang="en-US"/>
              <a:t>RF COM Boards</a:t>
            </a:r>
          </a:p>
        </p:txBody>
      </p:sp>
      <p:cxnSp>
        <p:nvCxnSpPr>
          <p:cNvPr id="70" name="Straight Arrow Connector 69"/>
          <p:cNvCxnSpPr>
            <a:stCxn id="67" idx="2"/>
          </p:cNvCxnSpPr>
          <p:nvPr/>
        </p:nvCxnSpPr>
        <p:spPr>
          <a:xfrm>
            <a:off x="6809259" y="1965149"/>
            <a:ext cx="340850" cy="3259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6" name="Picture 195"/>
          <p:cNvPicPr>
            <a:picLocks noChangeAspect="1"/>
          </p:cNvPicPr>
          <p:nvPr/>
        </p:nvPicPr>
        <p:blipFill rotWithShape="1">
          <a:blip r:embed="rId7"/>
          <a:srcRect l="25763" r="12268" b="1118"/>
          <a:stretch/>
        </p:blipFill>
        <p:spPr>
          <a:xfrm>
            <a:off x="8129662" y="1643758"/>
            <a:ext cx="3814687" cy="3326532"/>
          </a:xfrm>
          <a:prstGeom prst="rect">
            <a:avLst/>
          </a:prstGeom>
        </p:spPr>
      </p:pic>
      <p:pic>
        <p:nvPicPr>
          <p:cNvPr id="198" name="Picture 197"/>
          <p:cNvPicPr>
            <a:picLocks noChangeAspect="1"/>
          </p:cNvPicPr>
          <p:nvPr/>
        </p:nvPicPr>
        <p:blipFill rotWithShape="1">
          <a:blip r:embed="rId7"/>
          <a:srcRect l="1264" t="12524" r="74902" b="53619"/>
          <a:stretch/>
        </p:blipFill>
        <p:spPr>
          <a:xfrm>
            <a:off x="8157749" y="5028276"/>
            <a:ext cx="1204508" cy="935065"/>
          </a:xfrm>
          <a:prstGeom prst="rect">
            <a:avLst/>
          </a:prstGeom>
        </p:spPr>
      </p:pic>
      <p:pic>
        <p:nvPicPr>
          <p:cNvPr id="199" name="Picture 198"/>
          <p:cNvPicPr>
            <a:picLocks noChangeAspect="1"/>
          </p:cNvPicPr>
          <p:nvPr/>
        </p:nvPicPr>
        <p:blipFill rotWithShape="1">
          <a:blip r:embed="rId7"/>
          <a:srcRect l="1263" t="48627" r="72506" b="17294"/>
          <a:stretch/>
        </p:blipFill>
        <p:spPr>
          <a:xfrm>
            <a:off x="9470142" y="5022138"/>
            <a:ext cx="1325643" cy="941203"/>
          </a:xfrm>
          <a:prstGeom prst="rect">
            <a:avLst/>
          </a:prstGeom>
        </p:spPr>
      </p:pic>
      <p:pic>
        <p:nvPicPr>
          <p:cNvPr id="200" name="Picture 199"/>
          <p:cNvPicPr>
            <a:picLocks noChangeAspect="1"/>
          </p:cNvPicPr>
          <p:nvPr/>
        </p:nvPicPr>
        <p:blipFill rotWithShape="1">
          <a:blip r:embed="rId7"/>
          <a:srcRect l="1263" t="85395" r="72506" b="2682"/>
          <a:stretch/>
        </p:blipFill>
        <p:spPr>
          <a:xfrm>
            <a:off x="10662755" y="5308701"/>
            <a:ext cx="1325645" cy="329291"/>
          </a:xfrm>
          <a:prstGeom prst="rect">
            <a:avLst/>
          </a:prstGeom>
        </p:spPr>
      </p:pic>
      <p:sp>
        <p:nvSpPr>
          <p:cNvPr id="201" name="Rectangle 200"/>
          <p:cNvSpPr/>
          <p:nvPr/>
        </p:nvSpPr>
        <p:spPr>
          <a:xfrm>
            <a:off x="8129662" y="3298825"/>
            <a:ext cx="144388" cy="158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79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9302045" cy="464786"/>
          </a:xfrm>
        </p:spPr>
        <p:txBody>
          <a:bodyPr>
            <a:normAutofit fontScale="90000"/>
          </a:bodyPr>
          <a:lstStyle/>
          <a:p>
            <a:pPr algn="ctr"/>
            <a:r>
              <a:rPr lang="en-US">
                <a:latin typeface="Calibri Light"/>
                <a:cs typeface="Calibri Light"/>
              </a:rPr>
              <a:t>Critical Project Elements</a:t>
            </a:r>
          </a:p>
        </p:txBody>
      </p:sp>
      <p:sp>
        <p:nvSpPr>
          <p:cNvPr id="2" name="Slide Number Placeholder 1"/>
          <p:cNvSpPr>
            <a:spLocks noGrp="1"/>
          </p:cNvSpPr>
          <p:nvPr>
            <p:ph type="sldNum" sz="quarter" idx="12"/>
          </p:nvPr>
        </p:nvSpPr>
        <p:spPr/>
        <p:txBody>
          <a:bodyPr/>
          <a:lstStyle/>
          <a:p>
            <a:fld id="{330EA680-D336-4FF7-8B7A-9848BB0A1C32}" type="slidenum">
              <a:rPr lang="en-US" smtClean="0"/>
              <a:t>7</a:t>
            </a:fld>
            <a:endParaRPr lang="en-US"/>
          </a:p>
        </p:txBody>
      </p:sp>
      <p:graphicFrame>
        <p:nvGraphicFramePr>
          <p:cNvPr id="6" name="Table 5">
            <a:extLst>
              <a:ext uri="{FF2B5EF4-FFF2-40B4-BE49-F238E27FC236}">
                <a16:creationId xmlns:a16="http://schemas.microsoft.com/office/drawing/2014/main" xmlns="" id="{33AAB35B-776D-4DAD-B9B9-BD7E1EB3F984}"/>
              </a:ext>
            </a:extLst>
          </p:cNvPr>
          <p:cNvGraphicFramePr>
            <a:graphicFrameLocks noGrp="1"/>
          </p:cNvGraphicFramePr>
          <p:nvPr>
            <p:extLst>
              <p:ext uri="{D42A27DB-BD31-4B8C-83A1-F6EECF244321}">
                <p14:modId xmlns:p14="http://schemas.microsoft.com/office/powerpoint/2010/main" val="2380317773"/>
              </p:ext>
            </p:extLst>
          </p:nvPr>
        </p:nvGraphicFramePr>
        <p:xfrm>
          <a:off x="3325988" y="1535289"/>
          <a:ext cx="8689452" cy="4896732"/>
        </p:xfrm>
        <a:graphic>
          <a:graphicData uri="http://schemas.openxmlformats.org/drawingml/2006/table">
            <a:tbl>
              <a:tblPr firstRow="1" bandRow="1">
                <a:tableStyleId>{5C22544A-7EE6-4342-B048-85BDC9FD1C3A}</a:tableStyleId>
              </a:tblPr>
              <a:tblGrid>
                <a:gridCol w="3395729">
                  <a:extLst>
                    <a:ext uri="{9D8B030D-6E8A-4147-A177-3AD203B41FA5}">
                      <a16:colId xmlns:a16="http://schemas.microsoft.com/office/drawing/2014/main" xmlns="" val="3316016741"/>
                    </a:ext>
                  </a:extLst>
                </a:gridCol>
                <a:gridCol w="5293723">
                  <a:extLst>
                    <a:ext uri="{9D8B030D-6E8A-4147-A177-3AD203B41FA5}">
                      <a16:colId xmlns:a16="http://schemas.microsoft.com/office/drawing/2014/main" xmlns="" val="596403783"/>
                    </a:ext>
                  </a:extLst>
                </a:gridCol>
              </a:tblGrid>
              <a:tr h="507612">
                <a:tc>
                  <a:txBody>
                    <a:bodyPr/>
                    <a:lstStyle/>
                    <a:p>
                      <a:pPr marR="0" algn="ctr" rtl="0">
                        <a:spcBef>
                          <a:spcPts val="0"/>
                        </a:spcBef>
                        <a:spcAft>
                          <a:spcPts val="0"/>
                        </a:spcAft>
                      </a:pPr>
                      <a:r>
                        <a:rPr lang="en-US" sz="1800">
                          <a:latin typeface="Calibri"/>
                        </a:rPr>
                        <a:t>System</a:t>
                      </a:r>
                      <a:endParaRPr lang="en-US" sz="1800">
                        <a:effectLst/>
                        <a:latin typeface="Calibri"/>
                      </a:endParaRPr>
                    </a:p>
                  </a:txBody>
                  <a:tcPr marL="0" marR="0" marT="0" marB="0" anchor="ctr"/>
                </a:tc>
                <a:tc>
                  <a:txBody>
                    <a:bodyPr/>
                    <a:lstStyle/>
                    <a:p>
                      <a:pPr marR="0" algn="ctr" rtl="0">
                        <a:spcBef>
                          <a:spcPts val="0"/>
                        </a:spcBef>
                        <a:spcAft>
                          <a:spcPts val="0"/>
                        </a:spcAft>
                      </a:pPr>
                      <a:r>
                        <a:rPr lang="en-US" sz="1800">
                          <a:effectLst/>
                          <a:latin typeface="Calibri"/>
                        </a:rPr>
                        <a:t>Driving Requirements</a:t>
                      </a:r>
                    </a:p>
                  </a:txBody>
                  <a:tcPr marL="0" marR="0" marT="0" marB="0" anchor="ctr"/>
                </a:tc>
                <a:extLst>
                  <a:ext uri="{0D108BD9-81ED-4DB2-BD59-A6C34878D82A}">
                    <a16:rowId xmlns:a16="http://schemas.microsoft.com/office/drawing/2014/main" xmlns="" val="2907177274"/>
                  </a:ext>
                </a:extLst>
              </a:tr>
              <a:tr h="913702">
                <a:tc>
                  <a:txBody>
                    <a:bodyPr/>
                    <a:lstStyle/>
                    <a:p>
                      <a:pPr marR="0" algn="ctr" rtl="0">
                        <a:spcBef>
                          <a:spcPts val="0"/>
                        </a:spcBef>
                        <a:spcAft>
                          <a:spcPts val="0"/>
                        </a:spcAft>
                      </a:pPr>
                      <a:r>
                        <a:rPr lang="en-US" sz="1800">
                          <a:effectLst/>
                          <a:latin typeface="Calibri"/>
                        </a:rPr>
                        <a:t>Communication Systems</a:t>
                      </a:r>
                    </a:p>
                  </a:txBody>
                  <a:tcPr marL="0" marR="0" marT="0" marB="0" anchor="ctr"/>
                </a:tc>
                <a:tc>
                  <a:txBody>
                    <a:bodyPr/>
                    <a:lstStyle/>
                    <a:p>
                      <a:pPr marL="283210" marR="0" indent="-283210" rtl="0">
                        <a:spcBef>
                          <a:spcPts val="0"/>
                        </a:spcBef>
                        <a:spcAft>
                          <a:spcPts val="0"/>
                        </a:spcAft>
                      </a:pPr>
                      <a:endParaRPr lang="en-US" sz="1800">
                        <a:latin typeface="Calibri"/>
                      </a:endParaRPr>
                    </a:p>
                    <a:p>
                      <a:pPr marL="283210" marR="0" lvl="0" indent="-283210">
                        <a:spcBef>
                          <a:spcPts val="0"/>
                        </a:spcBef>
                        <a:spcAft>
                          <a:spcPts val="0"/>
                        </a:spcAft>
                        <a:buNone/>
                      </a:pPr>
                      <a:r>
                        <a:rPr lang="en-US" sz="1800">
                          <a:effectLst/>
                          <a:latin typeface="Calibri"/>
                        </a:rPr>
                        <a:t>•</a:t>
                      </a:r>
                      <a:r>
                        <a:rPr lang="en-US" sz="1800">
                          <a:latin typeface="Calibri"/>
                        </a:rPr>
                        <a:t>    </a:t>
                      </a:r>
                      <a:r>
                        <a:rPr lang="en-US" sz="1800">
                          <a:effectLst/>
                          <a:latin typeface="Calibri"/>
                        </a:rPr>
                        <a:t>Shall take position data every 5 minutes to</a:t>
                      </a:r>
                      <a:r>
                        <a:rPr lang="en-US" sz="1800">
                          <a:latin typeface="Calibri"/>
                        </a:rPr>
                        <a:t> </a:t>
                      </a:r>
                      <a:r>
                        <a:rPr lang="en-US" sz="1800">
                          <a:effectLst/>
                          <a:latin typeface="Calibri"/>
                        </a:rPr>
                        <a:t>an</a:t>
                      </a:r>
                      <a:r>
                        <a:rPr lang="en-US" sz="1800">
                          <a:latin typeface="Calibri"/>
                        </a:rPr>
                        <a:t> </a:t>
                      </a:r>
                      <a:r>
                        <a:rPr lang="en-US" sz="1800">
                          <a:effectLst/>
                          <a:latin typeface="Calibri"/>
                        </a:rPr>
                        <a:t>accuracy of 60 [m]</a:t>
                      </a:r>
                    </a:p>
                    <a:p>
                      <a:pPr marL="283210" marR="0" lvl="0" indent="-283210">
                        <a:spcBef>
                          <a:spcPts val="0"/>
                        </a:spcBef>
                        <a:spcAft>
                          <a:spcPts val="0"/>
                        </a:spcAft>
                        <a:buNone/>
                      </a:pPr>
                      <a:endParaRPr lang="en-US" sz="1800">
                        <a:latin typeface="Calibri"/>
                      </a:endParaRPr>
                    </a:p>
                    <a:p>
                      <a:pPr marL="283210" marR="0" indent="-283210" rtl="0">
                        <a:spcBef>
                          <a:spcPts val="0"/>
                        </a:spcBef>
                        <a:spcAft>
                          <a:spcPts val="0"/>
                        </a:spcAft>
                      </a:pPr>
                      <a:r>
                        <a:rPr lang="en-US" sz="1800">
                          <a:effectLst/>
                          <a:latin typeface="Calibri"/>
                        </a:rPr>
                        <a:t>•</a:t>
                      </a:r>
                      <a:r>
                        <a:rPr lang="en-US" sz="1800">
                          <a:latin typeface="Calibri"/>
                        </a:rPr>
                        <a:t>     </a:t>
                      </a:r>
                      <a:r>
                        <a:rPr lang="en-US" sz="1800">
                          <a:effectLst/>
                          <a:latin typeface="Calibri"/>
                        </a:rPr>
                        <a:t>Shall transmit position data every 24 hours</a:t>
                      </a:r>
                    </a:p>
                    <a:p>
                      <a:pPr marL="283210" marR="0" lvl="0" indent="-283210">
                        <a:spcBef>
                          <a:spcPts val="0"/>
                        </a:spcBef>
                        <a:spcAft>
                          <a:spcPts val="0"/>
                        </a:spcAft>
                        <a:buNone/>
                      </a:pPr>
                      <a:endParaRPr lang="en-US" sz="1800">
                        <a:latin typeface="Calibri"/>
                      </a:endParaRPr>
                    </a:p>
                  </a:txBody>
                  <a:tcPr marL="0" marR="0" marT="0" marB="0" anchor="ctr"/>
                </a:tc>
                <a:extLst>
                  <a:ext uri="{0D108BD9-81ED-4DB2-BD59-A6C34878D82A}">
                    <a16:rowId xmlns:a16="http://schemas.microsoft.com/office/drawing/2014/main" xmlns="" val="2223778743"/>
                  </a:ext>
                </a:extLst>
              </a:tr>
              <a:tr h="913702">
                <a:tc>
                  <a:txBody>
                    <a:bodyPr/>
                    <a:lstStyle/>
                    <a:p>
                      <a:pPr marR="0" algn="ctr" rtl="0">
                        <a:spcBef>
                          <a:spcPts val="0"/>
                        </a:spcBef>
                        <a:spcAft>
                          <a:spcPts val="0"/>
                        </a:spcAft>
                      </a:pPr>
                      <a:r>
                        <a:rPr lang="en-US" sz="1800">
                          <a:effectLst/>
                          <a:latin typeface="Calibri"/>
                        </a:rPr>
                        <a:t>Electronics/Power Systems</a:t>
                      </a:r>
                    </a:p>
                  </a:txBody>
                  <a:tcPr marL="0" marR="0" marT="0" marB="0" anchor="ctr"/>
                </a:tc>
                <a:tc>
                  <a:txBody>
                    <a:bodyPr/>
                    <a:lstStyle/>
                    <a:p>
                      <a:pPr marL="283210" marR="0" indent="-283210" rtl="0">
                        <a:spcBef>
                          <a:spcPts val="0"/>
                        </a:spcBef>
                        <a:spcAft>
                          <a:spcPts val="0"/>
                        </a:spcAft>
                      </a:pPr>
                      <a:endParaRPr lang="en-US" sz="1800">
                        <a:latin typeface="Calibri"/>
                      </a:endParaRPr>
                    </a:p>
                    <a:p>
                      <a:pPr marL="283210" marR="0" lvl="0" indent="-283210">
                        <a:spcBef>
                          <a:spcPts val="0"/>
                        </a:spcBef>
                        <a:spcAft>
                          <a:spcPts val="0"/>
                        </a:spcAft>
                        <a:buNone/>
                      </a:pPr>
                      <a:r>
                        <a:rPr lang="en-US" sz="1800">
                          <a:effectLst/>
                          <a:latin typeface="Calibri"/>
                        </a:rPr>
                        <a:t>•</a:t>
                      </a:r>
                      <a:r>
                        <a:rPr lang="en-US" sz="1800">
                          <a:latin typeface="Calibri"/>
                        </a:rPr>
                        <a:t>     </a:t>
                      </a:r>
                      <a:r>
                        <a:rPr lang="en-US" sz="1800">
                          <a:effectLst/>
                          <a:latin typeface="Calibri"/>
                        </a:rPr>
                        <a:t>Shall survive impact at terminal velocity</a:t>
                      </a:r>
                      <a:endParaRPr lang="en-US">
                        <a:effectLst/>
                      </a:endParaRPr>
                    </a:p>
                    <a:p>
                      <a:pPr marL="283210" marR="0" lvl="0" indent="-283210">
                        <a:spcBef>
                          <a:spcPts val="0"/>
                        </a:spcBef>
                        <a:spcAft>
                          <a:spcPts val="0"/>
                        </a:spcAft>
                        <a:buNone/>
                      </a:pPr>
                      <a:endParaRPr lang="en-US" sz="1800">
                        <a:latin typeface="Calibri"/>
                      </a:endParaRPr>
                    </a:p>
                    <a:p>
                      <a:pPr marL="283210" marR="0" indent="-283210" rtl="0">
                        <a:spcBef>
                          <a:spcPts val="0"/>
                        </a:spcBef>
                        <a:spcAft>
                          <a:spcPts val="0"/>
                        </a:spcAft>
                      </a:pPr>
                      <a:r>
                        <a:rPr lang="en-US" sz="1800">
                          <a:effectLst/>
                          <a:latin typeface="Calibri"/>
                        </a:rPr>
                        <a:t>•</a:t>
                      </a:r>
                      <a:r>
                        <a:rPr lang="en-US" sz="1800">
                          <a:latin typeface="Calibri"/>
                        </a:rPr>
                        <a:t>     3-month power </a:t>
                      </a:r>
                    </a:p>
                    <a:p>
                      <a:pPr marL="283210" marR="0" lvl="0" indent="-283210">
                        <a:spcBef>
                          <a:spcPts val="0"/>
                        </a:spcBef>
                        <a:spcAft>
                          <a:spcPts val="0"/>
                        </a:spcAft>
                        <a:buNone/>
                      </a:pPr>
                      <a:endParaRPr lang="en-US" sz="1800">
                        <a:latin typeface="Calibri"/>
                      </a:endParaRPr>
                    </a:p>
                  </a:txBody>
                  <a:tcPr marL="0" marR="0" marT="0" marB="0" anchor="ctr"/>
                </a:tc>
                <a:extLst>
                  <a:ext uri="{0D108BD9-81ED-4DB2-BD59-A6C34878D82A}">
                    <a16:rowId xmlns:a16="http://schemas.microsoft.com/office/drawing/2014/main" xmlns="" val="1831572994"/>
                  </a:ext>
                </a:extLst>
              </a:tr>
              <a:tr h="913702">
                <a:tc>
                  <a:txBody>
                    <a:bodyPr/>
                    <a:lstStyle/>
                    <a:p>
                      <a:pPr marR="0" algn="ctr" rtl="0">
                        <a:spcBef>
                          <a:spcPts val="0"/>
                        </a:spcBef>
                        <a:spcAft>
                          <a:spcPts val="0"/>
                        </a:spcAft>
                      </a:pPr>
                      <a:r>
                        <a:rPr lang="en-US" sz="1800">
                          <a:effectLst/>
                          <a:latin typeface="Calibri"/>
                        </a:rPr>
                        <a:t> Structures</a:t>
                      </a:r>
                    </a:p>
                  </a:txBody>
                  <a:tcPr marL="0" marR="0" marT="0" marB="0" anchor="ctr"/>
                </a:tc>
                <a:tc>
                  <a:txBody>
                    <a:bodyPr/>
                    <a:lstStyle/>
                    <a:p>
                      <a:pPr marL="283210" marR="0" indent="-283210" rtl="0">
                        <a:spcBef>
                          <a:spcPts val="0"/>
                        </a:spcBef>
                        <a:spcAft>
                          <a:spcPts val="0"/>
                        </a:spcAft>
                      </a:pPr>
                      <a:endParaRPr lang="en-US" sz="1800">
                        <a:latin typeface="Calibri"/>
                      </a:endParaRPr>
                    </a:p>
                    <a:p>
                      <a:pPr marL="283210" marR="0" lvl="0" indent="-283210">
                        <a:spcBef>
                          <a:spcPts val="0"/>
                        </a:spcBef>
                        <a:spcAft>
                          <a:spcPts val="0"/>
                        </a:spcAft>
                        <a:buNone/>
                      </a:pPr>
                      <a:r>
                        <a:rPr lang="en-US" sz="1800">
                          <a:effectLst/>
                          <a:latin typeface="Calibri"/>
                        </a:rPr>
                        <a:t>•</a:t>
                      </a:r>
                      <a:r>
                        <a:rPr lang="en-US" sz="1800">
                          <a:latin typeface="Calibri"/>
                        </a:rPr>
                        <a:t>      Structural integrity post impact</a:t>
                      </a:r>
                    </a:p>
                    <a:p>
                      <a:pPr marL="283210" marR="0" lvl="0" indent="-283210">
                        <a:spcBef>
                          <a:spcPts val="0"/>
                        </a:spcBef>
                        <a:spcAft>
                          <a:spcPts val="0"/>
                        </a:spcAft>
                        <a:buNone/>
                      </a:pPr>
                      <a:endParaRPr lang="en-US" sz="1800">
                        <a:latin typeface="Calibri"/>
                      </a:endParaRPr>
                    </a:p>
                    <a:p>
                      <a:pPr lvl="0" algn="l">
                        <a:buNone/>
                      </a:pPr>
                      <a:r>
                        <a:rPr lang="en-US" sz="1800" b="0" i="0" u="none" strike="noStrike" noProof="0">
                          <a:solidFill>
                            <a:srgbClr val="000000"/>
                          </a:solidFill>
                          <a:latin typeface="Calibri"/>
                        </a:rPr>
                        <a:t>•     </a:t>
                      </a:r>
                      <a:r>
                        <a:rPr lang="en-US" sz="1800">
                          <a:latin typeface="Calibri"/>
                        </a:rPr>
                        <a:t>Flotation Stability</a:t>
                      </a:r>
                    </a:p>
                    <a:p>
                      <a:pPr lvl="0" algn="l">
                        <a:buNone/>
                      </a:pPr>
                      <a:endParaRPr lang="en-US" sz="1800">
                        <a:latin typeface="Calibri"/>
                      </a:endParaRPr>
                    </a:p>
                  </a:txBody>
                  <a:tcPr marL="0" marR="0" marT="0" marB="0" anchor="ctr"/>
                </a:tc>
                <a:extLst>
                  <a:ext uri="{0D108BD9-81ED-4DB2-BD59-A6C34878D82A}">
                    <a16:rowId xmlns:a16="http://schemas.microsoft.com/office/drawing/2014/main" xmlns="" val="1667448707"/>
                  </a:ext>
                </a:extLst>
              </a:tr>
            </a:tbl>
          </a:graphicData>
        </a:graphic>
      </p:graphicFrame>
      <p:sp>
        <p:nvSpPr>
          <p:cNvPr id="3" name="TextBox 2">
            <a:extLst>
              <a:ext uri="{FF2B5EF4-FFF2-40B4-BE49-F238E27FC236}">
                <a16:creationId xmlns:a16="http://schemas.microsoft.com/office/drawing/2014/main" xmlns="" id="{3DE9D482-F562-43CF-84FB-FEA3BE1271DC}"/>
              </a:ext>
            </a:extLst>
          </p:cNvPr>
          <p:cNvSpPr txBox="1"/>
          <p:nvPr/>
        </p:nvSpPr>
        <p:spPr>
          <a:xfrm>
            <a:off x="462843" y="2142066"/>
            <a:ext cx="2686756"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COST</a:t>
            </a:r>
            <a:r>
              <a:rPr lang="en-US" sz="2000"/>
              <a:t>: manufacturing</a:t>
            </a:r>
            <a:r>
              <a:rPr lang="en-US" sz="2000">
                <a:cs typeface="Calibri"/>
              </a:rPr>
              <a:t> 1 drifter shall not exceed $1000</a:t>
            </a:r>
            <a:endParaRPr lang="en-US" sz="2000"/>
          </a:p>
        </p:txBody>
      </p:sp>
      <p:sp>
        <p:nvSpPr>
          <p:cNvPr id="7" name="TextBox 6">
            <a:extLst>
              <a:ext uri="{FF2B5EF4-FFF2-40B4-BE49-F238E27FC236}">
                <a16:creationId xmlns:a16="http://schemas.microsoft.com/office/drawing/2014/main" xmlns="" id="{C9C32565-641C-4837-8335-29C3A2207807}"/>
              </a:ext>
            </a:extLst>
          </p:cNvPr>
          <p:cNvSpPr txBox="1"/>
          <p:nvPr/>
        </p:nvSpPr>
        <p:spPr>
          <a:xfrm>
            <a:off x="462844" y="3877732"/>
            <a:ext cx="2686756"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MASS</a:t>
            </a:r>
            <a:r>
              <a:rPr lang="en-US" sz="2000" b="1"/>
              <a:t>:</a:t>
            </a:r>
            <a:r>
              <a:rPr lang="en-US" sz="2000"/>
              <a:t> 4</a:t>
            </a:r>
            <a:r>
              <a:rPr lang="en-US" sz="2000">
                <a:cs typeface="Calibri"/>
              </a:rPr>
              <a:t> drifters and deployment mechanism shall not exceed 2.7 kg</a:t>
            </a:r>
            <a:endParaRPr lang="en-US" sz="2000"/>
          </a:p>
        </p:txBody>
      </p:sp>
      <p:sp>
        <p:nvSpPr>
          <p:cNvPr id="5" name="Arrow: Up 4">
            <a:extLst>
              <a:ext uri="{FF2B5EF4-FFF2-40B4-BE49-F238E27FC236}">
                <a16:creationId xmlns:a16="http://schemas.microsoft.com/office/drawing/2014/main" xmlns="" id="{B519FAFC-2DFF-4309-A027-9F1C0FC47441}"/>
              </a:ext>
            </a:extLst>
          </p:cNvPr>
          <p:cNvSpPr/>
          <p:nvPr/>
        </p:nvSpPr>
        <p:spPr>
          <a:xfrm>
            <a:off x="1479239" y="1105351"/>
            <a:ext cx="484632" cy="10207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xmlns="" id="{7B2D3C9D-C113-46BC-8BC7-6B8CC40ACAFD}"/>
              </a:ext>
            </a:extLst>
          </p:cNvPr>
          <p:cNvSpPr/>
          <p:nvPr/>
        </p:nvSpPr>
        <p:spPr>
          <a:xfrm>
            <a:off x="1479239" y="4943574"/>
            <a:ext cx="484632" cy="1048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89E4553-1337-4952-A21A-CCF1ED3B1BA2}"/>
              </a:ext>
            </a:extLst>
          </p:cNvPr>
          <p:cNvSpPr/>
          <p:nvPr/>
        </p:nvSpPr>
        <p:spPr>
          <a:xfrm>
            <a:off x="1603022" y="2887133"/>
            <a:ext cx="237068" cy="1055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805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32A545-C188-4837-93DB-CFD42A8599CF}"/>
              </a:ext>
            </a:extLst>
          </p:cNvPr>
          <p:cNvSpPr>
            <a:spLocks noGrp="1"/>
          </p:cNvSpPr>
          <p:nvPr>
            <p:ph type="title"/>
          </p:nvPr>
        </p:nvSpPr>
        <p:spPr>
          <a:xfrm>
            <a:off x="565030" y="5691"/>
            <a:ext cx="10515600" cy="1066771"/>
          </a:xfrm>
        </p:spPr>
        <p:txBody>
          <a:bodyPr/>
          <a:lstStyle/>
          <a:p>
            <a:pPr algn="ctr"/>
            <a:r>
              <a:rPr lang="en-US">
                <a:cs typeface="Calibri Light"/>
              </a:rPr>
              <a:t>Levels of Success Overview</a:t>
            </a:r>
          </a:p>
        </p:txBody>
      </p:sp>
      <p:graphicFrame>
        <p:nvGraphicFramePr>
          <p:cNvPr id="3" name="Table 3">
            <a:extLst>
              <a:ext uri="{FF2B5EF4-FFF2-40B4-BE49-F238E27FC236}">
                <a16:creationId xmlns:a16="http://schemas.microsoft.com/office/drawing/2014/main" xmlns="" id="{C20BCDAA-3F09-4CA2-AB47-10C3ED55AB91}"/>
              </a:ext>
            </a:extLst>
          </p:cNvPr>
          <p:cNvGraphicFramePr>
            <a:graphicFrameLocks noGrp="1"/>
          </p:cNvGraphicFramePr>
          <p:nvPr>
            <p:extLst>
              <p:ext uri="{D42A27DB-BD31-4B8C-83A1-F6EECF244321}">
                <p14:modId xmlns:p14="http://schemas.microsoft.com/office/powerpoint/2010/main" val="1730454203"/>
              </p:ext>
            </p:extLst>
          </p:nvPr>
        </p:nvGraphicFramePr>
        <p:xfrm>
          <a:off x="402565" y="992038"/>
          <a:ext cx="10951357" cy="5801243"/>
        </p:xfrm>
        <a:graphic>
          <a:graphicData uri="http://schemas.openxmlformats.org/drawingml/2006/table">
            <a:tbl>
              <a:tblPr firstRow="1" bandRow="1">
                <a:tableStyleId>{5940675A-B579-460E-94D1-54222C63F5DA}</a:tableStyleId>
              </a:tblPr>
              <a:tblGrid>
                <a:gridCol w="3451411">
                  <a:extLst>
                    <a:ext uri="{9D8B030D-6E8A-4147-A177-3AD203B41FA5}">
                      <a16:colId xmlns:a16="http://schemas.microsoft.com/office/drawing/2014/main" xmlns="" val="3997029184"/>
                    </a:ext>
                  </a:extLst>
                </a:gridCol>
                <a:gridCol w="3849494">
                  <a:extLst>
                    <a:ext uri="{9D8B030D-6E8A-4147-A177-3AD203B41FA5}">
                      <a16:colId xmlns:a16="http://schemas.microsoft.com/office/drawing/2014/main" xmlns="" val="80248767"/>
                    </a:ext>
                  </a:extLst>
                </a:gridCol>
                <a:gridCol w="3650452">
                  <a:extLst>
                    <a:ext uri="{9D8B030D-6E8A-4147-A177-3AD203B41FA5}">
                      <a16:colId xmlns:a16="http://schemas.microsoft.com/office/drawing/2014/main" xmlns="" val="3215861768"/>
                    </a:ext>
                  </a:extLst>
                </a:gridCol>
              </a:tblGrid>
              <a:tr h="1046363">
                <a:tc>
                  <a:txBody>
                    <a:bodyPr/>
                    <a:lstStyle/>
                    <a:p>
                      <a:pPr lvl="0" algn="ctr">
                        <a:buNone/>
                      </a:pPr>
                      <a:r>
                        <a:rPr lang="en-US" sz="1800" b="1" i="0" u="none" strike="noStrike" noProof="0">
                          <a:solidFill>
                            <a:srgbClr val="000000"/>
                          </a:solidFill>
                          <a:latin typeface="Calibri"/>
                        </a:rPr>
                        <a:t>Level 1: Individual Component Selection</a:t>
                      </a:r>
                      <a:endParaRPr lang="en-US"/>
                    </a:p>
                  </a:txBody>
                  <a:tcPr/>
                </a:tc>
                <a:tc>
                  <a:txBody>
                    <a:bodyPr/>
                    <a:lstStyle/>
                    <a:p>
                      <a:pPr lvl="0" algn="ctr">
                        <a:buNone/>
                      </a:pPr>
                      <a:r>
                        <a:rPr lang="en-US" sz="1800" b="1" i="0" u="none" strike="noStrike" noProof="0">
                          <a:solidFill>
                            <a:srgbClr val="000000"/>
                          </a:solidFill>
                          <a:latin typeface="Calibri"/>
                        </a:rPr>
                        <a:t>Level 2: Prototype</a:t>
                      </a:r>
                      <a:endParaRPr lang="en-US"/>
                    </a:p>
                  </a:txBody>
                  <a:tcPr/>
                </a:tc>
                <a:tc>
                  <a:txBody>
                    <a:bodyPr/>
                    <a:lstStyle/>
                    <a:p>
                      <a:pPr lvl="0" algn="ctr">
                        <a:buNone/>
                      </a:pPr>
                      <a:r>
                        <a:rPr lang="en-US" sz="1800" b="1" i="0" u="none" strike="noStrike" noProof="0">
                          <a:solidFill>
                            <a:srgbClr val="000000"/>
                          </a:solidFill>
                          <a:latin typeface="Calibri"/>
                        </a:rPr>
                        <a:t>Level 3:</a:t>
                      </a:r>
                      <a:endParaRPr lang="en-US" sz="1800" b="1" i="0" u="none" strike="noStrike" noProof="0">
                        <a:latin typeface="Calibri"/>
                      </a:endParaRPr>
                    </a:p>
                    <a:p>
                      <a:pPr lvl="0" algn="ctr">
                        <a:buNone/>
                      </a:pPr>
                      <a:r>
                        <a:rPr lang="en-US" sz="1800" b="1" i="0" u="none" strike="noStrike" noProof="0">
                          <a:solidFill>
                            <a:srgbClr val="000000"/>
                          </a:solidFill>
                          <a:latin typeface="Calibri"/>
                        </a:rPr>
                        <a:t>Integration</a:t>
                      </a:r>
                      <a:endParaRPr lang="en-US"/>
                    </a:p>
                  </a:txBody>
                  <a:tcPr/>
                </a:tc>
                <a:extLst>
                  <a:ext uri="{0D108BD9-81ED-4DB2-BD59-A6C34878D82A}">
                    <a16:rowId xmlns:a16="http://schemas.microsoft.com/office/drawing/2014/main" xmlns="" val="802339089"/>
                  </a:ext>
                </a:extLst>
              </a:tr>
              <a:tr h="3884227">
                <a:tc>
                  <a:txBody>
                    <a:bodyPr/>
                    <a:lstStyle/>
                    <a:p>
                      <a:pPr marL="285750" indent="-285750" algn="l">
                        <a:buFont typeface="Arial"/>
                        <a:buChar char="•"/>
                      </a:pPr>
                      <a:r>
                        <a:rPr lang="en-US"/>
                        <a:t>Structural Design/ Testing Method</a:t>
                      </a:r>
                    </a:p>
                    <a:p>
                      <a:pPr marL="285750" lvl="0" indent="-285750" algn="l">
                        <a:buFont typeface="Arial"/>
                        <a:buChar char="•"/>
                      </a:pPr>
                      <a:endParaRPr lang="en-US"/>
                    </a:p>
                    <a:p>
                      <a:pPr marL="285750" lvl="0" indent="-285750" algn="l">
                        <a:buFont typeface="Arial"/>
                        <a:buChar char="•"/>
                      </a:pPr>
                      <a:r>
                        <a:rPr lang="en-US" sz="1800" b="0" i="0" u="none" strike="noStrike" noProof="0">
                          <a:solidFill>
                            <a:srgbClr val="000000"/>
                          </a:solidFill>
                          <a:latin typeface="Calibri"/>
                        </a:rPr>
                        <a:t>Communications Design/ Testing Method</a:t>
                      </a:r>
                      <a:endParaRPr lang="en-US"/>
                    </a:p>
                    <a:p>
                      <a:pPr marL="285750" lvl="0" indent="-285750" algn="l">
                        <a:buFont typeface="Arial"/>
                        <a:buChar char="•"/>
                      </a:pPr>
                      <a:endParaRPr lang="en-US" sz="1800" b="0" i="0" u="none" strike="noStrike" noProof="0">
                        <a:solidFill>
                          <a:srgbClr val="000000"/>
                        </a:solidFill>
                        <a:latin typeface="Calibri"/>
                      </a:endParaRPr>
                    </a:p>
                    <a:p>
                      <a:pPr marL="285750" lvl="0" indent="-285750" algn="l">
                        <a:buFont typeface="Arial"/>
                        <a:buChar char="•"/>
                      </a:pPr>
                      <a:r>
                        <a:rPr lang="en-US" sz="1800" b="0" i="0" u="none" strike="noStrike" noProof="0">
                          <a:solidFill>
                            <a:srgbClr val="000000"/>
                          </a:solidFill>
                          <a:latin typeface="Calibri"/>
                        </a:rPr>
                        <a:t>Power System Design/ Testing Method</a:t>
                      </a:r>
                    </a:p>
                    <a:p>
                      <a:pPr marL="285750" lvl="0" indent="-285750" algn="l">
                        <a:buFont typeface="Arial"/>
                        <a:buChar char="•"/>
                      </a:pPr>
                      <a:endParaRPr lang="en-US" sz="1800" b="0" i="0" u="none" strike="noStrike" noProof="0">
                        <a:solidFill>
                          <a:srgbClr val="000000"/>
                        </a:solidFill>
                        <a:latin typeface="Calibri"/>
                      </a:endParaRPr>
                    </a:p>
                    <a:p>
                      <a:pPr marL="285750" lvl="0" indent="-285750" algn="l">
                        <a:buFont typeface="Arial"/>
                        <a:buChar char="•"/>
                      </a:pPr>
                      <a:r>
                        <a:rPr lang="en-US" sz="1800" b="0" i="0" u="none" strike="noStrike" noProof="0">
                          <a:solidFill>
                            <a:srgbClr val="000000"/>
                          </a:solidFill>
                          <a:latin typeface="Calibri"/>
                        </a:rPr>
                        <a:t>Deployment Design/ Testing Meth</a:t>
                      </a:r>
                      <a:r>
                        <a:rPr lang="en-US" sz="2000" b="0" i="0" u="none" strike="noStrike" noProof="0">
                          <a:solidFill>
                            <a:srgbClr val="000000"/>
                          </a:solidFill>
                          <a:latin typeface="Calibri"/>
                        </a:rPr>
                        <a:t>od</a:t>
                      </a:r>
                    </a:p>
                    <a:p>
                      <a:pPr lvl="0" algn="l">
                        <a:buNone/>
                      </a:pPr>
                      <a:endParaRPr lang="en-US"/>
                    </a:p>
                  </a:txBody>
                  <a:tcPr/>
                </a:tc>
                <a:tc>
                  <a:txBody>
                    <a:bodyPr/>
                    <a:lstStyle/>
                    <a:p>
                      <a:pPr marL="285750" indent="-285750" algn="l">
                        <a:buFont typeface="Arial"/>
                        <a:buChar char="•"/>
                      </a:pPr>
                      <a:r>
                        <a:rPr lang="en-US"/>
                        <a:t>Float Manufactured: Individual structural testing</a:t>
                      </a:r>
                    </a:p>
                    <a:p>
                      <a:pPr marL="285750" lvl="0" indent="-285750" algn="l">
                        <a:buFont typeface="Arial"/>
                        <a:buChar char="•"/>
                      </a:pPr>
                      <a:endParaRPr lang="en-US"/>
                    </a:p>
                    <a:p>
                      <a:pPr marL="285750" lvl="0" indent="-285750" algn="l">
                        <a:buFont typeface="Arial"/>
                        <a:buChar char="•"/>
                      </a:pPr>
                      <a:r>
                        <a:rPr lang="en-US"/>
                        <a:t>Software: Individual functions complete/ tested</a:t>
                      </a:r>
                    </a:p>
                    <a:p>
                      <a:pPr marL="285750" lvl="0" indent="-285750" algn="l">
                        <a:buFont typeface="Arial"/>
                        <a:buChar char="•"/>
                      </a:pPr>
                      <a:endParaRPr lang="en-US"/>
                    </a:p>
                    <a:p>
                      <a:pPr marL="285750" lvl="0" indent="-285750" algn="l">
                        <a:buFont typeface="Arial"/>
                        <a:buChar char="•"/>
                      </a:pPr>
                      <a:r>
                        <a:rPr lang="en-US"/>
                        <a:t>Electronics: Individual component testing/ validation</a:t>
                      </a:r>
                    </a:p>
                    <a:p>
                      <a:pPr marL="285750" lvl="0" indent="-285750" algn="l">
                        <a:buFont typeface="Arial"/>
                        <a:buChar char="•"/>
                      </a:pPr>
                      <a:endParaRPr lang="en-US"/>
                    </a:p>
                    <a:p>
                      <a:pPr marL="285750" lvl="0" indent="-285750" algn="l">
                        <a:buFont typeface="Arial"/>
                        <a:buChar char="•"/>
                      </a:pPr>
                      <a:r>
                        <a:rPr lang="en-US"/>
                        <a:t>Power: Testing/ Validation</a:t>
                      </a:r>
                    </a:p>
                    <a:p>
                      <a:pPr marL="285750" lvl="0" indent="-285750" algn="l">
                        <a:buFont typeface="Arial"/>
                        <a:buChar char="•"/>
                      </a:pPr>
                      <a:endParaRPr lang="en-US"/>
                    </a:p>
                    <a:p>
                      <a:pPr marL="285750" lvl="0" indent="-285750" algn="l">
                        <a:buFont typeface="Arial"/>
                        <a:buChar char="•"/>
                      </a:pPr>
                      <a:r>
                        <a:rPr lang="en-US"/>
                        <a:t>Deployment Mechanism Manufactured: Pass individual tests, including parachute tests.</a:t>
                      </a:r>
                    </a:p>
                    <a:p>
                      <a:pPr marL="285750" lvl="0" indent="-285750" algn="l">
                        <a:buFont typeface="Arial"/>
                        <a:buChar char="•"/>
                      </a:pPr>
                      <a:endParaRPr lang="en-US"/>
                    </a:p>
                    <a:p>
                      <a:pPr marL="285750" lvl="0" indent="-285750" algn="l">
                        <a:buFont typeface="Arial"/>
                        <a:buChar char="•"/>
                      </a:pPr>
                      <a:r>
                        <a:rPr lang="en-US" sz="1800" b="0" i="0" u="none" strike="noStrike" noProof="0">
                          <a:solidFill>
                            <a:srgbClr val="000000"/>
                          </a:solidFill>
                          <a:latin typeface="Calibri"/>
                        </a:rPr>
                        <a:t>Integrated electronic/ software validation</a:t>
                      </a:r>
                      <a:endParaRPr lang="en-US"/>
                    </a:p>
                  </a:txBody>
                  <a:tcPr/>
                </a:tc>
                <a:tc>
                  <a:txBody>
                    <a:bodyPr/>
                    <a:lstStyle/>
                    <a:p>
                      <a:pPr marL="285750" indent="-285750" algn="ctr">
                        <a:buFont typeface="Arial"/>
                        <a:buChar char="•"/>
                      </a:pPr>
                      <a:r>
                        <a:rPr lang="en-US"/>
                        <a:t>24 Hour day in the life test</a:t>
                      </a:r>
                    </a:p>
                    <a:p>
                      <a:pPr marL="0" lvl="0" indent="0" algn="ctr">
                        <a:buNone/>
                      </a:pPr>
                      <a:endParaRPr lang="en-US"/>
                    </a:p>
                    <a:p>
                      <a:pPr marL="342900" lvl="0" indent="-342900" algn="l">
                        <a:buAutoNum type="arabicPeriod"/>
                      </a:pPr>
                      <a:r>
                        <a:rPr lang="en-US"/>
                        <a:t>Drifter/ Deployment integration</a:t>
                      </a:r>
                    </a:p>
                    <a:p>
                      <a:pPr marL="342900" lvl="0" indent="-342900" algn="l">
                        <a:buAutoNum type="arabicPeriod"/>
                      </a:pPr>
                      <a:r>
                        <a:rPr lang="en-US"/>
                        <a:t>24 - hour GPS collection</a:t>
                      </a:r>
                    </a:p>
                    <a:p>
                      <a:pPr marL="342900" lvl="0" indent="-342900" algn="l">
                        <a:buAutoNum type="arabicPeriod"/>
                      </a:pPr>
                      <a:r>
                        <a:rPr lang="en-US"/>
                        <a:t>Iridium Communication</a:t>
                      </a:r>
                    </a:p>
                  </a:txBody>
                  <a:tcPr/>
                </a:tc>
                <a:extLst>
                  <a:ext uri="{0D108BD9-81ED-4DB2-BD59-A6C34878D82A}">
                    <a16:rowId xmlns:a16="http://schemas.microsoft.com/office/drawing/2014/main" xmlns="" val="4010538051"/>
                  </a:ext>
                </a:extLst>
              </a:tr>
            </a:tbl>
          </a:graphicData>
        </a:graphic>
      </p:graphicFrame>
      <p:sp>
        <p:nvSpPr>
          <p:cNvPr id="6" name="Right Arrow 6">
            <a:extLst>
              <a:ext uri="{FF2B5EF4-FFF2-40B4-BE49-F238E27FC236}">
                <a16:creationId xmlns:a16="http://schemas.microsoft.com/office/drawing/2014/main" xmlns="" id="{649A3FB5-61D4-4952-9F2D-3D369997A49D}"/>
              </a:ext>
            </a:extLst>
          </p:cNvPr>
          <p:cNvSpPr/>
          <p:nvPr/>
        </p:nvSpPr>
        <p:spPr>
          <a:xfrm>
            <a:off x="7257394" y="1487268"/>
            <a:ext cx="978408"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01C8E38-FD77-40EB-9543-E12404412A91}"/>
              </a:ext>
            </a:extLst>
          </p:cNvPr>
          <p:cNvSpPr/>
          <p:nvPr/>
        </p:nvSpPr>
        <p:spPr>
          <a:xfrm>
            <a:off x="649856" y="2066026"/>
            <a:ext cx="290422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A79C89C4-3F33-489C-B1EF-954A30B95B9E}"/>
              </a:ext>
            </a:extLst>
          </p:cNvPr>
          <p:cNvSpPr/>
          <p:nvPr/>
        </p:nvSpPr>
        <p:spPr>
          <a:xfrm>
            <a:off x="649856" y="2813648"/>
            <a:ext cx="2904225"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ACB1E3A-C311-495C-AE9A-06F1A7C68EBA}"/>
              </a:ext>
            </a:extLst>
          </p:cNvPr>
          <p:cNvSpPr/>
          <p:nvPr/>
        </p:nvSpPr>
        <p:spPr>
          <a:xfrm>
            <a:off x="649856" y="3546893"/>
            <a:ext cx="2904225" cy="73324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75AC43D-3B3E-450C-AAA9-5BD9A93E5D36}"/>
              </a:ext>
            </a:extLst>
          </p:cNvPr>
          <p:cNvSpPr/>
          <p:nvPr/>
        </p:nvSpPr>
        <p:spPr>
          <a:xfrm>
            <a:off x="649856" y="4409535"/>
            <a:ext cx="2904225" cy="74762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5F7D789-7249-4F80-B23B-64FA5B7F74F8}"/>
              </a:ext>
            </a:extLst>
          </p:cNvPr>
          <p:cNvSpPr/>
          <p:nvPr/>
        </p:nvSpPr>
        <p:spPr>
          <a:xfrm>
            <a:off x="4176623" y="2083779"/>
            <a:ext cx="3292413" cy="6469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F362D3F-8B13-4993-B597-B533F032A594}"/>
              </a:ext>
            </a:extLst>
          </p:cNvPr>
          <p:cNvSpPr/>
          <p:nvPr/>
        </p:nvSpPr>
        <p:spPr>
          <a:xfrm>
            <a:off x="4172308" y="2864925"/>
            <a:ext cx="3335545" cy="61822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72757D56-80A5-44BB-8454-9493349AC52B}"/>
              </a:ext>
            </a:extLst>
          </p:cNvPr>
          <p:cNvSpPr/>
          <p:nvPr/>
        </p:nvSpPr>
        <p:spPr>
          <a:xfrm>
            <a:off x="7753350" y="2066026"/>
            <a:ext cx="3457575" cy="1567131"/>
          </a:xfrm>
          <a:prstGeom prst="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4ACEB198-27A9-43C1-A912-D79D5EE95AD9}"/>
              </a:ext>
            </a:extLst>
          </p:cNvPr>
          <p:cNvSpPr/>
          <p:nvPr/>
        </p:nvSpPr>
        <p:spPr>
          <a:xfrm>
            <a:off x="4172308" y="3699354"/>
            <a:ext cx="3436186" cy="302212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3748154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30EA680-D336-4FF7-8B7A-9848BB0A1C32}" type="slidenum">
              <a:rPr lang="en-US" smtClean="0"/>
              <a:t>9</a:t>
            </a:fld>
            <a:endParaRPr lang="en-US"/>
          </a:p>
        </p:txBody>
      </p:sp>
      <p:cxnSp>
        <p:nvCxnSpPr>
          <p:cNvPr id="2" name="Straight Arrow Connector 1">
            <a:extLst>
              <a:ext uri="{FF2B5EF4-FFF2-40B4-BE49-F238E27FC236}">
                <a16:creationId xmlns:a16="http://schemas.microsoft.com/office/drawing/2014/main" xmlns="" id="{AFCD0DD4-88D3-4C98-9719-CB9A009DC2C6}"/>
              </a:ext>
            </a:extLst>
          </p:cNvPr>
          <p:cNvCxnSpPr/>
          <p:nvPr/>
        </p:nvCxnSpPr>
        <p:spPr>
          <a:xfrm>
            <a:off x="103517" y="326366"/>
            <a:ext cx="6636587" cy="230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 name="Straight Arrow Connector 5">
            <a:extLst>
              <a:ext uri="{FF2B5EF4-FFF2-40B4-BE49-F238E27FC236}">
                <a16:creationId xmlns:a16="http://schemas.microsoft.com/office/drawing/2014/main" xmlns="" id="{1CBED545-2614-4173-85DA-21EBB567C99B}"/>
              </a:ext>
            </a:extLst>
          </p:cNvPr>
          <p:cNvCxnSpPr>
            <a:cxnSpLocks/>
          </p:cNvCxnSpPr>
          <p:nvPr/>
        </p:nvCxnSpPr>
        <p:spPr>
          <a:xfrm>
            <a:off x="6745857" y="340743"/>
            <a:ext cx="8626" cy="121632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xmlns="" id="{E996625D-A6AE-4390-ABF3-2A2D93115775}"/>
              </a:ext>
            </a:extLst>
          </p:cNvPr>
          <p:cNvCxnSpPr>
            <a:cxnSpLocks/>
          </p:cNvCxnSpPr>
          <p:nvPr/>
        </p:nvCxnSpPr>
        <p:spPr>
          <a:xfrm>
            <a:off x="6760234" y="1548441"/>
            <a:ext cx="2294626" cy="230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xmlns="" id="{E5B0E57B-5FE3-407E-9B45-C676FCF24405}"/>
              </a:ext>
            </a:extLst>
          </p:cNvPr>
          <p:cNvCxnSpPr>
            <a:cxnSpLocks/>
          </p:cNvCxnSpPr>
          <p:nvPr/>
        </p:nvCxnSpPr>
        <p:spPr>
          <a:xfrm>
            <a:off x="9132498" y="1476553"/>
            <a:ext cx="8625" cy="26540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xmlns="" id="{9961875C-C356-4DE0-94B4-C07C4F63F990}"/>
              </a:ext>
            </a:extLst>
          </p:cNvPr>
          <p:cNvCxnSpPr>
            <a:cxnSpLocks/>
          </p:cNvCxnSpPr>
          <p:nvPr/>
        </p:nvCxnSpPr>
        <p:spPr>
          <a:xfrm>
            <a:off x="9132498" y="4121988"/>
            <a:ext cx="2366512" cy="230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 name="Oval 3">
            <a:extLst>
              <a:ext uri="{FF2B5EF4-FFF2-40B4-BE49-F238E27FC236}">
                <a16:creationId xmlns:a16="http://schemas.microsoft.com/office/drawing/2014/main" xmlns="" id="{9E2EDBB1-CC40-4114-A6F1-E2E512B4B8B3}"/>
              </a:ext>
            </a:extLst>
          </p:cNvPr>
          <p:cNvSpPr/>
          <p:nvPr/>
        </p:nvSpPr>
        <p:spPr>
          <a:xfrm>
            <a:off x="7965779" y="307624"/>
            <a:ext cx="211199" cy="199182"/>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4" descr="A screenshot of a cell phone&#10;&#10;Description generated with very high confidence">
            <a:extLst>
              <a:ext uri="{FF2B5EF4-FFF2-40B4-BE49-F238E27FC236}">
                <a16:creationId xmlns:a16="http://schemas.microsoft.com/office/drawing/2014/main" xmlns="" id="{0466801B-D141-44AD-882D-2C273A95EBF9}"/>
              </a:ext>
            </a:extLst>
          </p:cNvPr>
          <p:cNvPicPr>
            <a:picLocks noChangeAspect="1"/>
          </p:cNvPicPr>
          <p:nvPr/>
        </p:nvPicPr>
        <p:blipFill>
          <a:blip r:embed="rId3"/>
          <a:stretch>
            <a:fillRect/>
          </a:stretch>
        </p:blipFill>
        <p:spPr>
          <a:xfrm>
            <a:off x="-77637" y="63905"/>
            <a:ext cx="12275388" cy="6586414"/>
          </a:xfrm>
          <a:prstGeom prst="rect">
            <a:avLst/>
          </a:prstGeom>
        </p:spPr>
      </p:pic>
      <p:cxnSp>
        <p:nvCxnSpPr>
          <p:cNvPr id="17" name="Straight Arrow Connector 16">
            <a:extLst>
              <a:ext uri="{FF2B5EF4-FFF2-40B4-BE49-F238E27FC236}">
                <a16:creationId xmlns:a16="http://schemas.microsoft.com/office/drawing/2014/main" xmlns="" id="{AACBA23E-C4B2-4F37-A928-9362CA45D4F1}"/>
              </a:ext>
            </a:extLst>
          </p:cNvPr>
          <p:cNvCxnSpPr>
            <a:cxnSpLocks/>
          </p:cNvCxnSpPr>
          <p:nvPr/>
        </p:nvCxnSpPr>
        <p:spPr>
          <a:xfrm>
            <a:off x="103514" y="484516"/>
            <a:ext cx="7628624" cy="23004"/>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xmlns="" id="{FC32EB66-E1BE-4EEA-BBC6-420A92D59CA2}"/>
              </a:ext>
            </a:extLst>
          </p:cNvPr>
          <p:cNvCxnSpPr>
            <a:cxnSpLocks/>
          </p:cNvCxnSpPr>
          <p:nvPr/>
        </p:nvCxnSpPr>
        <p:spPr>
          <a:xfrm>
            <a:off x="7723514" y="412629"/>
            <a:ext cx="23002" cy="239526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xmlns="" id="{26B2F858-5C35-447C-AF33-BDF139D64499}"/>
              </a:ext>
            </a:extLst>
          </p:cNvPr>
          <p:cNvCxnSpPr>
            <a:cxnSpLocks/>
          </p:cNvCxnSpPr>
          <p:nvPr/>
        </p:nvCxnSpPr>
        <p:spPr>
          <a:xfrm>
            <a:off x="7737891" y="2727383"/>
            <a:ext cx="3833001" cy="862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xmlns="" id="{75CCA3D0-BEB8-44D0-8AFF-650DE8BDDB9E}"/>
              </a:ext>
            </a:extLst>
          </p:cNvPr>
          <p:cNvCxnSpPr>
            <a:cxnSpLocks/>
          </p:cNvCxnSpPr>
          <p:nvPr/>
        </p:nvCxnSpPr>
        <p:spPr>
          <a:xfrm flipH="1">
            <a:off x="11570894" y="2655496"/>
            <a:ext cx="5751" cy="2912854"/>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xmlns="" id="{8C129E99-7D18-462B-A212-B7DC3056CF81}"/>
              </a:ext>
            </a:extLst>
          </p:cNvPr>
          <p:cNvCxnSpPr/>
          <p:nvPr/>
        </p:nvCxnSpPr>
        <p:spPr>
          <a:xfrm flipH="1">
            <a:off x="8637918" y="-47445"/>
            <a:ext cx="34505" cy="6837871"/>
          </a:xfrm>
          <a:prstGeom prst="straightConnector1">
            <a:avLst/>
          </a:prstGeom>
          <a:ln w="57150">
            <a:solidFill>
              <a:srgbClr val="00B05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843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BB0BAC643566418366FA6FF8C39F9E" ma:contentTypeVersion="2" ma:contentTypeDescription="Create a new document." ma:contentTypeScope="" ma:versionID="55821c2632a16aa4948364cfe4e1f864">
  <xsd:schema xmlns:xsd="http://www.w3.org/2001/XMLSchema" xmlns:xs="http://www.w3.org/2001/XMLSchema" xmlns:p="http://schemas.microsoft.com/office/2006/metadata/properties" xmlns:ns2="202f8580-aca3-4ab0-b96b-67c8761e4f4d" targetNamespace="http://schemas.microsoft.com/office/2006/metadata/properties" ma:root="true" ma:fieldsID="792cc3042a710117eca25d4ae713a174" ns2:_="">
    <xsd:import namespace="202f8580-aca3-4ab0-b96b-67c8761e4f4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f8580-aca3-4ab0-b96b-67c8761e4f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BFE89E-CA9D-4A92-BAE4-BBED65323B47}">
  <ds:schemaRefs>
    <ds:schemaRef ds:uri="202f8580-aca3-4ab0-b96b-67c8761e4f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31219A0-DE1C-4987-8C8B-088B7297944D}">
  <ds:schemaRefs>
    <ds:schemaRef ds:uri="202f8580-aca3-4ab0-b96b-67c8761e4f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F9E7F7-277C-467A-BC2E-0F78E66AA9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2393</Words>
  <Application>Microsoft Macintosh PowerPoint</Application>
  <PresentationFormat>Widescreen</PresentationFormat>
  <Paragraphs>854</Paragraphs>
  <Slides>43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Cambria Math</vt:lpstr>
      <vt:lpstr>office theme</vt:lpstr>
      <vt:lpstr>PowerPoint Presentation</vt:lpstr>
      <vt:lpstr>Project Objectives</vt:lpstr>
      <vt:lpstr>Customer CONOPS</vt:lpstr>
      <vt:lpstr>Testing CONOPS </vt:lpstr>
      <vt:lpstr>Design Solution: Functional Block Diagram</vt:lpstr>
      <vt:lpstr>CDR Baseline Design </vt:lpstr>
      <vt:lpstr>Critical Project Elements</vt:lpstr>
      <vt:lpstr>Levels of Success Overview</vt:lpstr>
      <vt:lpstr>PowerPoint Presentation</vt:lpstr>
      <vt:lpstr>PowerPoint Presentation</vt:lpstr>
      <vt:lpstr>PowerPoint Presentation</vt:lpstr>
      <vt:lpstr>Drop Test</vt:lpstr>
      <vt:lpstr>Acceleration Data</vt:lpstr>
      <vt:lpstr>PowerPoint Presentation</vt:lpstr>
      <vt:lpstr>PowerPoint Presentation</vt:lpstr>
      <vt:lpstr>PowerPoint Presentation</vt:lpstr>
      <vt:lpstr>Deployment Tests</vt:lpstr>
      <vt:lpstr>PowerPoint Presentation</vt:lpstr>
      <vt:lpstr>PowerPoint Presentation</vt:lpstr>
      <vt:lpstr>PowerPoint Presentation</vt:lpstr>
      <vt:lpstr>RF Test – Signal to Noise Data</vt:lpstr>
      <vt:lpstr>RF Test – Signal Quality Data</vt:lpstr>
      <vt:lpstr>PowerPoint Presentation</vt:lpstr>
      <vt:lpstr>PowerPoint Presentation</vt:lpstr>
      <vt:lpstr>PowerPoint Presentation</vt:lpstr>
      <vt:lpstr>Integrated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 Requirements</vt:lpstr>
      <vt:lpstr>PowerPoint Presentation</vt:lpstr>
      <vt:lpstr>PowerPoint Presentation</vt:lpstr>
      <vt:lpstr>PowerPoint Presentation</vt:lpstr>
      <vt:lpstr>PowerPoint Presentation</vt:lpstr>
      <vt:lpstr>Major Design Changes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Elijah Linwood Landers</cp:lastModifiedBy>
  <cp:revision>1</cp:revision>
  <dcterms:created xsi:type="dcterms:W3CDTF">2013-07-15T20:26:40Z</dcterms:created>
  <dcterms:modified xsi:type="dcterms:W3CDTF">2019-03-04T19:30:08Z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6</vt:lpwstr>
  </property>
  <property fmtid="{D5CDD505-2E9C-101B-9397-08002B2CF9AE}" pid="3" name="ContentTypeId">
    <vt:lpwstr>0x01010080BB0BAC643566418366FA6FF8C39F9E</vt:lpwstr>
  </property>
  <property fmtid="{D5CDD505-2E9C-101B-9397-08002B2CF9AE}" pid="4" name="AuthorIds_UIVersion_2048">
    <vt:lpwstr>6</vt:lpwstr>
  </property>
</Properties>
</file>