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0.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embeddings/oleObject1.bin" ContentType="application/vnd.openxmlformats-officedocument.oleObject"/>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11.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12.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13.xml" ContentType="application/vnd.openxmlformats-officedocument.presentationml.notesSlide+xml"/>
  <Override PartName="/ppt/charts/chart1.xml" ContentType="application/vnd.openxmlformats-officedocument.drawingml.chart+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14.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15.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16.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charts/chart2.xml" ContentType="application/vnd.openxmlformats-officedocument.drawingml.chart+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17.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notesSlides/notesSlide18.xml" ContentType="application/vnd.openxmlformats-officedocument.presentationml.notesSlide+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99"/>
  </p:notesMasterIdLst>
  <p:handoutMasterIdLst>
    <p:handoutMasterId r:id="rId100"/>
  </p:handoutMasterIdLst>
  <p:sldIdLst>
    <p:sldId id="256" r:id="rId2"/>
    <p:sldId id="261" r:id="rId3"/>
    <p:sldId id="262" r:id="rId4"/>
    <p:sldId id="263" r:id="rId5"/>
    <p:sldId id="264" r:id="rId6"/>
    <p:sldId id="265" r:id="rId7"/>
    <p:sldId id="285"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6" r:id="rId26"/>
    <p:sldId id="287" r:id="rId27"/>
    <p:sldId id="288" r:id="rId28"/>
    <p:sldId id="359" r:id="rId29"/>
    <p:sldId id="360" r:id="rId30"/>
    <p:sldId id="361" r:id="rId31"/>
    <p:sldId id="362" r:id="rId32"/>
    <p:sldId id="363" r:id="rId33"/>
    <p:sldId id="364" r:id="rId34"/>
    <p:sldId id="365" r:id="rId35"/>
    <p:sldId id="366" r:id="rId36"/>
    <p:sldId id="367" r:id="rId37"/>
    <p:sldId id="368" r:id="rId38"/>
    <p:sldId id="369" r:id="rId39"/>
    <p:sldId id="370" r:id="rId40"/>
    <p:sldId id="371" r:id="rId41"/>
    <p:sldId id="309" r:id="rId42"/>
    <p:sldId id="310" r:id="rId43"/>
    <p:sldId id="311" r:id="rId44"/>
    <p:sldId id="312" r:id="rId45"/>
    <p:sldId id="313" r:id="rId46"/>
    <p:sldId id="314" r:id="rId47"/>
    <p:sldId id="315" r:id="rId48"/>
    <p:sldId id="316" r:id="rId49"/>
    <p:sldId id="317" r:id="rId50"/>
    <p:sldId id="301" r:id="rId51"/>
    <p:sldId id="302" r:id="rId52"/>
    <p:sldId id="303" r:id="rId53"/>
    <p:sldId id="304" r:id="rId54"/>
    <p:sldId id="305" r:id="rId55"/>
    <p:sldId id="306" r:id="rId56"/>
    <p:sldId id="307" r:id="rId57"/>
    <p:sldId id="308" r:id="rId58"/>
    <p:sldId id="323" r:id="rId59"/>
    <p:sldId id="318" r:id="rId60"/>
    <p:sldId id="284" r:id="rId61"/>
    <p:sldId id="319" r:id="rId62"/>
    <p:sldId id="320" r:id="rId63"/>
    <p:sldId id="321" r:id="rId64"/>
    <p:sldId id="322" r:id="rId65"/>
    <p:sldId id="324" r:id="rId66"/>
    <p:sldId id="325" r:id="rId67"/>
    <p:sldId id="327" r:id="rId68"/>
    <p:sldId id="328" r:id="rId69"/>
    <p:sldId id="329" r:id="rId70"/>
    <p:sldId id="330" r:id="rId71"/>
    <p:sldId id="331" r:id="rId72"/>
    <p:sldId id="332" r:id="rId73"/>
    <p:sldId id="333" r:id="rId74"/>
    <p:sldId id="334" r:id="rId75"/>
    <p:sldId id="335" r:id="rId76"/>
    <p:sldId id="336" r:id="rId77"/>
    <p:sldId id="337" r:id="rId78"/>
    <p:sldId id="338" r:id="rId79"/>
    <p:sldId id="339" r:id="rId80"/>
    <p:sldId id="340" r:id="rId81"/>
    <p:sldId id="341" r:id="rId82"/>
    <p:sldId id="342" r:id="rId83"/>
    <p:sldId id="358" r:id="rId84"/>
    <p:sldId id="343" r:id="rId85"/>
    <p:sldId id="344" r:id="rId86"/>
    <p:sldId id="345" r:id="rId87"/>
    <p:sldId id="346" r:id="rId88"/>
    <p:sldId id="347" r:id="rId89"/>
    <p:sldId id="348" r:id="rId90"/>
    <p:sldId id="349" r:id="rId91"/>
    <p:sldId id="350" r:id="rId92"/>
    <p:sldId id="351" r:id="rId93"/>
    <p:sldId id="357" r:id="rId94"/>
    <p:sldId id="352" r:id="rId95"/>
    <p:sldId id="354" r:id="rId96"/>
    <p:sldId id="355" r:id="rId97"/>
    <p:sldId id="356" r:id="rId98"/>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clrMru>
    <a:srgbClr val="D78F00"/>
    <a:srgbClr val="E9E9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311" autoAdjust="0"/>
    <p:restoredTop sz="92931" autoAdjust="0"/>
  </p:normalViewPr>
  <p:slideViewPr>
    <p:cSldViewPr snapToGrid="0">
      <p:cViewPr>
        <p:scale>
          <a:sx n="90" d="100"/>
          <a:sy n="90" d="100"/>
        </p:scale>
        <p:origin x="-176" y="-232"/>
      </p:cViewPr>
      <p:guideLst>
        <p:guide orient="horz" pos="2160"/>
        <p:guide pos="3840"/>
      </p:guideLst>
    </p:cSldViewPr>
  </p:slideViewPr>
  <p:outlineViewPr>
    <p:cViewPr>
      <p:scale>
        <a:sx n="33" d="100"/>
        <a:sy n="33" d="100"/>
      </p:scale>
      <p:origin x="0" y="-32180"/>
    </p:cViewPr>
  </p:outlineViewPr>
  <p:notesTextViewPr>
    <p:cViewPr>
      <p:scale>
        <a:sx n="1" d="1"/>
        <a:sy n="1" d="1"/>
      </p:scale>
      <p:origin x="0" y="0"/>
    </p:cViewPr>
  </p:notesTextViewPr>
  <p:sorterViewPr>
    <p:cViewPr>
      <p:scale>
        <a:sx n="50" d="100"/>
        <a:sy n="50" d="100"/>
      </p:scale>
      <p:origin x="0" y="-6384"/>
    </p:cViewPr>
  </p:sorterViewPr>
  <p:notesViewPr>
    <p:cSldViewPr snapToGrid="0">
      <p:cViewPr varScale="1">
        <p:scale>
          <a:sx n="53" d="100"/>
          <a:sy n="53" d="100"/>
        </p:scale>
        <p:origin x="1224" y="60"/>
      </p:cViewPr>
      <p:guideLst/>
    </p:cSldViewPr>
  </p:notes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printerSettings" Target="printerSettings/printerSettings1.bin"/><Relationship Id="rId102" Type="http://schemas.openxmlformats.org/officeDocument/2006/relationships/presProps" Target="presProps.xml"/><Relationship Id="rId103" Type="http://schemas.openxmlformats.org/officeDocument/2006/relationships/viewProps" Target="viewProps.xml"/><Relationship Id="rId104" Type="http://schemas.openxmlformats.org/officeDocument/2006/relationships/theme" Target="theme/theme1.xml"/><Relationship Id="rId10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notesMaster" Target="notesMasters/notes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handoutMaster" Target="handoutMasters/handoutMaster1.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Evan\Dropbox\Senior%20Projects\Subcomponent%20Folder\Electrical\Budgets\Power_Budget.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jdylanstewart:Dropbox:classwork:fall2014:asen4018:Assignments:PDR:figures:Time_budge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cap="none" spc="0" normalizeH="0" baseline="0">
                <a:solidFill>
                  <a:schemeClr val="dk1">
                    <a:lumMod val="50000"/>
                    <a:lumOff val="50000"/>
                  </a:schemeClr>
                </a:solidFill>
                <a:latin typeface="+mj-lt"/>
                <a:ea typeface="+mj-ea"/>
                <a:cs typeface="+mj-cs"/>
              </a:defRPr>
            </a:pPr>
            <a:r>
              <a:rPr lang="en-US"/>
              <a:t>Total Power Draw</a:t>
            </a:r>
          </a:p>
        </c:rich>
      </c:tx>
      <c:layout/>
      <c:overlay val="0"/>
      <c:spPr>
        <a:noFill/>
        <a:ln>
          <a:noFill/>
        </a:ln>
        <a:effectLst/>
      </c:spPr>
    </c:title>
    <c:autoTitleDeleted val="0"/>
    <c:plotArea>
      <c:layout/>
      <c:barChart>
        <c:barDir val="bar"/>
        <c:grouping val="stacked"/>
        <c:varyColors val="0"/>
        <c:ser>
          <c:idx val="0"/>
          <c:order val="0"/>
          <c:tx>
            <c:v>Main Board</c:v>
          </c:tx>
          <c:spPr>
            <a:solidFill>
              <a:schemeClr val="accent1"/>
            </a:solidFill>
            <a:ln>
              <a:noFill/>
            </a:ln>
            <a:effectLst/>
          </c:spPr>
          <c:invertIfNegative val="0"/>
          <c:dLbls>
            <c:dLbl>
              <c:idx val="0"/>
              <c:layout>
                <c:manualLayout>
                  <c:x val="0.0475183523479024"/>
                  <c:y val="-0.12315726551203"/>
                </c:manualLayout>
              </c:layout>
              <c:showLegendKey val="0"/>
              <c:showVal val="0"/>
              <c:showCatName val="0"/>
              <c:showSerName val="1"/>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800" b="0" i="0" u="none" strike="noStrike" kern="1200" baseline="0">
                    <a:solidFill>
                      <a:schemeClr val="dk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Sheet1!$E$77</c:f>
              <c:strCache>
                <c:ptCount val="1"/>
                <c:pt idx="0">
                  <c:v>Total Power Draw (W)</c:v>
                </c:pt>
              </c:strCache>
            </c:strRef>
          </c:cat>
          <c:val>
            <c:numRef>
              <c:f>Sheet1!$C$18</c:f>
              <c:numCache>
                <c:formatCode>0.00</c:formatCode>
                <c:ptCount val="1"/>
                <c:pt idx="0">
                  <c:v>1.4958</c:v>
                </c:pt>
              </c:numCache>
            </c:numRef>
          </c:val>
        </c:ser>
        <c:ser>
          <c:idx val="1"/>
          <c:order val="1"/>
          <c:tx>
            <c:v>Sensors</c:v>
          </c:tx>
          <c:spPr>
            <a:solidFill>
              <a:schemeClr val="accent2"/>
            </a:solidFill>
            <a:ln>
              <a:noFill/>
            </a:ln>
            <a:effectLst/>
          </c:spPr>
          <c:invertIfNegative val="0"/>
          <c:cat>
            <c:strRef>
              <c:f>Sheet1!$E$77</c:f>
              <c:strCache>
                <c:ptCount val="1"/>
                <c:pt idx="0">
                  <c:v>Total Power Draw (W)</c:v>
                </c:pt>
              </c:strCache>
            </c:strRef>
          </c:cat>
          <c:val>
            <c:numRef>
              <c:f>Sheet1!$C$34</c:f>
              <c:numCache>
                <c:formatCode>0.00</c:formatCode>
                <c:ptCount val="1"/>
                <c:pt idx="0">
                  <c:v>0.06</c:v>
                </c:pt>
              </c:numCache>
            </c:numRef>
          </c:val>
        </c:ser>
        <c:ser>
          <c:idx val="2"/>
          <c:order val="2"/>
          <c:tx>
            <c:v>Heaters</c:v>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dk1">
                        <a:lumMod val="75000"/>
                        <a:lumOff val="25000"/>
                      </a:schemeClr>
                    </a:solidFill>
                    <a:latin typeface="+mn-lt"/>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Sheet1!$E$77</c:f>
              <c:strCache>
                <c:ptCount val="1"/>
                <c:pt idx="0">
                  <c:v>Total Power Draw (W)</c:v>
                </c:pt>
              </c:strCache>
            </c:strRef>
          </c:cat>
          <c:val>
            <c:numRef>
              <c:f>Sheet1!$C$61</c:f>
              <c:numCache>
                <c:formatCode>0.00</c:formatCode>
                <c:ptCount val="1"/>
                <c:pt idx="0">
                  <c:v>89.94263862332695</c:v>
                </c:pt>
              </c:numCache>
            </c:numRef>
          </c:val>
        </c:ser>
        <c:ser>
          <c:idx val="3"/>
          <c:order val="3"/>
          <c:tx>
            <c:v>Motors</c:v>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dk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Sheet1!$E$77</c:f>
              <c:strCache>
                <c:ptCount val="1"/>
                <c:pt idx="0">
                  <c:v>Total Power Draw (W)</c:v>
                </c:pt>
              </c:strCache>
            </c:strRef>
          </c:cat>
          <c:val>
            <c:numRef>
              <c:f>Sheet1!$C$65</c:f>
              <c:numCache>
                <c:formatCode>0.00</c:formatCode>
                <c:ptCount val="1"/>
                <c:pt idx="0">
                  <c:v>12.0</c:v>
                </c:pt>
              </c:numCache>
            </c:numRef>
          </c:val>
        </c:ser>
        <c:dLbls>
          <c:showLegendKey val="0"/>
          <c:showVal val="0"/>
          <c:showCatName val="0"/>
          <c:showSerName val="0"/>
          <c:showPercent val="0"/>
          <c:showBubbleSize val="0"/>
        </c:dLbls>
        <c:gapWidth val="150"/>
        <c:overlap val="100"/>
        <c:axId val="-2141086744"/>
        <c:axId val="-2141082712"/>
      </c:barChart>
      <c:catAx>
        <c:axId val="-2141086744"/>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800" b="0" i="0" u="none" strike="noStrike" kern="1200" cap="none" spc="0" normalizeH="0" baseline="0">
                <a:solidFill>
                  <a:schemeClr val="dk1">
                    <a:lumMod val="65000"/>
                    <a:lumOff val="35000"/>
                  </a:schemeClr>
                </a:solidFill>
                <a:latin typeface="+mn-lt"/>
                <a:ea typeface="+mn-ea"/>
                <a:cs typeface="+mn-cs"/>
              </a:defRPr>
            </a:pPr>
            <a:endParaRPr lang="en-US"/>
          </a:p>
        </c:txPr>
        <c:crossAx val="-2141082712"/>
        <c:crosses val="autoZero"/>
        <c:auto val="1"/>
        <c:lblAlgn val="ctr"/>
        <c:lblOffset val="100"/>
        <c:noMultiLvlLbl val="0"/>
      </c:catAx>
      <c:valAx>
        <c:axId val="-2141082712"/>
        <c:scaling>
          <c:orientation val="minMax"/>
        </c:scaling>
        <c:delete val="0"/>
        <c:axPos val="b"/>
        <c:majorGridlines>
          <c:spPr>
            <a:ln w="9525" cap="flat" cmpd="sng" algn="ctr">
              <a:solidFill>
                <a:schemeClr val="dk1">
                  <a:lumMod val="15000"/>
                  <a:lumOff val="85000"/>
                </a:schemeClr>
              </a:solidFill>
              <a:round/>
            </a:ln>
            <a:effectLst/>
          </c:spPr>
        </c:majorGridlines>
        <c:numFmt formatCode="0.00"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dk1">
                    <a:lumMod val="65000"/>
                    <a:lumOff val="35000"/>
                  </a:schemeClr>
                </a:solidFill>
                <a:latin typeface="+mn-lt"/>
                <a:ea typeface="+mn-ea"/>
                <a:cs typeface="+mn-cs"/>
              </a:defRPr>
            </a:pPr>
            <a:endParaRPr lang="en-US"/>
          </a:p>
        </c:txPr>
        <c:crossAx val="-2141086744"/>
        <c:crosses val="autoZero"/>
        <c:crossBetween val="between"/>
      </c:valAx>
      <c:dTable>
        <c:showHorzBorder val="1"/>
        <c:showVertBorder val="1"/>
        <c:showOutline val="1"/>
        <c:showKeys val="1"/>
        <c:spPr>
          <a:noFill/>
          <a:ln w="9525" cap="flat" cmpd="sng" algn="ctr">
            <a:solidFill>
              <a:schemeClr val="dk1">
                <a:lumMod val="15000"/>
                <a:lumOff val="85000"/>
              </a:schemeClr>
            </a:solidFill>
            <a:round/>
          </a:ln>
          <a:effectLst/>
        </c:spPr>
        <c:txPr>
          <a:bodyPr rot="0" spcFirstLastPara="1" vertOverflow="ellipsis" vert="horz" wrap="square" anchor="ctr" anchorCtr="1"/>
          <a:lstStyle/>
          <a:p>
            <a:pPr rtl="0">
              <a:defRPr sz="1800" b="0" i="0" u="none" strike="noStrike" kern="1200" baseline="0">
                <a:solidFill>
                  <a:schemeClr val="dk1">
                    <a:lumMod val="65000"/>
                    <a:lumOff val="35000"/>
                  </a:schemeClr>
                </a:solidFill>
                <a:latin typeface="+mn-lt"/>
                <a:ea typeface="+mn-ea"/>
                <a:cs typeface="+mn-cs"/>
              </a:defRPr>
            </a:pPr>
            <a:endParaRPr lang="en-US"/>
          </a:p>
        </c:txPr>
      </c:dTable>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a:t>TVAC Chamber Time</a:t>
            </a:r>
          </a:p>
        </c:rich>
      </c:tx>
      <c:layout/>
      <c:overlay val="0"/>
      <c:spPr>
        <a:noFill/>
        <a:ln>
          <a:noFill/>
        </a:ln>
        <a:effectLst/>
      </c:spPr>
    </c:title>
    <c:autoTitleDeleted val="0"/>
    <c:plotArea>
      <c:layout>
        <c:manualLayout>
          <c:layoutTarget val="inner"/>
          <c:xMode val="edge"/>
          <c:yMode val="edge"/>
          <c:x val="0.0268393585838267"/>
          <c:y val="0.112396477299842"/>
          <c:w val="0.943321225357779"/>
          <c:h val="0.41158239517581"/>
        </c:manualLayout>
      </c:layout>
      <c:barChart>
        <c:barDir val="bar"/>
        <c:grouping val="stacked"/>
        <c:varyColors val="0"/>
        <c:ser>
          <c:idx val="0"/>
          <c:order val="0"/>
          <c:tx>
            <c:strRef>
              <c:f>Sheet1!$A$2</c:f>
              <c:strCache>
                <c:ptCount val="1"/>
                <c:pt idx="0">
                  <c:v>Prep Time</c:v>
                </c:pt>
              </c:strCache>
            </c:strRef>
          </c:tx>
          <c:spPr>
            <a:solidFill>
              <a:schemeClr val="accent1"/>
            </a:solidFill>
            <a:ln>
              <a:noFill/>
            </a:ln>
            <a:effectLst/>
          </c:spPr>
          <c:invertIfNegative val="0"/>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Sheet1!$B$2</c:f>
              <c:numCache>
                <c:formatCode>0.0</c:formatCode>
                <c:ptCount val="1"/>
                <c:pt idx="0">
                  <c:v>1.0</c:v>
                </c:pt>
              </c:numCache>
            </c:numRef>
          </c:val>
        </c:ser>
        <c:ser>
          <c:idx val="1"/>
          <c:order val="1"/>
          <c:tx>
            <c:strRef>
              <c:f>Sheet1!$A$3</c:f>
              <c:strCache>
                <c:ptCount val="1"/>
                <c:pt idx="0">
                  <c:v>Pump Down</c:v>
                </c:pt>
              </c:strCache>
            </c:strRef>
          </c:tx>
          <c:spPr>
            <a:solidFill>
              <a:srgbClr val="D78F00"/>
            </a:solidFill>
            <a:ln>
              <a:noFill/>
            </a:ln>
            <a:effectLst/>
          </c:spPr>
          <c:invertIfNegative val="0"/>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Sheet1!$B$3</c:f>
              <c:numCache>
                <c:formatCode>0.0</c:formatCode>
                <c:ptCount val="1"/>
                <c:pt idx="0">
                  <c:v>4.0</c:v>
                </c:pt>
              </c:numCache>
            </c:numRef>
          </c:val>
        </c:ser>
        <c:ser>
          <c:idx val="3"/>
          <c:order val="2"/>
          <c:tx>
            <c:strRef>
              <c:f>Sheet1!$A$5</c:f>
              <c:strCache>
                <c:ptCount val="1"/>
                <c:pt idx="0">
                  <c:v>Mechanical</c:v>
                </c:pt>
              </c:strCache>
            </c:strRef>
          </c:tx>
          <c:spPr>
            <a:solidFill>
              <a:schemeClr val="accent6">
                <a:lumMod val="60000"/>
                <a:lumOff val="40000"/>
              </a:schemeClr>
            </a:solidFill>
            <a:ln>
              <a:noFill/>
            </a:ln>
            <a:effectLst/>
          </c:spPr>
          <c:invertIfNegative val="0"/>
          <c:dLbls>
            <c:spPr>
              <a:noFill/>
              <a:ln>
                <a:noFill/>
              </a:ln>
              <a:effectLst/>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Sheet1!$B$5</c:f>
              <c:numCache>
                <c:formatCode>0.0</c:formatCode>
                <c:ptCount val="1"/>
                <c:pt idx="0">
                  <c:v>0.17</c:v>
                </c:pt>
              </c:numCache>
            </c:numRef>
          </c:val>
        </c:ser>
        <c:ser>
          <c:idx val="2"/>
          <c:order val="3"/>
          <c:tx>
            <c:strRef>
              <c:f>Sheet1!$A$4</c:f>
              <c:strCache>
                <c:ptCount val="1"/>
                <c:pt idx="0">
                  <c:v>Heating</c:v>
                </c:pt>
              </c:strCache>
            </c:strRef>
          </c:tx>
          <c:spPr>
            <a:solidFill>
              <a:srgbClr val="C20000"/>
            </a:solidFill>
            <a:ln>
              <a:noFill/>
            </a:ln>
            <a:effectLst/>
          </c:spPr>
          <c:invertIfNegative val="0"/>
          <c:dLbls>
            <c:spPr>
              <a:noFill/>
              <a:ln>
                <a:noFill/>
              </a:ln>
              <a:effectLst/>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Sheet1!$B$4</c:f>
              <c:numCache>
                <c:formatCode>0.0</c:formatCode>
                <c:ptCount val="1"/>
                <c:pt idx="0">
                  <c:v>2.75</c:v>
                </c:pt>
              </c:numCache>
            </c:numRef>
          </c:val>
        </c:ser>
        <c:ser>
          <c:idx val="4"/>
          <c:order val="4"/>
          <c:tx>
            <c:strRef>
              <c:f>Sheet1!$A$6</c:f>
              <c:strCache>
                <c:ptCount val="1"/>
                <c:pt idx="0">
                  <c:v>Testing</c:v>
                </c:pt>
              </c:strCache>
            </c:strRef>
          </c:tx>
          <c:spPr>
            <a:solidFill>
              <a:schemeClr val="bg2">
                <a:lumMod val="90000"/>
              </a:schemeClr>
            </a:solidFill>
            <a:ln>
              <a:noFill/>
            </a:ln>
            <a:effectLst/>
          </c:spPr>
          <c:invertIfNegative val="0"/>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Sheet1!$B$6</c:f>
              <c:numCache>
                <c:formatCode>0.0</c:formatCode>
                <c:ptCount val="1"/>
                <c:pt idx="0">
                  <c:v>1.375</c:v>
                </c:pt>
              </c:numCache>
            </c:numRef>
          </c:val>
        </c:ser>
        <c:ser>
          <c:idx val="5"/>
          <c:order val="5"/>
          <c:tx>
            <c:strRef>
              <c:f>Sheet1!$A$7</c:f>
              <c:strCache>
                <c:ptCount val="1"/>
                <c:pt idx="0">
                  <c:v>Pump Up</c:v>
                </c:pt>
              </c:strCache>
            </c:strRef>
          </c:tx>
          <c:spPr>
            <a:solidFill>
              <a:srgbClr val="008000"/>
            </a:solidFill>
            <a:ln>
              <a:noFill/>
            </a:ln>
            <a:effectLst/>
          </c:spPr>
          <c:invertIfNegative val="0"/>
          <c:dLbls>
            <c:spPr>
              <a:noFill/>
              <a:ln>
                <a:noFill/>
              </a:ln>
              <a:effectLst/>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Sheet1!$B$7</c:f>
              <c:numCache>
                <c:formatCode>0.0</c:formatCode>
                <c:ptCount val="1"/>
                <c:pt idx="0">
                  <c:v>1.0</c:v>
                </c:pt>
              </c:numCache>
            </c:numRef>
          </c:val>
        </c:ser>
        <c:ser>
          <c:idx val="6"/>
          <c:order val="6"/>
          <c:tx>
            <c:strRef>
              <c:f>Sheet1!$A$8</c:f>
              <c:strCache>
                <c:ptCount val="1"/>
                <c:pt idx="0">
                  <c:v>Break Down</c:v>
                </c:pt>
              </c:strCache>
            </c:strRef>
          </c:tx>
          <c:spPr>
            <a:solidFill>
              <a:srgbClr val="CCFFCC"/>
            </a:solidFill>
            <a:ln>
              <a:noFill/>
            </a:ln>
            <a:effectLst/>
          </c:spPr>
          <c:invertIfNegative val="0"/>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Sheet1!$B$8</c:f>
              <c:numCache>
                <c:formatCode>0.0</c:formatCode>
                <c:ptCount val="1"/>
                <c:pt idx="0">
                  <c:v>1.0</c:v>
                </c:pt>
              </c:numCache>
            </c:numRef>
          </c:val>
        </c:ser>
        <c:ser>
          <c:idx val="7"/>
          <c:order val="7"/>
          <c:tx>
            <c:strRef>
              <c:f>Sheet1!$A$9</c:f>
              <c:strCache>
                <c:ptCount val="1"/>
                <c:pt idx="0">
                  <c:v>Buffer</c:v>
                </c:pt>
              </c:strCache>
            </c:strRef>
          </c:tx>
          <c:spPr>
            <a:solidFill>
              <a:srgbClr val="FFFF00"/>
            </a:solidFill>
            <a:ln>
              <a:noFill/>
            </a:ln>
            <a:effectLst/>
          </c:spPr>
          <c:invertIfNegative val="0"/>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Sheet1!$B$9</c:f>
              <c:numCache>
                <c:formatCode>0.0</c:formatCode>
                <c:ptCount val="1"/>
                <c:pt idx="0">
                  <c:v>0.705</c:v>
                </c:pt>
              </c:numCache>
            </c:numRef>
          </c:val>
        </c:ser>
        <c:dLbls>
          <c:showLegendKey val="0"/>
          <c:showVal val="1"/>
          <c:showCatName val="0"/>
          <c:showSerName val="0"/>
          <c:showPercent val="0"/>
          <c:showBubbleSize val="0"/>
        </c:dLbls>
        <c:gapWidth val="20"/>
        <c:overlap val="100"/>
        <c:axId val="-2128497672"/>
        <c:axId val="-2128493736"/>
      </c:barChart>
      <c:catAx>
        <c:axId val="-2128497672"/>
        <c:scaling>
          <c:orientation val="minMax"/>
        </c:scaling>
        <c:delete val="1"/>
        <c:axPos val="l"/>
        <c:numFmt formatCode="General" sourceLinked="1"/>
        <c:majorTickMark val="none"/>
        <c:minorTickMark val="none"/>
        <c:tickLblPos val="nextTo"/>
        <c:crossAx val="-2128493736"/>
        <c:crosses val="autoZero"/>
        <c:auto val="1"/>
        <c:lblAlgn val="ctr"/>
        <c:lblOffset val="100"/>
        <c:noMultiLvlLbl val="0"/>
      </c:catAx>
      <c:valAx>
        <c:axId val="-2128493736"/>
        <c:scaling>
          <c:orientation val="minMax"/>
          <c:max val="12.0"/>
        </c:scaling>
        <c:delete val="0"/>
        <c:axPos val="b"/>
        <c:majorGridlines>
          <c:spPr>
            <a:ln w="38100" cap="flat" cmpd="sng" algn="ctr">
              <a:solidFill>
                <a:schemeClr val="tx1"/>
              </a:solidFill>
              <a:round/>
            </a:ln>
            <a:effectLst/>
          </c:spPr>
        </c:majorGridlines>
        <c:title>
          <c:tx>
            <c:rich>
              <a:bodyPr/>
              <a:lstStyle/>
              <a:p>
                <a:pPr>
                  <a:defRPr/>
                </a:pPr>
                <a:r>
                  <a:rPr lang="en-US"/>
                  <a:t>Time (Hr)</a:t>
                </a:r>
              </a:p>
            </c:rich>
          </c:tx>
          <c:layout/>
          <c:overlay val="0"/>
        </c:title>
        <c:numFmt formatCode="0.0" sourceLinked="1"/>
        <c:majorTickMark val="none"/>
        <c:minorTickMark val="none"/>
        <c:tickLblPos val="nextTo"/>
        <c:spPr>
          <a:noFill/>
          <a:ln>
            <a:noFill/>
          </a:ln>
          <a:effectLst/>
        </c:spPr>
        <c:txPr>
          <a:bodyPr rot="-60000000" vert="horz"/>
          <a:lstStyle/>
          <a:p>
            <a:pPr>
              <a:defRPr/>
            </a:pPr>
            <a:endParaRPr lang="en-US"/>
          </a:p>
        </c:txPr>
        <c:crossAx val="-2128497672"/>
        <c:crosses val="autoZero"/>
        <c:crossBetween val="between"/>
      </c:valAx>
      <c:spPr>
        <a:noFill/>
        <a:ln>
          <a:noFill/>
        </a:ln>
        <a:effectLst/>
      </c:spPr>
    </c:plotArea>
    <c:legend>
      <c:legendPos val="b"/>
      <c:layout/>
      <c:overlay val="0"/>
      <c:spPr>
        <a:noFill/>
        <a:ln>
          <a:noFill/>
        </a:ln>
        <a:effectLst/>
      </c:spPr>
      <c:txPr>
        <a:bodyPr rot="0" vert="horz"/>
        <a:lstStyle/>
        <a:p>
          <a:pPr>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7E6D18-95B4-40A0-A616-F1AC1B16E569}" type="doc">
      <dgm:prSet loTypeId="urn:microsoft.com/office/officeart/2005/8/layout/chevron1" loCatId="process" qsTypeId="urn:microsoft.com/office/officeart/2005/8/quickstyle/simple1" qsCatId="simple" csTypeId="urn:microsoft.com/office/officeart/2005/8/colors/accent3_2" csCatId="accent3" phldr="1"/>
      <dgm:spPr/>
    </dgm:pt>
    <dgm:pt modelId="{04259665-CD0B-4D8B-B4A6-4AA1C95B4DF6}">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t>Overview</a:t>
          </a:r>
          <a:endParaRPr lang="en-US" dirty="0"/>
        </a:p>
      </dgm:t>
    </dgm:pt>
    <dgm:pt modelId="{80AA4A8F-2804-43C2-B88F-83A02884E53E}" type="parTrans" cxnId="{D2A837BA-F4EF-4B9B-91DA-0C59C95F6376}">
      <dgm:prSet/>
      <dgm:spPr/>
      <dgm:t>
        <a:bodyPr/>
        <a:lstStyle/>
        <a:p>
          <a:endParaRPr lang="en-US"/>
        </a:p>
      </dgm:t>
    </dgm:pt>
    <dgm:pt modelId="{3CE7A998-8046-454F-8585-FD69C00DC4BD}" type="sibTrans" cxnId="{D2A837BA-F4EF-4B9B-91DA-0C59C95F6376}">
      <dgm:prSet/>
      <dgm:spPr/>
      <dgm:t>
        <a:bodyPr/>
        <a:lstStyle/>
        <a:p>
          <a:endParaRPr lang="en-US"/>
        </a:p>
      </dgm:t>
    </dgm:pt>
    <dgm:pt modelId="{94756241-BAB5-45B4-91F5-719576B63D90}">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Sensor Selection</a:t>
          </a:r>
          <a:endParaRPr lang="en-US" dirty="0"/>
        </a:p>
      </dgm:t>
    </dgm:pt>
    <dgm:pt modelId="{8595525C-5204-4C5B-8EB5-DA4E3A2095F7}" type="parTrans" cxnId="{F8FB5269-2A7E-458A-AA96-5508FBAC4B8A}">
      <dgm:prSet/>
      <dgm:spPr/>
      <dgm:t>
        <a:bodyPr/>
        <a:lstStyle/>
        <a:p>
          <a:endParaRPr lang="en-US"/>
        </a:p>
      </dgm:t>
    </dgm:pt>
    <dgm:pt modelId="{67A83D8C-5042-4C11-9469-C34643533500}" type="sibTrans" cxnId="{F8FB5269-2A7E-458A-AA96-5508FBAC4B8A}">
      <dgm:prSet/>
      <dgm:spPr/>
      <dgm:t>
        <a:bodyPr/>
        <a:lstStyle/>
        <a:p>
          <a:endParaRPr lang="en-US"/>
        </a:p>
      </dgm:t>
    </dgm:pt>
    <dgm:pt modelId="{768F6B5E-18D8-4B50-A55B-58B64A695B5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Summary</a:t>
          </a:r>
          <a:endParaRPr lang="en-US" dirty="0"/>
        </a:p>
      </dgm:t>
    </dgm:pt>
    <dgm:pt modelId="{E8BA1BCD-C214-44A4-A4A3-7B5B6EA44478}" type="parTrans" cxnId="{DC73BAD8-ECFF-40D6-8D3E-389214FE3380}">
      <dgm:prSet/>
      <dgm:spPr/>
      <dgm:t>
        <a:bodyPr/>
        <a:lstStyle/>
        <a:p>
          <a:endParaRPr lang="en-US"/>
        </a:p>
      </dgm:t>
    </dgm:pt>
    <dgm:pt modelId="{CD6FCF7C-AE39-438B-B07E-01D7FD6E4748}" type="sibTrans" cxnId="{DC73BAD8-ECFF-40D6-8D3E-389214FE3380}">
      <dgm:prSet/>
      <dgm:spPr/>
      <dgm:t>
        <a:bodyPr/>
        <a:lstStyle/>
        <a:p>
          <a:endParaRPr lang="en-US"/>
        </a:p>
      </dgm:t>
    </dgm:pt>
    <dgm:pt modelId="{33518A2C-9F14-4486-8758-BD50B2142EF1}">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Requirements</a:t>
          </a:r>
          <a:endParaRPr lang="en-US" dirty="0"/>
        </a:p>
      </dgm:t>
    </dgm:pt>
    <dgm:pt modelId="{E2C77366-044B-4B6C-9003-ACFA476BEDDE}" type="sibTrans" cxnId="{B549B32B-A741-48DA-BEA5-4972E98DCEFC}">
      <dgm:prSet/>
      <dgm:spPr/>
      <dgm:t>
        <a:bodyPr/>
        <a:lstStyle/>
        <a:p>
          <a:endParaRPr lang="en-US"/>
        </a:p>
      </dgm:t>
    </dgm:pt>
    <dgm:pt modelId="{8B4A8E39-91DC-427A-AC2A-4C874082C71B}" type="parTrans" cxnId="{B549B32B-A741-48DA-BEA5-4972E98DCEFC}">
      <dgm:prSet/>
      <dgm:spPr/>
      <dgm:t>
        <a:bodyPr/>
        <a:lstStyle/>
        <a:p>
          <a:endParaRPr lang="en-US"/>
        </a:p>
      </dgm:t>
    </dgm:pt>
    <dgm:pt modelId="{8A9782C3-DF52-41BF-BB5A-AD73F3640FCD}">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Mechanical</a:t>
          </a:r>
          <a:endParaRPr lang="en-US" dirty="0"/>
        </a:p>
      </dgm:t>
    </dgm:pt>
    <dgm:pt modelId="{1C5D331B-F723-4726-826C-B5D2B98B7242}" type="parTrans" cxnId="{13A69CF9-DDBB-4255-93E5-4865E231BC2C}">
      <dgm:prSet/>
      <dgm:spPr/>
      <dgm:t>
        <a:bodyPr/>
        <a:lstStyle/>
        <a:p>
          <a:endParaRPr lang="en-US"/>
        </a:p>
      </dgm:t>
    </dgm:pt>
    <dgm:pt modelId="{75A549AF-4D76-4F73-8339-CF191D4760E8}" type="sibTrans" cxnId="{13A69CF9-DDBB-4255-93E5-4865E231BC2C}">
      <dgm:prSet/>
      <dgm:spPr/>
      <dgm:t>
        <a:bodyPr/>
        <a:lstStyle/>
        <a:p>
          <a:endParaRPr lang="en-US"/>
        </a:p>
      </dgm:t>
    </dgm:pt>
    <dgm:pt modelId="{31BA2BD5-BBF5-4225-8D04-BC2564B01642}">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Electrical</a:t>
          </a:r>
          <a:endParaRPr lang="en-US" dirty="0"/>
        </a:p>
      </dgm:t>
    </dgm:pt>
    <dgm:pt modelId="{987B6FEE-F550-4506-A292-E340CAE576C3}" type="parTrans" cxnId="{1C6499ED-C2F6-40DF-9CBF-077185879F37}">
      <dgm:prSet/>
      <dgm:spPr/>
      <dgm:t>
        <a:bodyPr/>
        <a:lstStyle/>
        <a:p>
          <a:endParaRPr lang="en-US"/>
        </a:p>
      </dgm:t>
    </dgm:pt>
    <dgm:pt modelId="{92E1560F-AD17-4BC2-843E-4B1DDC8B6DBE}" type="sibTrans" cxnId="{1C6499ED-C2F6-40DF-9CBF-077185879F37}">
      <dgm:prSet/>
      <dgm:spPr/>
      <dgm:t>
        <a:bodyPr/>
        <a:lstStyle/>
        <a:p>
          <a:endParaRPr lang="en-US"/>
        </a:p>
      </dgm:t>
    </dgm:pt>
    <dgm:pt modelId="{173F2F99-0C3A-4F4E-AF5F-949920B9454C}">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Thermal</a:t>
          </a:r>
          <a:endParaRPr lang="en-US" dirty="0"/>
        </a:p>
      </dgm:t>
    </dgm:pt>
    <dgm:pt modelId="{2A49B909-D332-483F-8500-DF4179ECD8A5}" type="parTrans" cxnId="{0D0725DD-A68B-43FC-B86E-3784759F39D6}">
      <dgm:prSet/>
      <dgm:spPr/>
      <dgm:t>
        <a:bodyPr/>
        <a:lstStyle/>
        <a:p>
          <a:endParaRPr lang="en-US"/>
        </a:p>
      </dgm:t>
    </dgm:pt>
    <dgm:pt modelId="{54548CC0-0D48-41BB-A4B8-DF6FEA56FCFF}" type="sibTrans" cxnId="{0D0725DD-A68B-43FC-B86E-3784759F39D6}">
      <dgm:prSet/>
      <dgm:spPr/>
      <dgm:t>
        <a:bodyPr/>
        <a:lstStyle/>
        <a:p>
          <a:endParaRPr lang="en-US"/>
        </a:p>
      </dgm:t>
    </dgm:pt>
    <dgm:pt modelId="{5197DDF6-9B4C-4BFC-BC3A-EA6C58E42FA7}" type="pres">
      <dgm:prSet presAssocID="{A87E6D18-95B4-40A0-A616-F1AC1B16E569}" presName="Name0" presStyleCnt="0">
        <dgm:presLayoutVars>
          <dgm:dir/>
          <dgm:animLvl val="lvl"/>
          <dgm:resizeHandles val="exact"/>
        </dgm:presLayoutVars>
      </dgm:prSet>
      <dgm:spPr/>
    </dgm:pt>
    <dgm:pt modelId="{3182EEB7-EED7-4787-B65E-513516C3A23B}" type="pres">
      <dgm:prSet presAssocID="{04259665-CD0B-4D8B-B4A6-4AA1C95B4DF6}" presName="parTxOnly" presStyleLbl="node1" presStyleIdx="0" presStyleCnt="7">
        <dgm:presLayoutVars>
          <dgm:chMax val="0"/>
          <dgm:chPref val="0"/>
          <dgm:bulletEnabled val="1"/>
        </dgm:presLayoutVars>
      </dgm:prSet>
      <dgm:spPr/>
      <dgm:t>
        <a:bodyPr/>
        <a:lstStyle/>
        <a:p>
          <a:endParaRPr lang="en-US"/>
        </a:p>
      </dgm:t>
    </dgm:pt>
    <dgm:pt modelId="{52879E85-1358-4F47-85CD-2233BCD2A99F}" type="pres">
      <dgm:prSet presAssocID="{3CE7A998-8046-454F-8585-FD69C00DC4BD}" presName="parTxOnlySpace" presStyleCnt="0"/>
      <dgm:spPr/>
    </dgm:pt>
    <dgm:pt modelId="{04F70D9C-938C-4F4F-91EC-D4D528E4A5A5}" type="pres">
      <dgm:prSet presAssocID="{33518A2C-9F14-4486-8758-BD50B2142EF1}" presName="parTxOnly" presStyleLbl="node1" presStyleIdx="1" presStyleCnt="7">
        <dgm:presLayoutVars>
          <dgm:chMax val="0"/>
          <dgm:chPref val="0"/>
          <dgm:bulletEnabled val="1"/>
        </dgm:presLayoutVars>
      </dgm:prSet>
      <dgm:spPr/>
      <dgm:t>
        <a:bodyPr/>
        <a:lstStyle/>
        <a:p>
          <a:endParaRPr lang="en-US"/>
        </a:p>
      </dgm:t>
    </dgm:pt>
    <dgm:pt modelId="{03DF3B91-CF5E-4DB1-A9D6-A5360125BE36}" type="pres">
      <dgm:prSet presAssocID="{E2C77366-044B-4B6C-9003-ACFA476BEDDE}" presName="parTxOnlySpace" presStyleCnt="0"/>
      <dgm:spPr/>
    </dgm:pt>
    <dgm:pt modelId="{37000E98-81DC-4356-95BB-7BC9E7ACF530}" type="pres">
      <dgm:prSet presAssocID="{94756241-BAB5-45B4-91F5-719576B63D90}" presName="parTxOnly" presStyleLbl="node1" presStyleIdx="2" presStyleCnt="7">
        <dgm:presLayoutVars>
          <dgm:chMax val="0"/>
          <dgm:chPref val="0"/>
          <dgm:bulletEnabled val="1"/>
        </dgm:presLayoutVars>
      </dgm:prSet>
      <dgm:spPr/>
      <dgm:t>
        <a:bodyPr/>
        <a:lstStyle/>
        <a:p>
          <a:endParaRPr lang="en-US"/>
        </a:p>
      </dgm:t>
    </dgm:pt>
    <dgm:pt modelId="{7BD15A73-5429-472D-92DA-F447988F5575}" type="pres">
      <dgm:prSet presAssocID="{67A83D8C-5042-4C11-9469-C34643533500}" presName="parTxOnlySpace" presStyleCnt="0"/>
      <dgm:spPr/>
    </dgm:pt>
    <dgm:pt modelId="{903ED198-CD86-4423-8EE5-5F1199C63C2F}" type="pres">
      <dgm:prSet presAssocID="{8A9782C3-DF52-41BF-BB5A-AD73F3640FCD}" presName="parTxOnly" presStyleLbl="node1" presStyleIdx="3" presStyleCnt="7">
        <dgm:presLayoutVars>
          <dgm:chMax val="0"/>
          <dgm:chPref val="0"/>
          <dgm:bulletEnabled val="1"/>
        </dgm:presLayoutVars>
      </dgm:prSet>
      <dgm:spPr/>
      <dgm:t>
        <a:bodyPr/>
        <a:lstStyle/>
        <a:p>
          <a:endParaRPr lang="en-US"/>
        </a:p>
      </dgm:t>
    </dgm:pt>
    <dgm:pt modelId="{B44D9E86-97E7-4906-834A-B79963150A17}" type="pres">
      <dgm:prSet presAssocID="{75A549AF-4D76-4F73-8339-CF191D4760E8}" presName="parTxOnlySpace" presStyleCnt="0"/>
      <dgm:spPr/>
    </dgm:pt>
    <dgm:pt modelId="{6C3C9525-E078-47FA-B730-44C892C0E616}" type="pres">
      <dgm:prSet presAssocID="{173F2F99-0C3A-4F4E-AF5F-949920B9454C}" presName="parTxOnly" presStyleLbl="node1" presStyleIdx="4" presStyleCnt="7">
        <dgm:presLayoutVars>
          <dgm:chMax val="0"/>
          <dgm:chPref val="0"/>
          <dgm:bulletEnabled val="1"/>
        </dgm:presLayoutVars>
      </dgm:prSet>
      <dgm:spPr/>
      <dgm:t>
        <a:bodyPr/>
        <a:lstStyle/>
        <a:p>
          <a:endParaRPr lang="en-US"/>
        </a:p>
      </dgm:t>
    </dgm:pt>
    <dgm:pt modelId="{4CF75D3B-02D9-4612-A285-7A229A4F9E9C}" type="pres">
      <dgm:prSet presAssocID="{54548CC0-0D48-41BB-A4B8-DF6FEA56FCFF}" presName="parTxOnlySpace" presStyleCnt="0"/>
      <dgm:spPr/>
    </dgm:pt>
    <dgm:pt modelId="{C8A8E80E-31BB-450D-9AE1-83090EF4584E}" type="pres">
      <dgm:prSet presAssocID="{31BA2BD5-BBF5-4225-8D04-BC2564B01642}" presName="parTxOnly" presStyleLbl="node1" presStyleIdx="5" presStyleCnt="7">
        <dgm:presLayoutVars>
          <dgm:chMax val="0"/>
          <dgm:chPref val="0"/>
          <dgm:bulletEnabled val="1"/>
        </dgm:presLayoutVars>
      </dgm:prSet>
      <dgm:spPr/>
      <dgm:t>
        <a:bodyPr/>
        <a:lstStyle/>
        <a:p>
          <a:endParaRPr lang="en-US"/>
        </a:p>
      </dgm:t>
    </dgm:pt>
    <dgm:pt modelId="{800C2201-2967-4F52-B591-9E45EE71449F}" type="pres">
      <dgm:prSet presAssocID="{92E1560F-AD17-4BC2-843E-4B1DDC8B6DBE}" presName="parTxOnlySpace" presStyleCnt="0"/>
      <dgm:spPr/>
    </dgm:pt>
    <dgm:pt modelId="{6E1AC135-A264-43D8-951A-4B328C9344B9}" type="pres">
      <dgm:prSet presAssocID="{768F6B5E-18D8-4B50-A55B-58B64A695B56}" presName="parTxOnly" presStyleLbl="node1" presStyleIdx="6" presStyleCnt="7">
        <dgm:presLayoutVars>
          <dgm:chMax val="0"/>
          <dgm:chPref val="0"/>
          <dgm:bulletEnabled val="1"/>
        </dgm:presLayoutVars>
      </dgm:prSet>
      <dgm:spPr/>
      <dgm:t>
        <a:bodyPr/>
        <a:lstStyle/>
        <a:p>
          <a:endParaRPr lang="en-US"/>
        </a:p>
      </dgm:t>
    </dgm:pt>
  </dgm:ptLst>
  <dgm:cxnLst>
    <dgm:cxn modelId="{F186F959-C69E-49CE-829D-41873CC3B122}" type="presOf" srcId="{8A9782C3-DF52-41BF-BB5A-AD73F3640FCD}" destId="{903ED198-CD86-4423-8EE5-5F1199C63C2F}" srcOrd="0" destOrd="0" presId="urn:microsoft.com/office/officeart/2005/8/layout/chevron1"/>
    <dgm:cxn modelId="{DC73BAD8-ECFF-40D6-8D3E-389214FE3380}" srcId="{A87E6D18-95B4-40A0-A616-F1AC1B16E569}" destId="{768F6B5E-18D8-4B50-A55B-58B64A695B56}" srcOrd="6" destOrd="0" parTransId="{E8BA1BCD-C214-44A4-A4A3-7B5B6EA44478}" sibTransId="{CD6FCF7C-AE39-438B-B07E-01D7FD6E4748}"/>
    <dgm:cxn modelId="{D2A837BA-F4EF-4B9B-91DA-0C59C95F6376}" srcId="{A87E6D18-95B4-40A0-A616-F1AC1B16E569}" destId="{04259665-CD0B-4D8B-B4A6-4AA1C95B4DF6}" srcOrd="0" destOrd="0" parTransId="{80AA4A8F-2804-43C2-B88F-83A02884E53E}" sibTransId="{3CE7A998-8046-454F-8585-FD69C00DC4BD}"/>
    <dgm:cxn modelId="{55F43ADE-E367-497E-A850-C0324B85A27A}" type="presOf" srcId="{04259665-CD0B-4D8B-B4A6-4AA1C95B4DF6}" destId="{3182EEB7-EED7-4787-B65E-513516C3A23B}" srcOrd="0" destOrd="0" presId="urn:microsoft.com/office/officeart/2005/8/layout/chevron1"/>
    <dgm:cxn modelId="{13A69CF9-DDBB-4255-93E5-4865E231BC2C}" srcId="{A87E6D18-95B4-40A0-A616-F1AC1B16E569}" destId="{8A9782C3-DF52-41BF-BB5A-AD73F3640FCD}" srcOrd="3" destOrd="0" parTransId="{1C5D331B-F723-4726-826C-B5D2B98B7242}" sibTransId="{75A549AF-4D76-4F73-8339-CF191D4760E8}"/>
    <dgm:cxn modelId="{1C6499ED-C2F6-40DF-9CBF-077185879F37}" srcId="{A87E6D18-95B4-40A0-A616-F1AC1B16E569}" destId="{31BA2BD5-BBF5-4225-8D04-BC2564B01642}" srcOrd="5" destOrd="0" parTransId="{987B6FEE-F550-4506-A292-E340CAE576C3}" sibTransId="{92E1560F-AD17-4BC2-843E-4B1DDC8B6DBE}"/>
    <dgm:cxn modelId="{1F1F0924-1286-4B43-9C42-A82A71D958FF}" type="presOf" srcId="{A87E6D18-95B4-40A0-A616-F1AC1B16E569}" destId="{5197DDF6-9B4C-4BFC-BC3A-EA6C58E42FA7}" srcOrd="0" destOrd="0" presId="urn:microsoft.com/office/officeart/2005/8/layout/chevron1"/>
    <dgm:cxn modelId="{DB8CC99C-68FF-4B58-B288-AD7CA0DA7D2B}" type="presOf" srcId="{173F2F99-0C3A-4F4E-AF5F-949920B9454C}" destId="{6C3C9525-E078-47FA-B730-44C892C0E616}" srcOrd="0" destOrd="0" presId="urn:microsoft.com/office/officeart/2005/8/layout/chevron1"/>
    <dgm:cxn modelId="{0D0725DD-A68B-43FC-B86E-3784759F39D6}" srcId="{A87E6D18-95B4-40A0-A616-F1AC1B16E569}" destId="{173F2F99-0C3A-4F4E-AF5F-949920B9454C}" srcOrd="4" destOrd="0" parTransId="{2A49B909-D332-483F-8500-DF4179ECD8A5}" sibTransId="{54548CC0-0D48-41BB-A4B8-DF6FEA56FCFF}"/>
    <dgm:cxn modelId="{63822E35-333D-4A4D-A6BD-AE0342A342DF}" type="presOf" srcId="{33518A2C-9F14-4486-8758-BD50B2142EF1}" destId="{04F70D9C-938C-4F4F-91EC-D4D528E4A5A5}" srcOrd="0" destOrd="0" presId="urn:microsoft.com/office/officeart/2005/8/layout/chevron1"/>
    <dgm:cxn modelId="{9247252E-CF6F-4450-8315-7B42D0CAA44D}" type="presOf" srcId="{31BA2BD5-BBF5-4225-8D04-BC2564B01642}" destId="{C8A8E80E-31BB-450D-9AE1-83090EF4584E}" srcOrd="0" destOrd="0" presId="urn:microsoft.com/office/officeart/2005/8/layout/chevron1"/>
    <dgm:cxn modelId="{B549B32B-A741-48DA-BEA5-4972E98DCEFC}" srcId="{A87E6D18-95B4-40A0-A616-F1AC1B16E569}" destId="{33518A2C-9F14-4486-8758-BD50B2142EF1}" srcOrd="1" destOrd="0" parTransId="{8B4A8E39-91DC-427A-AC2A-4C874082C71B}" sibTransId="{E2C77366-044B-4B6C-9003-ACFA476BEDDE}"/>
    <dgm:cxn modelId="{96207303-7E80-4040-9F09-5386C935D79F}" type="presOf" srcId="{94756241-BAB5-45B4-91F5-719576B63D90}" destId="{37000E98-81DC-4356-95BB-7BC9E7ACF530}" srcOrd="0" destOrd="0" presId="urn:microsoft.com/office/officeart/2005/8/layout/chevron1"/>
    <dgm:cxn modelId="{F8FB5269-2A7E-458A-AA96-5508FBAC4B8A}" srcId="{A87E6D18-95B4-40A0-A616-F1AC1B16E569}" destId="{94756241-BAB5-45B4-91F5-719576B63D90}" srcOrd="2" destOrd="0" parTransId="{8595525C-5204-4C5B-8EB5-DA4E3A2095F7}" sibTransId="{67A83D8C-5042-4C11-9469-C34643533500}"/>
    <dgm:cxn modelId="{A2C78140-9E75-4686-AF3F-CF009B8C703F}" type="presOf" srcId="{768F6B5E-18D8-4B50-A55B-58B64A695B56}" destId="{6E1AC135-A264-43D8-951A-4B328C9344B9}" srcOrd="0" destOrd="0" presId="urn:microsoft.com/office/officeart/2005/8/layout/chevron1"/>
    <dgm:cxn modelId="{C60CFC5D-EDC0-4032-A4B7-792CDC92D39F}" type="presParOf" srcId="{5197DDF6-9B4C-4BFC-BC3A-EA6C58E42FA7}" destId="{3182EEB7-EED7-4787-B65E-513516C3A23B}" srcOrd="0" destOrd="0" presId="urn:microsoft.com/office/officeart/2005/8/layout/chevron1"/>
    <dgm:cxn modelId="{AD2E91F7-DE73-4042-9F16-48F8F927A547}" type="presParOf" srcId="{5197DDF6-9B4C-4BFC-BC3A-EA6C58E42FA7}" destId="{52879E85-1358-4F47-85CD-2233BCD2A99F}" srcOrd="1" destOrd="0" presId="urn:microsoft.com/office/officeart/2005/8/layout/chevron1"/>
    <dgm:cxn modelId="{446750D3-87EB-4EB4-A432-56A9AF7F2EA4}" type="presParOf" srcId="{5197DDF6-9B4C-4BFC-BC3A-EA6C58E42FA7}" destId="{04F70D9C-938C-4F4F-91EC-D4D528E4A5A5}" srcOrd="2" destOrd="0" presId="urn:microsoft.com/office/officeart/2005/8/layout/chevron1"/>
    <dgm:cxn modelId="{CF05BFF1-9E42-44E9-83CA-4A34E96C2FE9}" type="presParOf" srcId="{5197DDF6-9B4C-4BFC-BC3A-EA6C58E42FA7}" destId="{03DF3B91-CF5E-4DB1-A9D6-A5360125BE36}" srcOrd="3" destOrd="0" presId="urn:microsoft.com/office/officeart/2005/8/layout/chevron1"/>
    <dgm:cxn modelId="{5946709F-9509-4607-A210-A363235B1ECF}" type="presParOf" srcId="{5197DDF6-9B4C-4BFC-BC3A-EA6C58E42FA7}" destId="{37000E98-81DC-4356-95BB-7BC9E7ACF530}" srcOrd="4" destOrd="0" presId="urn:microsoft.com/office/officeart/2005/8/layout/chevron1"/>
    <dgm:cxn modelId="{28AA1025-D182-4F45-AED4-9E2DB4971426}" type="presParOf" srcId="{5197DDF6-9B4C-4BFC-BC3A-EA6C58E42FA7}" destId="{7BD15A73-5429-472D-92DA-F447988F5575}" srcOrd="5" destOrd="0" presId="urn:microsoft.com/office/officeart/2005/8/layout/chevron1"/>
    <dgm:cxn modelId="{F630BCD2-B6CC-42E8-B144-450ADC665CC9}" type="presParOf" srcId="{5197DDF6-9B4C-4BFC-BC3A-EA6C58E42FA7}" destId="{903ED198-CD86-4423-8EE5-5F1199C63C2F}" srcOrd="6" destOrd="0" presId="urn:microsoft.com/office/officeart/2005/8/layout/chevron1"/>
    <dgm:cxn modelId="{FA568451-82C2-4A98-88A5-85DC86A1AA3D}" type="presParOf" srcId="{5197DDF6-9B4C-4BFC-BC3A-EA6C58E42FA7}" destId="{B44D9E86-97E7-4906-834A-B79963150A17}" srcOrd="7" destOrd="0" presId="urn:microsoft.com/office/officeart/2005/8/layout/chevron1"/>
    <dgm:cxn modelId="{169D9F80-FC82-4986-91D6-FC36D23F0B55}" type="presParOf" srcId="{5197DDF6-9B4C-4BFC-BC3A-EA6C58E42FA7}" destId="{6C3C9525-E078-47FA-B730-44C892C0E616}" srcOrd="8" destOrd="0" presId="urn:microsoft.com/office/officeart/2005/8/layout/chevron1"/>
    <dgm:cxn modelId="{E7D0F187-D552-4391-BE7E-4C5D4A895099}" type="presParOf" srcId="{5197DDF6-9B4C-4BFC-BC3A-EA6C58E42FA7}" destId="{4CF75D3B-02D9-4612-A285-7A229A4F9E9C}" srcOrd="9" destOrd="0" presId="urn:microsoft.com/office/officeart/2005/8/layout/chevron1"/>
    <dgm:cxn modelId="{DFE8F97C-1B82-454C-AA41-970AA74E0714}" type="presParOf" srcId="{5197DDF6-9B4C-4BFC-BC3A-EA6C58E42FA7}" destId="{C8A8E80E-31BB-450D-9AE1-83090EF4584E}" srcOrd="10" destOrd="0" presId="urn:microsoft.com/office/officeart/2005/8/layout/chevron1"/>
    <dgm:cxn modelId="{58F3C214-32D3-40D0-A96D-68F140CD0E32}" type="presParOf" srcId="{5197DDF6-9B4C-4BFC-BC3A-EA6C58E42FA7}" destId="{800C2201-2967-4F52-B591-9E45EE71449F}" srcOrd="11" destOrd="0" presId="urn:microsoft.com/office/officeart/2005/8/layout/chevron1"/>
    <dgm:cxn modelId="{48830D83-D181-437A-9946-29D45E183D5E}" type="presParOf" srcId="{5197DDF6-9B4C-4BFC-BC3A-EA6C58E42FA7}" destId="{6E1AC135-A264-43D8-951A-4B328C9344B9}"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A87E6D18-95B4-40A0-A616-F1AC1B16E569}" type="doc">
      <dgm:prSet loTypeId="urn:microsoft.com/office/officeart/2005/8/layout/chevron1" loCatId="process" qsTypeId="urn:microsoft.com/office/officeart/2005/8/quickstyle/simple1" qsCatId="simple" csTypeId="urn:microsoft.com/office/officeart/2005/8/colors/accent3_2" csCatId="accent3" phldr="1"/>
      <dgm:spPr/>
    </dgm:pt>
    <dgm:pt modelId="{04259665-CD0B-4D8B-B4A6-4AA1C95B4DF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Overview</a:t>
          </a:r>
          <a:endParaRPr lang="en-US" dirty="0"/>
        </a:p>
      </dgm:t>
    </dgm:pt>
    <dgm:pt modelId="{80AA4A8F-2804-43C2-B88F-83A02884E53E}" type="parTrans" cxnId="{D2A837BA-F4EF-4B9B-91DA-0C59C95F6376}">
      <dgm:prSet/>
      <dgm:spPr/>
      <dgm:t>
        <a:bodyPr/>
        <a:lstStyle/>
        <a:p>
          <a:endParaRPr lang="en-US"/>
        </a:p>
      </dgm:t>
    </dgm:pt>
    <dgm:pt modelId="{3CE7A998-8046-454F-8585-FD69C00DC4BD}" type="sibTrans" cxnId="{D2A837BA-F4EF-4B9B-91DA-0C59C95F6376}">
      <dgm:prSet/>
      <dgm:spPr/>
      <dgm:t>
        <a:bodyPr/>
        <a:lstStyle/>
        <a:p>
          <a:endParaRPr lang="en-US"/>
        </a:p>
      </dgm:t>
    </dgm:pt>
    <dgm:pt modelId="{94756241-BAB5-45B4-91F5-719576B63D90}">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t>Sensor Selection</a:t>
          </a:r>
          <a:endParaRPr lang="en-US" dirty="0"/>
        </a:p>
      </dgm:t>
    </dgm:pt>
    <dgm:pt modelId="{8595525C-5204-4C5B-8EB5-DA4E3A2095F7}" type="parTrans" cxnId="{F8FB5269-2A7E-458A-AA96-5508FBAC4B8A}">
      <dgm:prSet/>
      <dgm:spPr/>
      <dgm:t>
        <a:bodyPr/>
        <a:lstStyle/>
        <a:p>
          <a:endParaRPr lang="en-US"/>
        </a:p>
      </dgm:t>
    </dgm:pt>
    <dgm:pt modelId="{67A83D8C-5042-4C11-9469-C34643533500}" type="sibTrans" cxnId="{F8FB5269-2A7E-458A-AA96-5508FBAC4B8A}">
      <dgm:prSet/>
      <dgm:spPr/>
      <dgm:t>
        <a:bodyPr/>
        <a:lstStyle/>
        <a:p>
          <a:endParaRPr lang="en-US"/>
        </a:p>
      </dgm:t>
    </dgm:pt>
    <dgm:pt modelId="{768F6B5E-18D8-4B50-A55B-58B64A695B5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Summary</a:t>
          </a:r>
          <a:endParaRPr lang="en-US" dirty="0"/>
        </a:p>
      </dgm:t>
    </dgm:pt>
    <dgm:pt modelId="{E8BA1BCD-C214-44A4-A4A3-7B5B6EA44478}" type="parTrans" cxnId="{DC73BAD8-ECFF-40D6-8D3E-389214FE3380}">
      <dgm:prSet/>
      <dgm:spPr/>
      <dgm:t>
        <a:bodyPr/>
        <a:lstStyle/>
        <a:p>
          <a:endParaRPr lang="en-US"/>
        </a:p>
      </dgm:t>
    </dgm:pt>
    <dgm:pt modelId="{CD6FCF7C-AE39-438B-B07E-01D7FD6E4748}" type="sibTrans" cxnId="{DC73BAD8-ECFF-40D6-8D3E-389214FE3380}">
      <dgm:prSet/>
      <dgm:spPr/>
      <dgm:t>
        <a:bodyPr/>
        <a:lstStyle/>
        <a:p>
          <a:endParaRPr lang="en-US"/>
        </a:p>
      </dgm:t>
    </dgm:pt>
    <dgm:pt modelId="{33518A2C-9F14-4486-8758-BD50B2142EF1}">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Requirements</a:t>
          </a:r>
          <a:endParaRPr lang="en-US" dirty="0"/>
        </a:p>
      </dgm:t>
    </dgm:pt>
    <dgm:pt modelId="{E2C77366-044B-4B6C-9003-ACFA476BEDDE}" type="sibTrans" cxnId="{B549B32B-A741-48DA-BEA5-4972E98DCEFC}">
      <dgm:prSet/>
      <dgm:spPr/>
      <dgm:t>
        <a:bodyPr/>
        <a:lstStyle/>
        <a:p>
          <a:endParaRPr lang="en-US"/>
        </a:p>
      </dgm:t>
    </dgm:pt>
    <dgm:pt modelId="{8B4A8E39-91DC-427A-AC2A-4C874082C71B}" type="parTrans" cxnId="{B549B32B-A741-48DA-BEA5-4972E98DCEFC}">
      <dgm:prSet/>
      <dgm:spPr/>
      <dgm:t>
        <a:bodyPr/>
        <a:lstStyle/>
        <a:p>
          <a:endParaRPr lang="en-US"/>
        </a:p>
      </dgm:t>
    </dgm:pt>
    <dgm:pt modelId="{8A9782C3-DF52-41BF-BB5A-AD73F3640FCD}">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Mechanical</a:t>
          </a:r>
          <a:endParaRPr lang="en-US" dirty="0"/>
        </a:p>
      </dgm:t>
    </dgm:pt>
    <dgm:pt modelId="{1C5D331B-F723-4726-826C-B5D2B98B7242}" type="parTrans" cxnId="{13A69CF9-DDBB-4255-93E5-4865E231BC2C}">
      <dgm:prSet/>
      <dgm:spPr/>
      <dgm:t>
        <a:bodyPr/>
        <a:lstStyle/>
        <a:p>
          <a:endParaRPr lang="en-US"/>
        </a:p>
      </dgm:t>
    </dgm:pt>
    <dgm:pt modelId="{75A549AF-4D76-4F73-8339-CF191D4760E8}" type="sibTrans" cxnId="{13A69CF9-DDBB-4255-93E5-4865E231BC2C}">
      <dgm:prSet/>
      <dgm:spPr/>
      <dgm:t>
        <a:bodyPr/>
        <a:lstStyle/>
        <a:p>
          <a:endParaRPr lang="en-US"/>
        </a:p>
      </dgm:t>
    </dgm:pt>
    <dgm:pt modelId="{31BA2BD5-BBF5-4225-8D04-BC2564B01642}">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Electrical</a:t>
          </a:r>
          <a:endParaRPr lang="en-US" dirty="0"/>
        </a:p>
      </dgm:t>
    </dgm:pt>
    <dgm:pt modelId="{987B6FEE-F550-4506-A292-E340CAE576C3}" type="parTrans" cxnId="{1C6499ED-C2F6-40DF-9CBF-077185879F37}">
      <dgm:prSet/>
      <dgm:spPr/>
      <dgm:t>
        <a:bodyPr/>
        <a:lstStyle/>
        <a:p>
          <a:endParaRPr lang="en-US"/>
        </a:p>
      </dgm:t>
    </dgm:pt>
    <dgm:pt modelId="{92E1560F-AD17-4BC2-843E-4B1DDC8B6DBE}" type="sibTrans" cxnId="{1C6499ED-C2F6-40DF-9CBF-077185879F37}">
      <dgm:prSet/>
      <dgm:spPr/>
      <dgm:t>
        <a:bodyPr/>
        <a:lstStyle/>
        <a:p>
          <a:endParaRPr lang="en-US"/>
        </a:p>
      </dgm:t>
    </dgm:pt>
    <dgm:pt modelId="{173F2F99-0C3A-4F4E-AF5F-949920B9454C}">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Thermal</a:t>
          </a:r>
          <a:endParaRPr lang="en-US" dirty="0"/>
        </a:p>
      </dgm:t>
    </dgm:pt>
    <dgm:pt modelId="{2A49B909-D332-483F-8500-DF4179ECD8A5}" type="parTrans" cxnId="{0D0725DD-A68B-43FC-B86E-3784759F39D6}">
      <dgm:prSet/>
      <dgm:spPr/>
      <dgm:t>
        <a:bodyPr/>
        <a:lstStyle/>
        <a:p>
          <a:endParaRPr lang="en-US"/>
        </a:p>
      </dgm:t>
    </dgm:pt>
    <dgm:pt modelId="{54548CC0-0D48-41BB-A4B8-DF6FEA56FCFF}" type="sibTrans" cxnId="{0D0725DD-A68B-43FC-B86E-3784759F39D6}">
      <dgm:prSet/>
      <dgm:spPr/>
      <dgm:t>
        <a:bodyPr/>
        <a:lstStyle/>
        <a:p>
          <a:endParaRPr lang="en-US"/>
        </a:p>
      </dgm:t>
    </dgm:pt>
    <dgm:pt modelId="{5197DDF6-9B4C-4BFC-BC3A-EA6C58E42FA7}" type="pres">
      <dgm:prSet presAssocID="{A87E6D18-95B4-40A0-A616-F1AC1B16E569}" presName="Name0" presStyleCnt="0">
        <dgm:presLayoutVars>
          <dgm:dir/>
          <dgm:animLvl val="lvl"/>
          <dgm:resizeHandles val="exact"/>
        </dgm:presLayoutVars>
      </dgm:prSet>
      <dgm:spPr/>
    </dgm:pt>
    <dgm:pt modelId="{3182EEB7-EED7-4787-B65E-513516C3A23B}" type="pres">
      <dgm:prSet presAssocID="{04259665-CD0B-4D8B-B4A6-4AA1C95B4DF6}" presName="parTxOnly" presStyleLbl="node1" presStyleIdx="0" presStyleCnt="7">
        <dgm:presLayoutVars>
          <dgm:chMax val="0"/>
          <dgm:chPref val="0"/>
          <dgm:bulletEnabled val="1"/>
        </dgm:presLayoutVars>
      </dgm:prSet>
      <dgm:spPr/>
      <dgm:t>
        <a:bodyPr/>
        <a:lstStyle/>
        <a:p>
          <a:endParaRPr lang="en-US"/>
        </a:p>
      </dgm:t>
    </dgm:pt>
    <dgm:pt modelId="{52879E85-1358-4F47-85CD-2233BCD2A99F}" type="pres">
      <dgm:prSet presAssocID="{3CE7A998-8046-454F-8585-FD69C00DC4BD}" presName="parTxOnlySpace" presStyleCnt="0"/>
      <dgm:spPr/>
    </dgm:pt>
    <dgm:pt modelId="{04F70D9C-938C-4F4F-91EC-D4D528E4A5A5}" type="pres">
      <dgm:prSet presAssocID="{33518A2C-9F14-4486-8758-BD50B2142EF1}" presName="parTxOnly" presStyleLbl="node1" presStyleIdx="1" presStyleCnt="7">
        <dgm:presLayoutVars>
          <dgm:chMax val="0"/>
          <dgm:chPref val="0"/>
          <dgm:bulletEnabled val="1"/>
        </dgm:presLayoutVars>
      </dgm:prSet>
      <dgm:spPr/>
      <dgm:t>
        <a:bodyPr/>
        <a:lstStyle/>
        <a:p>
          <a:endParaRPr lang="en-US"/>
        </a:p>
      </dgm:t>
    </dgm:pt>
    <dgm:pt modelId="{03DF3B91-CF5E-4DB1-A9D6-A5360125BE36}" type="pres">
      <dgm:prSet presAssocID="{E2C77366-044B-4B6C-9003-ACFA476BEDDE}" presName="parTxOnlySpace" presStyleCnt="0"/>
      <dgm:spPr/>
    </dgm:pt>
    <dgm:pt modelId="{37000E98-81DC-4356-95BB-7BC9E7ACF530}" type="pres">
      <dgm:prSet presAssocID="{94756241-BAB5-45B4-91F5-719576B63D90}" presName="parTxOnly" presStyleLbl="node1" presStyleIdx="2" presStyleCnt="7">
        <dgm:presLayoutVars>
          <dgm:chMax val="0"/>
          <dgm:chPref val="0"/>
          <dgm:bulletEnabled val="1"/>
        </dgm:presLayoutVars>
      </dgm:prSet>
      <dgm:spPr/>
      <dgm:t>
        <a:bodyPr/>
        <a:lstStyle/>
        <a:p>
          <a:endParaRPr lang="en-US"/>
        </a:p>
      </dgm:t>
    </dgm:pt>
    <dgm:pt modelId="{7BD15A73-5429-472D-92DA-F447988F5575}" type="pres">
      <dgm:prSet presAssocID="{67A83D8C-5042-4C11-9469-C34643533500}" presName="parTxOnlySpace" presStyleCnt="0"/>
      <dgm:spPr/>
    </dgm:pt>
    <dgm:pt modelId="{903ED198-CD86-4423-8EE5-5F1199C63C2F}" type="pres">
      <dgm:prSet presAssocID="{8A9782C3-DF52-41BF-BB5A-AD73F3640FCD}" presName="parTxOnly" presStyleLbl="node1" presStyleIdx="3" presStyleCnt="7">
        <dgm:presLayoutVars>
          <dgm:chMax val="0"/>
          <dgm:chPref val="0"/>
          <dgm:bulletEnabled val="1"/>
        </dgm:presLayoutVars>
      </dgm:prSet>
      <dgm:spPr/>
      <dgm:t>
        <a:bodyPr/>
        <a:lstStyle/>
        <a:p>
          <a:endParaRPr lang="en-US"/>
        </a:p>
      </dgm:t>
    </dgm:pt>
    <dgm:pt modelId="{B44D9E86-97E7-4906-834A-B79963150A17}" type="pres">
      <dgm:prSet presAssocID="{75A549AF-4D76-4F73-8339-CF191D4760E8}" presName="parTxOnlySpace" presStyleCnt="0"/>
      <dgm:spPr/>
    </dgm:pt>
    <dgm:pt modelId="{6C3C9525-E078-47FA-B730-44C892C0E616}" type="pres">
      <dgm:prSet presAssocID="{173F2F99-0C3A-4F4E-AF5F-949920B9454C}" presName="parTxOnly" presStyleLbl="node1" presStyleIdx="4" presStyleCnt="7">
        <dgm:presLayoutVars>
          <dgm:chMax val="0"/>
          <dgm:chPref val="0"/>
          <dgm:bulletEnabled val="1"/>
        </dgm:presLayoutVars>
      </dgm:prSet>
      <dgm:spPr/>
      <dgm:t>
        <a:bodyPr/>
        <a:lstStyle/>
        <a:p>
          <a:endParaRPr lang="en-US"/>
        </a:p>
      </dgm:t>
    </dgm:pt>
    <dgm:pt modelId="{4CF75D3B-02D9-4612-A285-7A229A4F9E9C}" type="pres">
      <dgm:prSet presAssocID="{54548CC0-0D48-41BB-A4B8-DF6FEA56FCFF}" presName="parTxOnlySpace" presStyleCnt="0"/>
      <dgm:spPr/>
    </dgm:pt>
    <dgm:pt modelId="{C8A8E80E-31BB-450D-9AE1-83090EF4584E}" type="pres">
      <dgm:prSet presAssocID="{31BA2BD5-BBF5-4225-8D04-BC2564B01642}" presName="parTxOnly" presStyleLbl="node1" presStyleIdx="5" presStyleCnt="7">
        <dgm:presLayoutVars>
          <dgm:chMax val="0"/>
          <dgm:chPref val="0"/>
          <dgm:bulletEnabled val="1"/>
        </dgm:presLayoutVars>
      </dgm:prSet>
      <dgm:spPr/>
      <dgm:t>
        <a:bodyPr/>
        <a:lstStyle/>
        <a:p>
          <a:endParaRPr lang="en-US"/>
        </a:p>
      </dgm:t>
    </dgm:pt>
    <dgm:pt modelId="{800C2201-2967-4F52-B591-9E45EE71449F}" type="pres">
      <dgm:prSet presAssocID="{92E1560F-AD17-4BC2-843E-4B1DDC8B6DBE}" presName="parTxOnlySpace" presStyleCnt="0"/>
      <dgm:spPr/>
    </dgm:pt>
    <dgm:pt modelId="{6E1AC135-A264-43D8-951A-4B328C9344B9}" type="pres">
      <dgm:prSet presAssocID="{768F6B5E-18D8-4B50-A55B-58B64A695B56}" presName="parTxOnly" presStyleLbl="node1" presStyleIdx="6" presStyleCnt="7">
        <dgm:presLayoutVars>
          <dgm:chMax val="0"/>
          <dgm:chPref val="0"/>
          <dgm:bulletEnabled val="1"/>
        </dgm:presLayoutVars>
      </dgm:prSet>
      <dgm:spPr/>
      <dgm:t>
        <a:bodyPr/>
        <a:lstStyle/>
        <a:p>
          <a:endParaRPr lang="en-US"/>
        </a:p>
      </dgm:t>
    </dgm:pt>
  </dgm:ptLst>
  <dgm:cxnLst>
    <dgm:cxn modelId="{3928EB60-A56D-4615-8CEB-E28F373FC1B9}" type="presOf" srcId="{04259665-CD0B-4D8B-B4A6-4AA1C95B4DF6}" destId="{3182EEB7-EED7-4787-B65E-513516C3A23B}" srcOrd="0" destOrd="0" presId="urn:microsoft.com/office/officeart/2005/8/layout/chevron1"/>
    <dgm:cxn modelId="{1C6499ED-C2F6-40DF-9CBF-077185879F37}" srcId="{A87E6D18-95B4-40A0-A616-F1AC1B16E569}" destId="{31BA2BD5-BBF5-4225-8D04-BC2564B01642}" srcOrd="5" destOrd="0" parTransId="{987B6FEE-F550-4506-A292-E340CAE576C3}" sibTransId="{92E1560F-AD17-4BC2-843E-4B1DDC8B6DBE}"/>
    <dgm:cxn modelId="{DC73BAD8-ECFF-40D6-8D3E-389214FE3380}" srcId="{A87E6D18-95B4-40A0-A616-F1AC1B16E569}" destId="{768F6B5E-18D8-4B50-A55B-58B64A695B56}" srcOrd="6" destOrd="0" parTransId="{E8BA1BCD-C214-44A4-A4A3-7B5B6EA44478}" sibTransId="{CD6FCF7C-AE39-438B-B07E-01D7FD6E4748}"/>
    <dgm:cxn modelId="{C9C7A140-A7A2-44E5-BF7A-772F0AB3C405}" type="presOf" srcId="{173F2F99-0C3A-4F4E-AF5F-949920B9454C}" destId="{6C3C9525-E078-47FA-B730-44C892C0E616}" srcOrd="0" destOrd="0" presId="urn:microsoft.com/office/officeart/2005/8/layout/chevron1"/>
    <dgm:cxn modelId="{0FE406E1-5772-40F0-A1C7-D41C9407E844}" type="presOf" srcId="{768F6B5E-18D8-4B50-A55B-58B64A695B56}" destId="{6E1AC135-A264-43D8-951A-4B328C9344B9}" srcOrd="0" destOrd="0" presId="urn:microsoft.com/office/officeart/2005/8/layout/chevron1"/>
    <dgm:cxn modelId="{B549B32B-A741-48DA-BEA5-4972E98DCEFC}" srcId="{A87E6D18-95B4-40A0-A616-F1AC1B16E569}" destId="{33518A2C-9F14-4486-8758-BD50B2142EF1}" srcOrd="1" destOrd="0" parTransId="{8B4A8E39-91DC-427A-AC2A-4C874082C71B}" sibTransId="{E2C77366-044B-4B6C-9003-ACFA476BEDDE}"/>
    <dgm:cxn modelId="{D2A837BA-F4EF-4B9B-91DA-0C59C95F6376}" srcId="{A87E6D18-95B4-40A0-A616-F1AC1B16E569}" destId="{04259665-CD0B-4D8B-B4A6-4AA1C95B4DF6}" srcOrd="0" destOrd="0" parTransId="{80AA4A8F-2804-43C2-B88F-83A02884E53E}" sibTransId="{3CE7A998-8046-454F-8585-FD69C00DC4BD}"/>
    <dgm:cxn modelId="{9EB392D0-B1E8-4231-8BC8-23F48C930BF6}" type="presOf" srcId="{33518A2C-9F14-4486-8758-BD50B2142EF1}" destId="{04F70D9C-938C-4F4F-91EC-D4D528E4A5A5}" srcOrd="0" destOrd="0" presId="urn:microsoft.com/office/officeart/2005/8/layout/chevron1"/>
    <dgm:cxn modelId="{F8FB5269-2A7E-458A-AA96-5508FBAC4B8A}" srcId="{A87E6D18-95B4-40A0-A616-F1AC1B16E569}" destId="{94756241-BAB5-45B4-91F5-719576B63D90}" srcOrd="2" destOrd="0" parTransId="{8595525C-5204-4C5B-8EB5-DA4E3A2095F7}" sibTransId="{67A83D8C-5042-4C11-9469-C34643533500}"/>
    <dgm:cxn modelId="{13A69CF9-DDBB-4255-93E5-4865E231BC2C}" srcId="{A87E6D18-95B4-40A0-A616-F1AC1B16E569}" destId="{8A9782C3-DF52-41BF-BB5A-AD73F3640FCD}" srcOrd="3" destOrd="0" parTransId="{1C5D331B-F723-4726-826C-B5D2B98B7242}" sibTransId="{75A549AF-4D76-4F73-8339-CF191D4760E8}"/>
    <dgm:cxn modelId="{569181D2-6C0F-4863-A833-043E54545BF1}" type="presOf" srcId="{31BA2BD5-BBF5-4225-8D04-BC2564B01642}" destId="{C8A8E80E-31BB-450D-9AE1-83090EF4584E}" srcOrd="0" destOrd="0" presId="urn:microsoft.com/office/officeart/2005/8/layout/chevron1"/>
    <dgm:cxn modelId="{55217D25-5A41-45C8-8553-6863E5409630}" type="presOf" srcId="{8A9782C3-DF52-41BF-BB5A-AD73F3640FCD}" destId="{903ED198-CD86-4423-8EE5-5F1199C63C2F}" srcOrd="0" destOrd="0" presId="urn:microsoft.com/office/officeart/2005/8/layout/chevron1"/>
    <dgm:cxn modelId="{0D0725DD-A68B-43FC-B86E-3784759F39D6}" srcId="{A87E6D18-95B4-40A0-A616-F1AC1B16E569}" destId="{173F2F99-0C3A-4F4E-AF5F-949920B9454C}" srcOrd="4" destOrd="0" parTransId="{2A49B909-D332-483F-8500-DF4179ECD8A5}" sibTransId="{54548CC0-0D48-41BB-A4B8-DF6FEA56FCFF}"/>
    <dgm:cxn modelId="{75542C40-BCBB-4D57-A53E-132ADE059E8B}" type="presOf" srcId="{94756241-BAB5-45B4-91F5-719576B63D90}" destId="{37000E98-81DC-4356-95BB-7BC9E7ACF530}" srcOrd="0" destOrd="0" presId="urn:microsoft.com/office/officeart/2005/8/layout/chevron1"/>
    <dgm:cxn modelId="{43F69106-DC6A-4C17-950E-B26A95E672EA}" type="presOf" srcId="{A87E6D18-95B4-40A0-A616-F1AC1B16E569}" destId="{5197DDF6-9B4C-4BFC-BC3A-EA6C58E42FA7}" srcOrd="0" destOrd="0" presId="urn:microsoft.com/office/officeart/2005/8/layout/chevron1"/>
    <dgm:cxn modelId="{AE5200A9-7FBD-4251-BEB9-8B24FE89DE8C}" type="presParOf" srcId="{5197DDF6-9B4C-4BFC-BC3A-EA6C58E42FA7}" destId="{3182EEB7-EED7-4787-B65E-513516C3A23B}" srcOrd="0" destOrd="0" presId="urn:microsoft.com/office/officeart/2005/8/layout/chevron1"/>
    <dgm:cxn modelId="{52DFA320-3E85-46F5-A5D7-1BBF04527B40}" type="presParOf" srcId="{5197DDF6-9B4C-4BFC-BC3A-EA6C58E42FA7}" destId="{52879E85-1358-4F47-85CD-2233BCD2A99F}" srcOrd="1" destOrd="0" presId="urn:microsoft.com/office/officeart/2005/8/layout/chevron1"/>
    <dgm:cxn modelId="{7F9AD7B6-2043-48C7-ADFE-D975C0802C20}" type="presParOf" srcId="{5197DDF6-9B4C-4BFC-BC3A-EA6C58E42FA7}" destId="{04F70D9C-938C-4F4F-91EC-D4D528E4A5A5}" srcOrd="2" destOrd="0" presId="urn:microsoft.com/office/officeart/2005/8/layout/chevron1"/>
    <dgm:cxn modelId="{802F40C8-78D3-480E-8FB1-1BD2BC22C043}" type="presParOf" srcId="{5197DDF6-9B4C-4BFC-BC3A-EA6C58E42FA7}" destId="{03DF3B91-CF5E-4DB1-A9D6-A5360125BE36}" srcOrd="3" destOrd="0" presId="urn:microsoft.com/office/officeart/2005/8/layout/chevron1"/>
    <dgm:cxn modelId="{CB3B4FF2-8739-401D-AE3F-346CA387F744}" type="presParOf" srcId="{5197DDF6-9B4C-4BFC-BC3A-EA6C58E42FA7}" destId="{37000E98-81DC-4356-95BB-7BC9E7ACF530}" srcOrd="4" destOrd="0" presId="urn:microsoft.com/office/officeart/2005/8/layout/chevron1"/>
    <dgm:cxn modelId="{02FE7395-5F6C-4644-84E1-54CC93A47F78}" type="presParOf" srcId="{5197DDF6-9B4C-4BFC-BC3A-EA6C58E42FA7}" destId="{7BD15A73-5429-472D-92DA-F447988F5575}" srcOrd="5" destOrd="0" presId="urn:microsoft.com/office/officeart/2005/8/layout/chevron1"/>
    <dgm:cxn modelId="{6FD299C3-634B-44C4-88C3-5FB4B571ADE9}" type="presParOf" srcId="{5197DDF6-9B4C-4BFC-BC3A-EA6C58E42FA7}" destId="{903ED198-CD86-4423-8EE5-5F1199C63C2F}" srcOrd="6" destOrd="0" presId="urn:microsoft.com/office/officeart/2005/8/layout/chevron1"/>
    <dgm:cxn modelId="{2CCC8E24-4FEC-491B-98B0-01F41824C451}" type="presParOf" srcId="{5197DDF6-9B4C-4BFC-BC3A-EA6C58E42FA7}" destId="{B44D9E86-97E7-4906-834A-B79963150A17}" srcOrd="7" destOrd="0" presId="urn:microsoft.com/office/officeart/2005/8/layout/chevron1"/>
    <dgm:cxn modelId="{E13F5A7C-5E1B-4E7E-A69F-960060E836D7}" type="presParOf" srcId="{5197DDF6-9B4C-4BFC-BC3A-EA6C58E42FA7}" destId="{6C3C9525-E078-47FA-B730-44C892C0E616}" srcOrd="8" destOrd="0" presId="urn:microsoft.com/office/officeart/2005/8/layout/chevron1"/>
    <dgm:cxn modelId="{D19E000A-7773-407B-BB95-8D042BD0AC90}" type="presParOf" srcId="{5197DDF6-9B4C-4BFC-BC3A-EA6C58E42FA7}" destId="{4CF75D3B-02D9-4612-A285-7A229A4F9E9C}" srcOrd="9" destOrd="0" presId="urn:microsoft.com/office/officeart/2005/8/layout/chevron1"/>
    <dgm:cxn modelId="{A3CAB917-3347-4177-ACBB-5E0D6A5D950F}" type="presParOf" srcId="{5197DDF6-9B4C-4BFC-BC3A-EA6C58E42FA7}" destId="{C8A8E80E-31BB-450D-9AE1-83090EF4584E}" srcOrd="10" destOrd="0" presId="urn:microsoft.com/office/officeart/2005/8/layout/chevron1"/>
    <dgm:cxn modelId="{4CBBD6C7-1A97-4892-BA19-E50E563A7CD8}" type="presParOf" srcId="{5197DDF6-9B4C-4BFC-BC3A-EA6C58E42FA7}" destId="{800C2201-2967-4F52-B591-9E45EE71449F}" srcOrd="11" destOrd="0" presId="urn:microsoft.com/office/officeart/2005/8/layout/chevron1"/>
    <dgm:cxn modelId="{DC10CD90-C839-44D7-9BD4-A1914209E394}" type="presParOf" srcId="{5197DDF6-9B4C-4BFC-BC3A-EA6C58E42FA7}" destId="{6E1AC135-A264-43D8-951A-4B328C9344B9}"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A87E6D18-95B4-40A0-A616-F1AC1B16E569}" type="doc">
      <dgm:prSet loTypeId="urn:microsoft.com/office/officeart/2005/8/layout/chevron1" loCatId="process" qsTypeId="urn:microsoft.com/office/officeart/2005/8/quickstyle/simple1" qsCatId="simple" csTypeId="urn:microsoft.com/office/officeart/2005/8/colors/accent3_2" csCatId="accent3" phldr="1"/>
      <dgm:spPr/>
    </dgm:pt>
    <dgm:pt modelId="{04259665-CD0B-4D8B-B4A6-4AA1C95B4DF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Overview</a:t>
          </a:r>
          <a:endParaRPr lang="en-US" dirty="0"/>
        </a:p>
      </dgm:t>
    </dgm:pt>
    <dgm:pt modelId="{80AA4A8F-2804-43C2-B88F-83A02884E53E}" type="parTrans" cxnId="{D2A837BA-F4EF-4B9B-91DA-0C59C95F6376}">
      <dgm:prSet/>
      <dgm:spPr/>
      <dgm:t>
        <a:bodyPr/>
        <a:lstStyle/>
        <a:p>
          <a:endParaRPr lang="en-US"/>
        </a:p>
      </dgm:t>
    </dgm:pt>
    <dgm:pt modelId="{3CE7A998-8046-454F-8585-FD69C00DC4BD}" type="sibTrans" cxnId="{D2A837BA-F4EF-4B9B-91DA-0C59C95F6376}">
      <dgm:prSet/>
      <dgm:spPr/>
      <dgm:t>
        <a:bodyPr/>
        <a:lstStyle/>
        <a:p>
          <a:endParaRPr lang="en-US"/>
        </a:p>
      </dgm:t>
    </dgm:pt>
    <dgm:pt modelId="{94756241-BAB5-45B4-91F5-719576B63D90}">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t>Sensor Selection</a:t>
          </a:r>
          <a:endParaRPr lang="en-US" dirty="0"/>
        </a:p>
      </dgm:t>
    </dgm:pt>
    <dgm:pt modelId="{8595525C-5204-4C5B-8EB5-DA4E3A2095F7}" type="parTrans" cxnId="{F8FB5269-2A7E-458A-AA96-5508FBAC4B8A}">
      <dgm:prSet/>
      <dgm:spPr/>
      <dgm:t>
        <a:bodyPr/>
        <a:lstStyle/>
        <a:p>
          <a:endParaRPr lang="en-US"/>
        </a:p>
      </dgm:t>
    </dgm:pt>
    <dgm:pt modelId="{67A83D8C-5042-4C11-9469-C34643533500}" type="sibTrans" cxnId="{F8FB5269-2A7E-458A-AA96-5508FBAC4B8A}">
      <dgm:prSet/>
      <dgm:spPr/>
      <dgm:t>
        <a:bodyPr/>
        <a:lstStyle/>
        <a:p>
          <a:endParaRPr lang="en-US"/>
        </a:p>
      </dgm:t>
    </dgm:pt>
    <dgm:pt modelId="{768F6B5E-18D8-4B50-A55B-58B64A695B5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Summary</a:t>
          </a:r>
          <a:endParaRPr lang="en-US" dirty="0"/>
        </a:p>
      </dgm:t>
    </dgm:pt>
    <dgm:pt modelId="{E8BA1BCD-C214-44A4-A4A3-7B5B6EA44478}" type="parTrans" cxnId="{DC73BAD8-ECFF-40D6-8D3E-389214FE3380}">
      <dgm:prSet/>
      <dgm:spPr/>
      <dgm:t>
        <a:bodyPr/>
        <a:lstStyle/>
        <a:p>
          <a:endParaRPr lang="en-US"/>
        </a:p>
      </dgm:t>
    </dgm:pt>
    <dgm:pt modelId="{CD6FCF7C-AE39-438B-B07E-01D7FD6E4748}" type="sibTrans" cxnId="{DC73BAD8-ECFF-40D6-8D3E-389214FE3380}">
      <dgm:prSet/>
      <dgm:spPr/>
      <dgm:t>
        <a:bodyPr/>
        <a:lstStyle/>
        <a:p>
          <a:endParaRPr lang="en-US"/>
        </a:p>
      </dgm:t>
    </dgm:pt>
    <dgm:pt modelId="{33518A2C-9F14-4486-8758-BD50B2142EF1}">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Requirements</a:t>
          </a:r>
          <a:endParaRPr lang="en-US" dirty="0"/>
        </a:p>
      </dgm:t>
    </dgm:pt>
    <dgm:pt modelId="{E2C77366-044B-4B6C-9003-ACFA476BEDDE}" type="sibTrans" cxnId="{B549B32B-A741-48DA-BEA5-4972E98DCEFC}">
      <dgm:prSet/>
      <dgm:spPr/>
      <dgm:t>
        <a:bodyPr/>
        <a:lstStyle/>
        <a:p>
          <a:endParaRPr lang="en-US"/>
        </a:p>
      </dgm:t>
    </dgm:pt>
    <dgm:pt modelId="{8B4A8E39-91DC-427A-AC2A-4C874082C71B}" type="parTrans" cxnId="{B549B32B-A741-48DA-BEA5-4972E98DCEFC}">
      <dgm:prSet/>
      <dgm:spPr/>
      <dgm:t>
        <a:bodyPr/>
        <a:lstStyle/>
        <a:p>
          <a:endParaRPr lang="en-US"/>
        </a:p>
      </dgm:t>
    </dgm:pt>
    <dgm:pt modelId="{8A9782C3-DF52-41BF-BB5A-AD73F3640FCD}">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Mechanical</a:t>
          </a:r>
          <a:endParaRPr lang="en-US" dirty="0"/>
        </a:p>
      </dgm:t>
    </dgm:pt>
    <dgm:pt modelId="{1C5D331B-F723-4726-826C-B5D2B98B7242}" type="parTrans" cxnId="{13A69CF9-DDBB-4255-93E5-4865E231BC2C}">
      <dgm:prSet/>
      <dgm:spPr/>
      <dgm:t>
        <a:bodyPr/>
        <a:lstStyle/>
        <a:p>
          <a:endParaRPr lang="en-US"/>
        </a:p>
      </dgm:t>
    </dgm:pt>
    <dgm:pt modelId="{75A549AF-4D76-4F73-8339-CF191D4760E8}" type="sibTrans" cxnId="{13A69CF9-DDBB-4255-93E5-4865E231BC2C}">
      <dgm:prSet/>
      <dgm:spPr/>
      <dgm:t>
        <a:bodyPr/>
        <a:lstStyle/>
        <a:p>
          <a:endParaRPr lang="en-US"/>
        </a:p>
      </dgm:t>
    </dgm:pt>
    <dgm:pt modelId="{31BA2BD5-BBF5-4225-8D04-BC2564B01642}">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Electrical</a:t>
          </a:r>
          <a:endParaRPr lang="en-US" dirty="0"/>
        </a:p>
      </dgm:t>
    </dgm:pt>
    <dgm:pt modelId="{987B6FEE-F550-4506-A292-E340CAE576C3}" type="parTrans" cxnId="{1C6499ED-C2F6-40DF-9CBF-077185879F37}">
      <dgm:prSet/>
      <dgm:spPr/>
      <dgm:t>
        <a:bodyPr/>
        <a:lstStyle/>
        <a:p>
          <a:endParaRPr lang="en-US"/>
        </a:p>
      </dgm:t>
    </dgm:pt>
    <dgm:pt modelId="{92E1560F-AD17-4BC2-843E-4B1DDC8B6DBE}" type="sibTrans" cxnId="{1C6499ED-C2F6-40DF-9CBF-077185879F37}">
      <dgm:prSet/>
      <dgm:spPr/>
      <dgm:t>
        <a:bodyPr/>
        <a:lstStyle/>
        <a:p>
          <a:endParaRPr lang="en-US"/>
        </a:p>
      </dgm:t>
    </dgm:pt>
    <dgm:pt modelId="{173F2F99-0C3A-4F4E-AF5F-949920B9454C}">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Thermal</a:t>
          </a:r>
          <a:endParaRPr lang="en-US" dirty="0"/>
        </a:p>
      </dgm:t>
    </dgm:pt>
    <dgm:pt modelId="{2A49B909-D332-483F-8500-DF4179ECD8A5}" type="parTrans" cxnId="{0D0725DD-A68B-43FC-B86E-3784759F39D6}">
      <dgm:prSet/>
      <dgm:spPr/>
      <dgm:t>
        <a:bodyPr/>
        <a:lstStyle/>
        <a:p>
          <a:endParaRPr lang="en-US"/>
        </a:p>
      </dgm:t>
    </dgm:pt>
    <dgm:pt modelId="{54548CC0-0D48-41BB-A4B8-DF6FEA56FCFF}" type="sibTrans" cxnId="{0D0725DD-A68B-43FC-B86E-3784759F39D6}">
      <dgm:prSet/>
      <dgm:spPr/>
      <dgm:t>
        <a:bodyPr/>
        <a:lstStyle/>
        <a:p>
          <a:endParaRPr lang="en-US"/>
        </a:p>
      </dgm:t>
    </dgm:pt>
    <dgm:pt modelId="{5197DDF6-9B4C-4BFC-BC3A-EA6C58E42FA7}" type="pres">
      <dgm:prSet presAssocID="{A87E6D18-95B4-40A0-A616-F1AC1B16E569}" presName="Name0" presStyleCnt="0">
        <dgm:presLayoutVars>
          <dgm:dir/>
          <dgm:animLvl val="lvl"/>
          <dgm:resizeHandles val="exact"/>
        </dgm:presLayoutVars>
      </dgm:prSet>
      <dgm:spPr/>
    </dgm:pt>
    <dgm:pt modelId="{3182EEB7-EED7-4787-B65E-513516C3A23B}" type="pres">
      <dgm:prSet presAssocID="{04259665-CD0B-4D8B-B4A6-4AA1C95B4DF6}" presName="parTxOnly" presStyleLbl="node1" presStyleIdx="0" presStyleCnt="7">
        <dgm:presLayoutVars>
          <dgm:chMax val="0"/>
          <dgm:chPref val="0"/>
          <dgm:bulletEnabled val="1"/>
        </dgm:presLayoutVars>
      </dgm:prSet>
      <dgm:spPr/>
      <dgm:t>
        <a:bodyPr/>
        <a:lstStyle/>
        <a:p>
          <a:endParaRPr lang="en-US"/>
        </a:p>
      </dgm:t>
    </dgm:pt>
    <dgm:pt modelId="{52879E85-1358-4F47-85CD-2233BCD2A99F}" type="pres">
      <dgm:prSet presAssocID="{3CE7A998-8046-454F-8585-FD69C00DC4BD}" presName="parTxOnlySpace" presStyleCnt="0"/>
      <dgm:spPr/>
    </dgm:pt>
    <dgm:pt modelId="{04F70D9C-938C-4F4F-91EC-D4D528E4A5A5}" type="pres">
      <dgm:prSet presAssocID="{33518A2C-9F14-4486-8758-BD50B2142EF1}" presName="parTxOnly" presStyleLbl="node1" presStyleIdx="1" presStyleCnt="7">
        <dgm:presLayoutVars>
          <dgm:chMax val="0"/>
          <dgm:chPref val="0"/>
          <dgm:bulletEnabled val="1"/>
        </dgm:presLayoutVars>
      </dgm:prSet>
      <dgm:spPr/>
      <dgm:t>
        <a:bodyPr/>
        <a:lstStyle/>
        <a:p>
          <a:endParaRPr lang="en-US"/>
        </a:p>
      </dgm:t>
    </dgm:pt>
    <dgm:pt modelId="{03DF3B91-CF5E-4DB1-A9D6-A5360125BE36}" type="pres">
      <dgm:prSet presAssocID="{E2C77366-044B-4B6C-9003-ACFA476BEDDE}" presName="parTxOnlySpace" presStyleCnt="0"/>
      <dgm:spPr/>
    </dgm:pt>
    <dgm:pt modelId="{37000E98-81DC-4356-95BB-7BC9E7ACF530}" type="pres">
      <dgm:prSet presAssocID="{94756241-BAB5-45B4-91F5-719576B63D90}" presName="parTxOnly" presStyleLbl="node1" presStyleIdx="2" presStyleCnt="7">
        <dgm:presLayoutVars>
          <dgm:chMax val="0"/>
          <dgm:chPref val="0"/>
          <dgm:bulletEnabled val="1"/>
        </dgm:presLayoutVars>
      </dgm:prSet>
      <dgm:spPr/>
      <dgm:t>
        <a:bodyPr/>
        <a:lstStyle/>
        <a:p>
          <a:endParaRPr lang="en-US"/>
        </a:p>
      </dgm:t>
    </dgm:pt>
    <dgm:pt modelId="{7BD15A73-5429-472D-92DA-F447988F5575}" type="pres">
      <dgm:prSet presAssocID="{67A83D8C-5042-4C11-9469-C34643533500}" presName="parTxOnlySpace" presStyleCnt="0"/>
      <dgm:spPr/>
    </dgm:pt>
    <dgm:pt modelId="{903ED198-CD86-4423-8EE5-5F1199C63C2F}" type="pres">
      <dgm:prSet presAssocID="{8A9782C3-DF52-41BF-BB5A-AD73F3640FCD}" presName="parTxOnly" presStyleLbl="node1" presStyleIdx="3" presStyleCnt="7">
        <dgm:presLayoutVars>
          <dgm:chMax val="0"/>
          <dgm:chPref val="0"/>
          <dgm:bulletEnabled val="1"/>
        </dgm:presLayoutVars>
      </dgm:prSet>
      <dgm:spPr/>
      <dgm:t>
        <a:bodyPr/>
        <a:lstStyle/>
        <a:p>
          <a:endParaRPr lang="en-US"/>
        </a:p>
      </dgm:t>
    </dgm:pt>
    <dgm:pt modelId="{B44D9E86-97E7-4906-834A-B79963150A17}" type="pres">
      <dgm:prSet presAssocID="{75A549AF-4D76-4F73-8339-CF191D4760E8}" presName="parTxOnlySpace" presStyleCnt="0"/>
      <dgm:spPr/>
    </dgm:pt>
    <dgm:pt modelId="{6C3C9525-E078-47FA-B730-44C892C0E616}" type="pres">
      <dgm:prSet presAssocID="{173F2F99-0C3A-4F4E-AF5F-949920B9454C}" presName="parTxOnly" presStyleLbl="node1" presStyleIdx="4" presStyleCnt="7">
        <dgm:presLayoutVars>
          <dgm:chMax val="0"/>
          <dgm:chPref val="0"/>
          <dgm:bulletEnabled val="1"/>
        </dgm:presLayoutVars>
      </dgm:prSet>
      <dgm:spPr/>
      <dgm:t>
        <a:bodyPr/>
        <a:lstStyle/>
        <a:p>
          <a:endParaRPr lang="en-US"/>
        </a:p>
      </dgm:t>
    </dgm:pt>
    <dgm:pt modelId="{4CF75D3B-02D9-4612-A285-7A229A4F9E9C}" type="pres">
      <dgm:prSet presAssocID="{54548CC0-0D48-41BB-A4B8-DF6FEA56FCFF}" presName="parTxOnlySpace" presStyleCnt="0"/>
      <dgm:spPr/>
    </dgm:pt>
    <dgm:pt modelId="{C8A8E80E-31BB-450D-9AE1-83090EF4584E}" type="pres">
      <dgm:prSet presAssocID="{31BA2BD5-BBF5-4225-8D04-BC2564B01642}" presName="parTxOnly" presStyleLbl="node1" presStyleIdx="5" presStyleCnt="7">
        <dgm:presLayoutVars>
          <dgm:chMax val="0"/>
          <dgm:chPref val="0"/>
          <dgm:bulletEnabled val="1"/>
        </dgm:presLayoutVars>
      </dgm:prSet>
      <dgm:spPr/>
      <dgm:t>
        <a:bodyPr/>
        <a:lstStyle/>
        <a:p>
          <a:endParaRPr lang="en-US"/>
        </a:p>
      </dgm:t>
    </dgm:pt>
    <dgm:pt modelId="{800C2201-2967-4F52-B591-9E45EE71449F}" type="pres">
      <dgm:prSet presAssocID="{92E1560F-AD17-4BC2-843E-4B1DDC8B6DBE}" presName="parTxOnlySpace" presStyleCnt="0"/>
      <dgm:spPr/>
    </dgm:pt>
    <dgm:pt modelId="{6E1AC135-A264-43D8-951A-4B328C9344B9}" type="pres">
      <dgm:prSet presAssocID="{768F6B5E-18D8-4B50-A55B-58B64A695B56}" presName="parTxOnly" presStyleLbl="node1" presStyleIdx="6" presStyleCnt="7">
        <dgm:presLayoutVars>
          <dgm:chMax val="0"/>
          <dgm:chPref val="0"/>
          <dgm:bulletEnabled val="1"/>
        </dgm:presLayoutVars>
      </dgm:prSet>
      <dgm:spPr/>
      <dgm:t>
        <a:bodyPr/>
        <a:lstStyle/>
        <a:p>
          <a:endParaRPr lang="en-US"/>
        </a:p>
      </dgm:t>
    </dgm:pt>
  </dgm:ptLst>
  <dgm:cxnLst>
    <dgm:cxn modelId="{1C6499ED-C2F6-40DF-9CBF-077185879F37}" srcId="{A87E6D18-95B4-40A0-A616-F1AC1B16E569}" destId="{31BA2BD5-BBF5-4225-8D04-BC2564B01642}" srcOrd="5" destOrd="0" parTransId="{987B6FEE-F550-4506-A292-E340CAE576C3}" sibTransId="{92E1560F-AD17-4BC2-843E-4B1DDC8B6DBE}"/>
    <dgm:cxn modelId="{3CE3EFDB-EAA7-45C3-8C3E-97689BC7F05E}" type="presOf" srcId="{173F2F99-0C3A-4F4E-AF5F-949920B9454C}" destId="{6C3C9525-E078-47FA-B730-44C892C0E616}" srcOrd="0" destOrd="0" presId="urn:microsoft.com/office/officeart/2005/8/layout/chevron1"/>
    <dgm:cxn modelId="{DC73BAD8-ECFF-40D6-8D3E-389214FE3380}" srcId="{A87E6D18-95B4-40A0-A616-F1AC1B16E569}" destId="{768F6B5E-18D8-4B50-A55B-58B64A695B56}" srcOrd="6" destOrd="0" parTransId="{E8BA1BCD-C214-44A4-A4A3-7B5B6EA44478}" sibTransId="{CD6FCF7C-AE39-438B-B07E-01D7FD6E4748}"/>
    <dgm:cxn modelId="{830E489C-F483-468E-99DB-2AD7D272B122}" type="presOf" srcId="{94756241-BAB5-45B4-91F5-719576B63D90}" destId="{37000E98-81DC-4356-95BB-7BC9E7ACF530}" srcOrd="0" destOrd="0" presId="urn:microsoft.com/office/officeart/2005/8/layout/chevron1"/>
    <dgm:cxn modelId="{B549B32B-A741-48DA-BEA5-4972E98DCEFC}" srcId="{A87E6D18-95B4-40A0-A616-F1AC1B16E569}" destId="{33518A2C-9F14-4486-8758-BD50B2142EF1}" srcOrd="1" destOrd="0" parTransId="{8B4A8E39-91DC-427A-AC2A-4C874082C71B}" sibTransId="{E2C77366-044B-4B6C-9003-ACFA476BEDDE}"/>
    <dgm:cxn modelId="{ED846B5B-09AF-47C3-A771-7F9CA8BB93BD}" type="presOf" srcId="{A87E6D18-95B4-40A0-A616-F1AC1B16E569}" destId="{5197DDF6-9B4C-4BFC-BC3A-EA6C58E42FA7}" srcOrd="0" destOrd="0" presId="urn:microsoft.com/office/officeart/2005/8/layout/chevron1"/>
    <dgm:cxn modelId="{D2A837BA-F4EF-4B9B-91DA-0C59C95F6376}" srcId="{A87E6D18-95B4-40A0-A616-F1AC1B16E569}" destId="{04259665-CD0B-4D8B-B4A6-4AA1C95B4DF6}" srcOrd="0" destOrd="0" parTransId="{80AA4A8F-2804-43C2-B88F-83A02884E53E}" sibTransId="{3CE7A998-8046-454F-8585-FD69C00DC4BD}"/>
    <dgm:cxn modelId="{4D2E2164-B05B-4398-9307-8341E2EC9271}" type="presOf" srcId="{8A9782C3-DF52-41BF-BB5A-AD73F3640FCD}" destId="{903ED198-CD86-4423-8EE5-5F1199C63C2F}" srcOrd="0" destOrd="0" presId="urn:microsoft.com/office/officeart/2005/8/layout/chevron1"/>
    <dgm:cxn modelId="{B50723B0-0B4D-4896-813F-16580894B607}" type="presOf" srcId="{04259665-CD0B-4D8B-B4A6-4AA1C95B4DF6}" destId="{3182EEB7-EED7-4787-B65E-513516C3A23B}" srcOrd="0" destOrd="0" presId="urn:microsoft.com/office/officeart/2005/8/layout/chevron1"/>
    <dgm:cxn modelId="{F8FB5269-2A7E-458A-AA96-5508FBAC4B8A}" srcId="{A87E6D18-95B4-40A0-A616-F1AC1B16E569}" destId="{94756241-BAB5-45B4-91F5-719576B63D90}" srcOrd="2" destOrd="0" parTransId="{8595525C-5204-4C5B-8EB5-DA4E3A2095F7}" sibTransId="{67A83D8C-5042-4C11-9469-C34643533500}"/>
    <dgm:cxn modelId="{13A69CF9-DDBB-4255-93E5-4865E231BC2C}" srcId="{A87E6D18-95B4-40A0-A616-F1AC1B16E569}" destId="{8A9782C3-DF52-41BF-BB5A-AD73F3640FCD}" srcOrd="3" destOrd="0" parTransId="{1C5D331B-F723-4726-826C-B5D2B98B7242}" sibTransId="{75A549AF-4D76-4F73-8339-CF191D4760E8}"/>
    <dgm:cxn modelId="{4DA5D02E-4263-4F41-93C9-547CD06386E9}" type="presOf" srcId="{31BA2BD5-BBF5-4225-8D04-BC2564B01642}" destId="{C8A8E80E-31BB-450D-9AE1-83090EF4584E}" srcOrd="0" destOrd="0" presId="urn:microsoft.com/office/officeart/2005/8/layout/chevron1"/>
    <dgm:cxn modelId="{0D0725DD-A68B-43FC-B86E-3784759F39D6}" srcId="{A87E6D18-95B4-40A0-A616-F1AC1B16E569}" destId="{173F2F99-0C3A-4F4E-AF5F-949920B9454C}" srcOrd="4" destOrd="0" parTransId="{2A49B909-D332-483F-8500-DF4179ECD8A5}" sibTransId="{54548CC0-0D48-41BB-A4B8-DF6FEA56FCFF}"/>
    <dgm:cxn modelId="{E20C731C-C5BC-4D2B-95C7-891A1A0B7FE6}" type="presOf" srcId="{768F6B5E-18D8-4B50-A55B-58B64A695B56}" destId="{6E1AC135-A264-43D8-951A-4B328C9344B9}" srcOrd="0" destOrd="0" presId="urn:microsoft.com/office/officeart/2005/8/layout/chevron1"/>
    <dgm:cxn modelId="{3FA1A8CA-7ADC-4DF1-B5F7-E17DED285AF0}" type="presOf" srcId="{33518A2C-9F14-4486-8758-BD50B2142EF1}" destId="{04F70D9C-938C-4F4F-91EC-D4D528E4A5A5}" srcOrd="0" destOrd="0" presId="urn:microsoft.com/office/officeart/2005/8/layout/chevron1"/>
    <dgm:cxn modelId="{946F3758-9057-45A6-AE07-9F1880098CB8}" type="presParOf" srcId="{5197DDF6-9B4C-4BFC-BC3A-EA6C58E42FA7}" destId="{3182EEB7-EED7-4787-B65E-513516C3A23B}" srcOrd="0" destOrd="0" presId="urn:microsoft.com/office/officeart/2005/8/layout/chevron1"/>
    <dgm:cxn modelId="{5AFEFF82-DDBC-4749-8A85-4A6B5BB7F544}" type="presParOf" srcId="{5197DDF6-9B4C-4BFC-BC3A-EA6C58E42FA7}" destId="{52879E85-1358-4F47-85CD-2233BCD2A99F}" srcOrd="1" destOrd="0" presId="urn:microsoft.com/office/officeart/2005/8/layout/chevron1"/>
    <dgm:cxn modelId="{F203A416-DD9B-4E0C-B307-C367C699AA4A}" type="presParOf" srcId="{5197DDF6-9B4C-4BFC-BC3A-EA6C58E42FA7}" destId="{04F70D9C-938C-4F4F-91EC-D4D528E4A5A5}" srcOrd="2" destOrd="0" presId="urn:microsoft.com/office/officeart/2005/8/layout/chevron1"/>
    <dgm:cxn modelId="{F9F191E0-8B23-4768-B6BA-D8691344812B}" type="presParOf" srcId="{5197DDF6-9B4C-4BFC-BC3A-EA6C58E42FA7}" destId="{03DF3B91-CF5E-4DB1-A9D6-A5360125BE36}" srcOrd="3" destOrd="0" presId="urn:microsoft.com/office/officeart/2005/8/layout/chevron1"/>
    <dgm:cxn modelId="{5B337FA5-037B-4FB5-AF6B-7C7A9DF20E61}" type="presParOf" srcId="{5197DDF6-9B4C-4BFC-BC3A-EA6C58E42FA7}" destId="{37000E98-81DC-4356-95BB-7BC9E7ACF530}" srcOrd="4" destOrd="0" presId="urn:microsoft.com/office/officeart/2005/8/layout/chevron1"/>
    <dgm:cxn modelId="{30943A3F-E607-4869-8748-B586FFBF0E89}" type="presParOf" srcId="{5197DDF6-9B4C-4BFC-BC3A-EA6C58E42FA7}" destId="{7BD15A73-5429-472D-92DA-F447988F5575}" srcOrd="5" destOrd="0" presId="urn:microsoft.com/office/officeart/2005/8/layout/chevron1"/>
    <dgm:cxn modelId="{F8D33B00-9CA1-4D78-B772-33008FF52C03}" type="presParOf" srcId="{5197DDF6-9B4C-4BFC-BC3A-EA6C58E42FA7}" destId="{903ED198-CD86-4423-8EE5-5F1199C63C2F}" srcOrd="6" destOrd="0" presId="urn:microsoft.com/office/officeart/2005/8/layout/chevron1"/>
    <dgm:cxn modelId="{5466BC17-4C42-47D1-B62D-EB47387B125F}" type="presParOf" srcId="{5197DDF6-9B4C-4BFC-BC3A-EA6C58E42FA7}" destId="{B44D9E86-97E7-4906-834A-B79963150A17}" srcOrd="7" destOrd="0" presId="urn:microsoft.com/office/officeart/2005/8/layout/chevron1"/>
    <dgm:cxn modelId="{D676802A-EDD7-4921-AB68-4B60B09AC3F6}" type="presParOf" srcId="{5197DDF6-9B4C-4BFC-BC3A-EA6C58E42FA7}" destId="{6C3C9525-E078-47FA-B730-44C892C0E616}" srcOrd="8" destOrd="0" presId="urn:microsoft.com/office/officeart/2005/8/layout/chevron1"/>
    <dgm:cxn modelId="{2708C57E-7815-4CAE-AFC9-91352508A421}" type="presParOf" srcId="{5197DDF6-9B4C-4BFC-BC3A-EA6C58E42FA7}" destId="{4CF75D3B-02D9-4612-A285-7A229A4F9E9C}" srcOrd="9" destOrd="0" presId="urn:microsoft.com/office/officeart/2005/8/layout/chevron1"/>
    <dgm:cxn modelId="{C85F5B25-40D0-4010-9F77-1EDC586C69F6}" type="presParOf" srcId="{5197DDF6-9B4C-4BFC-BC3A-EA6C58E42FA7}" destId="{C8A8E80E-31BB-450D-9AE1-83090EF4584E}" srcOrd="10" destOrd="0" presId="urn:microsoft.com/office/officeart/2005/8/layout/chevron1"/>
    <dgm:cxn modelId="{3EA0DD70-B688-4839-8043-2B8979B8AD77}" type="presParOf" srcId="{5197DDF6-9B4C-4BFC-BC3A-EA6C58E42FA7}" destId="{800C2201-2967-4F52-B591-9E45EE71449F}" srcOrd="11" destOrd="0" presId="urn:microsoft.com/office/officeart/2005/8/layout/chevron1"/>
    <dgm:cxn modelId="{7FBE3B07-32C4-4BD5-B9CC-1E904AE947E1}" type="presParOf" srcId="{5197DDF6-9B4C-4BFC-BC3A-EA6C58E42FA7}" destId="{6E1AC135-A264-43D8-951A-4B328C9344B9}"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A87E6D18-95B4-40A0-A616-F1AC1B16E569}" type="doc">
      <dgm:prSet loTypeId="urn:microsoft.com/office/officeart/2005/8/layout/chevron1" loCatId="process" qsTypeId="urn:microsoft.com/office/officeart/2005/8/quickstyle/simple1" qsCatId="simple" csTypeId="urn:microsoft.com/office/officeart/2005/8/colors/accent3_2" csCatId="accent3" phldr="1"/>
      <dgm:spPr/>
    </dgm:pt>
    <dgm:pt modelId="{04259665-CD0B-4D8B-B4A6-4AA1C95B4DF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Overview</a:t>
          </a:r>
          <a:endParaRPr lang="en-US" dirty="0"/>
        </a:p>
      </dgm:t>
    </dgm:pt>
    <dgm:pt modelId="{80AA4A8F-2804-43C2-B88F-83A02884E53E}" type="parTrans" cxnId="{D2A837BA-F4EF-4B9B-91DA-0C59C95F6376}">
      <dgm:prSet/>
      <dgm:spPr/>
      <dgm:t>
        <a:bodyPr/>
        <a:lstStyle/>
        <a:p>
          <a:endParaRPr lang="en-US"/>
        </a:p>
      </dgm:t>
    </dgm:pt>
    <dgm:pt modelId="{3CE7A998-8046-454F-8585-FD69C00DC4BD}" type="sibTrans" cxnId="{D2A837BA-F4EF-4B9B-91DA-0C59C95F6376}">
      <dgm:prSet/>
      <dgm:spPr/>
      <dgm:t>
        <a:bodyPr/>
        <a:lstStyle/>
        <a:p>
          <a:endParaRPr lang="en-US"/>
        </a:p>
      </dgm:t>
    </dgm:pt>
    <dgm:pt modelId="{94756241-BAB5-45B4-91F5-719576B63D90}">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t>Sensor Selection</a:t>
          </a:r>
          <a:endParaRPr lang="en-US" dirty="0"/>
        </a:p>
      </dgm:t>
    </dgm:pt>
    <dgm:pt modelId="{8595525C-5204-4C5B-8EB5-DA4E3A2095F7}" type="parTrans" cxnId="{F8FB5269-2A7E-458A-AA96-5508FBAC4B8A}">
      <dgm:prSet/>
      <dgm:spPr/>
      <dgm:t>
        <a:bodyPr/>
        <a:lstStyle/>
        <a:p>
          <a:endParaRPr lang="en-US"/>
        </a:p>
      </dgm:t>
    </dgm:pt>
    <dgm:pt modelId="{67A83D8C-5042-4C11-9469-C34643533500}" type="sibTrans" cxnId="{F8FB5269-2A7E-458A-AA96-5508FBAC4B8A}">
      <dgm:prSet/>
      <dgm:spPr/>
      <dgm:t>
        <a:bodyPr/>
        <a:lstStyle/>
        <a:p>
          <a:endParaRPr lang="en-US"/>
        </a:p>
      </dgm:t>
    </dgm:pt>
    <dgm:pt modelId="{768F6B5E-18D8-4B50-A55B-58B64A695B5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Summary</a:t>
          </a:r>
          <a:endParaRPr lang="en-US" dirty="0"/>
        </a:p>
      </dgm:t>
    </dgm:pt>
    <dgm:pt modelId="{E8BA1BCD-C214-44A4-A4A3-7B5B6EA44478}" type="parTrans" cxnId="{DC73BAD8-ECFF-40D6-8D3E-389214FE3380}">
      <dgm:prSet/>
      <dgm:spPr/>
      <dgm:t>
        <a:bodyPr/>
        <a:lstStyle/>
        <a:p>
          <a:endParaRPr lang="en-US"/>
        </a:p>
      </dgm:t>
    </dgm:pt>
    <dgm:pt modelId="{CD6FCF7C-AE39-438B-B07E-01D7FD6E4748}" type="sibTrans" cxnId="{DC73BAD8-ECFF-40D6-8D3E-389214FE3380}">
      <dgm:prSet/>
      <dgm:spPr/>
      <dgm:t>
        <a:bodyPr/>
        <a:lstStyle/>
        <a:p>
          <a:endParaRPr lang="en-US"/>
        </a:p>
      </dgm:t>
    </dgm:pt>
    <dgm:pt modelId="{33518A2C-9F14-4486-8758-BD50B2142EF1}">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Requirements</a:t>
          </a:r>
          <a:endParaRPr lang="en-US" dirty="0"/>
        </a:p>
      </dgm:t>
    </dgm:pt>
    <dgm:pt modelId="{E2C77366-044B-4B6C-9003-ACFA476BEDDE}" type="sibTrans" cxnId="{B549B32B-A741-48DA-BEA5-4972E98DCEFC}">
      <dgm:prSet/>
      <dgm:spPr/>
      <dgm:t>
        <a:bodyPr/>
        <a:lstStyle/>
        <a:p>
          <a:endParaRPr lang="en-US"/>
        </a:p>
      </dgm:t>
    </dgm:pt>
    <dgm:pt modelId="{8B4A8E39-91DC-427A-AC2A-4C874082C71B}" type="parTrans" cxnId="{B549B32B-A741-48DA-BEA5-4972E98DCEFC}">
      <dgm:prSet/>
      <dgm:spPr/>
      <dgm:t>
        <a:bodyPr/>
        <a:lstStyle/>
        <a:p>
          <a:endParaRPr lang="en-US"/>
        </a:p>
      </dgm:t>
    </dgm:pt>
    <dgm:pt modelId="{8A9782C3-DF52-41BF-BB5A-AD73F3640FCD}">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Mechanical</a:t>
          </a:r>
          <a:endParaRPr lang="en-US" dirty="0"/>
        </a:p>
      </dgm:t>
    </dgm:pt>
    <dgm:pt modelId="{1C5D331B-F723-4726-826C-B5D2B98B7242}" type="parTrans" cxnId="{13A69CF9-DDBB-4255-93E5-4865E231BC2C}">
      <dgm:prSet/>
      <dgm:spPr/>
      <dgm:t>
        <a:bodyPr/>
        <a:lstStyle/>
        <a:p>
          <a:endParaRPr lang="en-US"/>
        </a:p>
      </dgm:t>
    </dgm:pt>
    <dgm:pt modelId="{75A549AF-4D76-4F73-8339-CF191D4760E8}" type="sibTrans" cxnId="{13A69CF9-DDBB-4255-93E5-4865E231BC2C}">
      <dgm:prSet/>
      <dgm:spPr/>
      <dgm:t>
        <a:bodyPr/>
        <a:lstStyle/>
        <a:p>
          <a:endParaRPr lang="en-US"/>
        </a:p>
      </dgm:t>
    </dgm:pt>
    <dgm:pt modelId="{31BA2BD5-BBF5-4225-8D04-BC2564B01642}">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Electrical</a:t>
          </a:r>
          <a:endParaRPr lang="en-US" dirty="0"/>
        </a:p>
      </dgm:t>
    </dgm:pt>
    <dgm:pt modelId="{987B6FEE-F550-4506-A292-E340CAE576C3}" type="parTrans" cxnId="{1C6499ED-C2F6-40DF-9CBF-077185879F37}">
      <dgm:prSet/>
      <dgm:spPr/>
      <dgm:t>
        <a:bodyPr/>
        <a:lstStyle/>
        <a:p>
          <a:endParaRPr lang="en-US"/>
        </a:p>
      </dgm:t>
    </dgm:pt>
    <dgm:pt modelId="{92E1560F-AD17-4BC2-843E-4B1DDC8B6DBE}" type="sibTrans" cxnId="{1C6499ED-C2F6-40DF-9CBF-077185879F37}">
      <dgm:prSet/>
      <dgm:spPr/>
      <dgm:t>
        <a:bodyPr/>
        <a:lstStyle/>
        <a:p>
          <a:endParaRPr lang="en-US"/>
        </a:p>
      </dgm:t>
    </dgm:pt>
    <dgm:pt modelId="{173F2F99-0C3A-4F4E-AF5F-949920B9454C}">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Thermal</a:t>
          </a:r>
          <a:endParaRPr lang="en-US" dirty="0"/>
        </a:p>
      </dgm:t>
    </dgm:pt>
    <dgm:pt modelId="{2A49B909-D332-483F-8500-DF4179ECD8A5}" type="parTrans" cxnId="{0D0725DD-A68B-43FC-B86E-3784759F39D6}">
      <dgm:prSet/>
      <dgm:spPr/>
      <dgm:t>
        <a:bodyPr/>
        <a:lstStyle/>
        <a:p>
          <a:endParaRPr lang="en-US"/>
        </a:p>
      </dgm:t>
    </dgm:pt>
    <dgm:pt modelId="{54548CC0-0D48-41BB-A4B8-DF6FEA56FCFF}" type="sibTrans" cxnId="{0D0725DD-A68B-43FC-B86E-3784759F39D6}">
      <dgm:prSet/>
      <dgm:spPr/>
      <dgm:t>
        <a:bodyPr/>
        <a:lstStyle/>
        <a:p>
          <a:endParaRPr lang="en-US"/>
        </a:p>
      </dgm:t>
    </dgm:pt>
    <dgm:pt modelId="{5197DDF6-9B4C-4BFC-BC3A-EA6C58E42FA7}" type="pres">
      <dgm:prSet presAssocID="{A87E6D18-95B4-40A0-A616-F1AC1B16E569}" presName="Name0" presStyleCnt="0">
        <dgm:presLayoutVars>
          <dgm:dir/>
          <dgm:animLvl val="lvl"/>
          <dgm:resizeHandles val="exact"/>
        </dgm:presLayoutVars>
      </dgm:prSet>
      <dgm:spPr/>
    </dgm:pt>
    <dgm:pt modelId="{3182EEB7-EED7-4787-B65E-513516C3A23B}" type="pres">
      <dgm:prSet presAssocID="{04259665-CD0B-4D8B-B4A6-4AA1C95B4DF6}" presName="parTxOnly" presStyleLbl="node1" presStyleIdx="0" presStyleCnt="7">
        <dgm:presLayoutVars>
          <dgm:chMax val="0"/>
          <dgm:chPref val="0"/>
          <dgm:bulletEnabled val="1"/>
        </dgm:presLayoutVars>
      </dgm:prSet>
      <dgm:spPr/>
      <dgm:t>
        <a:bodyPr/>
        <a:lstStyle/>
        <a:p>
          <a:endParaRPr lang="en-US"/>
        </a:p>
      </dgm:t>
    </dgm:pt>
    <dgm:pt modelId="{52879E85-1358-4F47-85CD-2233BCD2A99F}" type="pres">
      <dgm:prSet presAssocID="{3CE7A998-8046-454F-8585-FD69C00DC4BD}" presName="parTxOnlySpace" presStyleCnt="0"/>
      <dgm:spPr/>
    </dgm:pt>
    <dgm:pt modelId="{04F70D9C-938C-4F4F-91EC-D4D528E4A5A5}" type="pres">
      <dgm:prSet presAssocID="{33518A2C-9F14-4486-8758-BD50B2142EF1}" presName="parTxOnly" presStyleLbl="node1" presStyleIdx="1" presStyleCnt="7">
        <dgm:presLayoutVars>
          <dgm:chMax val="0"/>
          <dgm:chPref val="0"/>
          <dgm:bulletEnabled val="1"/>
        </dgm:presLayoutVars>
      </dgm:prSet>
      <dgm:spPr/>
      <dgm:t>
        <a:bodyPr/>
        <a:lstStyle/>
        <a:p>
          <a:endParaRPr lang="en-US"/>
        </a:p>
      </dgm:t>
    </dgm:pt>
    <dgm:pt modelId="{03DF3B91-CF5E-4DB1-A9D6-A5360125BE36}" type="pres">
      <dgm:prSet presAssocID="{E2C77366-044B-4B6C-9003-ACFA476BEDDE}" presName="parTxOnlySpace" presStyleCnt="0"/>
      <dgm:spPr/>
    </dgm:pt>
    <dgm:pt modelId="{37000E98-81DC-4356-95BB-7BC9E7ACF530}" type="pres">
      <dgm:prSet presAssocID="{94756241-BAB5-45B4-91F5-719576B63D90}" presName="parTxOnly" presStyleLbl="node1" presStyleIdx="2" presStyleCnt="7">
        <dgm:presLayoutVars>
          <dgm:chMax val="0"/>
          <dgm:chPref val="0"/>
          <dgm:bulletEnabled val="1"/>
        </dgm:presLayoutVars>
      </dgm:prSet>
      <dgm:spPr/>
      <dgm:t>
        <a:bodyPr/>
        <a:lstStyle/>
        <a:p>
          <a:endParaRPr lang="en-US"/>
        </a:p>
      </dgm:t>
    </dgm:pt>
    <dgm:pt modelId="{7BD15A73-5429-472D-92DA-F447988F5575}" type="pres">
      <dgm:prSet presAssocID="{67A83D8C-5042-4C11-9469-C34643533500}" presName="parTxOnlySpace" presStyleCnt="0"/>
      <dgm:spPr/>
    </dgm:pt>
    <dgm:pt modelId="{903ED198-CD86-4423-8EE5-5F1199C63C2F}" type="pres">
      <dgm:prSet presAssocID="{8A9782C3-DF52-41BF-BB5A-AD73F3640FCD}" presName="parTxOnly" presStyleLbl="node1" presStyleIdx="3" presStyleCnt="7">
        <dgm:presLayoutVars>
          <dgm:chMax val="0"/>
          <dgm:chPref val="0"/>
          <dgm:bulletEnabled val="1"/>
        </dgm:presLayoutVars>
      </dgm:prSet>
      <dgm:spPr/>
      <dgm:t>
        <a:bodyPr/>
        <a:lstStyle/>
        <a:p>
          <a:endParaRPr lang="en-US"/>
        </a:p>
      </dgm:t>
    </dgm:pt>
    <dgm:pt modelId="{B44D9E86-97E7-4906-834A-B79963150A17}" type="pres">
      <dgm:prSet presAssocID="{75A549AF-4D76-4F73-8339-CF191D4760E8}" presName="parTxOnlySpace" presStyleCnt="0"/>
      <dgm:spPr/>
    </dgm:pt>
    <dgm:pt modelId="{6C3C9525-E078-47FA-B730-44C892C0E616}" type="pres">
      <dgm:prSet presAssocID="{173F2F99-0C3A-4F4E-AF5F-949920B9454C}" presName="parTxOnly" presStyleLbl="node1" presStyleIdx="4" presStyleCnt="7">
        <dgm:presLayoutVars>
          <dgm:chMax val="0"/>
          <dgm:chPref val="0"/>
          <dgm:bulletEnabled val="1"/>
        </dgm:presLayoutVars>
      </dgm:prSet>
      <dgm:spPr/>
      <dgm:t>
        <a:bodyPr/>
        <a:lstStyle/>
        <a:p>
          <a:endParaRPr lang="en-US"/>
        </a:p>
      </dgm:t>
    </dgm:pt>
    <dgm:pt modelId="{4CF75D3B-02D9-4612-A285-7A229A4F9E9C}" type="pres">
      <dgm:prSet presAssocID="{54548CC0-0D48-41BB-A4B8-DF6FEA56FCFF}" presName="parTxOnlySpace" presStyleCnt="0"/>
      <dgm:spPr/>
    </dgm:pt>
    <dgm:pt modelId="{C8A8E80E-31BB-450D-9AE1-83090EF4584E}" type="pres">
      <dgm:prSet presAssocID="{31BA2BD5-BBF5-4225-8D04-BC2564B01642}" presName="parTxOnly" presStyleLbl="node1" presStyleIdx="5" presStyleCnt="7">
        <dgm:presLayoutVars>
          <dgm:chMax val="0"/>
          <dgm:chPref val="0"/>
          <dgm:bulletEnabled val="1"/>
        </dgm:presLayoutVars>
      </dgm:prSet>
      <dgm:spPr/>
      <dgm:t>
        <a:bodyPr/>
        <a:lstStyle/>
        <a:p>
          <a:endParaRPr lang="en-US"/>
        </a:p>
      </dgm:t>
    </dgm:pt>
    <dgm:pt modelId="{800C2201-2967-4F52-B591-9E45EE71449F}" type="pres">
      <dgm:prSet presAssocID="{92E1560F-AD17-4BC2-843E-4B1DDC8B6DBE}" presName="parTxOnlySpace" presStyleCnt="0"/>
      <dgm:spPr/>
    </dgm:pt>
    <dgm:pt modelId="{6E1AC135-A264-43D8-951A-4B328C9344B9}" type="pres">
      <dgm:prSet presAssocID="{768F6B5E-18D8-4B50-A55B-58B64A695B56}" presName="parTxOnly" presStyleLbl="node1" presStyleIdx="6" presStyleCnt="7">
        <dgm:presLayoutVars>
          <dgm:chMax val="0"/>
          <dgm:chPref val="0"/>
          <dgm:bulletEnabled val="1"/>
        </dgm:presLayoutVars>
      </dgm:prSet>
      <dgm:spPr/>
      <dgm:t>
        <a:bodyPr/>
        <a:lstStyle/>
        <a:p>
          <a:endParaRPr lang="en-US"/>
        </a:p>
      </dgm:t>
    </dgm:pt>
  </dgm:ptLst>
  <dgm:cxnLst>
    <dgm:cxn modelId="{CCB33727-5B4C-48ED-8632-BD90C7C58A47}" type="presOf" srcId="{8A9782C3-DF52-41BF-BB5A-AD73F3640FCD}" destId="{903ED198-CD86-4423-8EE5-5F1199C63C2F}" srcOrd="0" destOrd="0" presId="urn:microsoft.com/office/officeart/2005/8/layout/chevron1"/>
    <dgm:cxn modelId="{16A6D877-68B2-40E0-A36C-E2C111453F79}" type="presOf" srcId="{33518A2C-9F14-4486-8758-BD50B2142EF1}" destId="{04F70D9C-938C-4F4F-91EC-D4D528E4A5A5}" srcOrd="0" destOrd="0" presId="urn:microsoft.com/office/officeart/2005/8/layout/chevron1"/>
    <dgm:cxn modelId="{DC73BAD8-ECFF-40D6-8D3E-389214FE3380}" srcId="{A87E6D18-95B4-40A0-A616-F1AC1B16E569}" destId="{768F6B5E-18D8-4B50-A55B-58B64A695B56}" srcOrd="6" destOrd="0" parTransId="{E8BA1BCD-C214-44A4-A4A3-7B5B6EA44478}" sibTransId="{CD6FCF7C-AE39-438B-B07E-01D7FD6E4748}"/>
    <dgm:cxn modelId="{A62E42D2-B8CC-48E8-AF2A-E65714414479}" type="presOf" srcId="{04259665-CD0B-4D8B-B4A6-4AA1C95B4DF6}" destId="{3182EEB7-EED7-4787-B65E-513516C3A23B}" srcOrd="0" destOrd="0" presId="urn:microsoft.com/office/officeart/2005/8/layout/chevron1"/>
    <dgm:cxn modelId="{B3DE4708-0B4F-4CAC-BD57-1817CEC12D9C}" type="presOf" srcId="{768F6B5E-18D8-4B50-A55B-58B64A695B56}" destId="{6E1AC135-A264-43D8-951A-4B328C9344B9}" srcOrd="0" destOrd="0" presId="urn:microsoft.com/office/officeart/2005/8/layout/chevron1"/>
    <dgm:cxn modelId="{B6914C8A-599C-4596-A5A4-3AC731ECDDE1}" type="presOf" srcId="{173F2F99-0C3A-4F4E-AF5F-949920B9454C}" destId="{6C3C9525-E078-47FA-B730-44C892C0E616}" srcOrd="0" destOrd="0" presId="urn:microsoft.com/office/officeart/2005/8/layout/chevron1"/>
    <dgm:cxn modelId="{D2A837BA-F4EF-4B9B-91DA-0C59C95F6376}" srcId="{A87E6D18-95B4-40A0-A616-F1AC1B16E569}" destId="{04259665-CD0B-4D8B-B4A6-4AA1C95B4DF6}" srcOrd="0" destOrd="0" parTransId="{80AA4A8F-2804-43C2-B88F-83A02884E53E}" sibTransId="{3CE7A998-8046-454F-8585-FD69C00DC4BD}"/>
    <dgm:cxn modelId="{CEDEA374-6160-4AB9-B38F-663D8B27390F}" type="presOf" srcId="{31BA2BD5-BBF5-4225-8D04-BC2564B01642}" destId="{C8A8E80E-31BB-450D-9AE1-83090EF4584E}" srcOrd="0" destOrd="0" presId="urn:microsoft.com/office/officeart/2005/8/layout/chevron1"/>
    <dgm:cxn modelId="{13A69CF9-DDBB-4255-93E5-4865E231BC2C}" srcId="{A87E6D18-95B4-40A0-A616-F1AC1B16E569}" destId="{8A9782C3-DF52-41BF-BB5A-AD73F3640FCD}" srcOrd="3" destOrd="0" parTransId="{1C5D331B-F723-4726-826C-B5D2B98B7242}" sibTransId="{75A549AF-4D76-4F73-8339-CF191D4760E8}"/>
    <dgm:cxn modelId="{1C6499ED-C2F6-40DF-9CBF-077185879F37}" srcId="{A87E6D18-95B4-40A0-A616-F1AC1B16E569}" destId="{31BA2BD5-BBF5-4225-8D04-BC2564B01642}" srcOrd="5" destOrd="0" parTransId="{987B6FEE-F550-4506-A292-E340CAE576C3}" sibTransId="{92E1560F-AD17-4BC2-843E-4B1DDC8B6DBE}"/>
    <dgm:cxn modelId="{26AE1035-DE1C-4922-A9A5-F1B24D9A1086}" type="presOf" srcId="{A87E6D18-95B4-40A0-A616-F1AC1B16E569}" destId="{5197DDF6-9B4C-4BFC-BC3A-EA6C58E42FA7}" srcOrd="0" destOrd="0" presId="urn:microsoft.com/office/officeart/2005/8/layout/chevron1"/>
    <dgm:cxn modelId="{33957FDD-1D82-4583-ADE5-5EA486ADC480}" type="presOf" srcId="{94756241-BAB5-45B4-91F5-719576B63D90}" destId="{37000E98-81DC-4356-95BB-7BC9E7ACF530}" srcOrd="0" destOrd="0" presId="urn:microsoft.com/office/officeart/2005/8/layout/chevron1"/>
    <dgm:cxn modelId="{0D0725DD-A68B-43FC-B86E-3784759F39D6}" srcId="{A87E6D18-95B4-40A0-A616-F1AC1B16E569}" destId="{173F2F99-0C3A-4F4E-AF5F-949920B9454C}" srcOrd="4" destOrd="0" parTransId="{2A49B909-D332-483F-8500-DF4179ECD8A5}" sibTransId="{54548CC0-0D48-41BB-A4B8-DF6FEA56FCFF}"/>
    <dgm:cxn modelId="{B549B32B-A741-48DA-BEA5-4972E98DCEFC}" srcId="{A87E6D18-95B4-40A0-A616-F1AC1B16E569}" destId="{33518A2C-9F14-4486-8758-BD50B2142EF1}" srcOrd="1" destOrd="0" parTransId="{8B4A8E39-91DC-427A-AC2A-4C874082C71B}" sibTransId="{E2C77366-044B-4B6C-9003-ACFA476BEDDE}"/>
    <dgm:cxn modelId="{F8FB5269-2A7E-458A-AA96-5508FBAC4B8A}" srcId="{A87E6D18-95B4-40A0-A616-F1AC1B16E569}" destId="{94756241-BAB5-45B4-91F5-719576B63D90}" srcOrd="2" destOrd="0" parTransId="{8595525C-5204-4C5B-8EB5-DA4E3A2095F7}" sibTransId="{67A83D8C-5042-4C11-9469-C34643533500}"/>
    <dgm:cxn modelId="{6C9827B3-39AE-4E82-9DF8-26B2FA527180}" type="presParOf" srcId="{5197DDF6-9B4C-4BFC-BC3A-EA6C58E42FA7}" destId="{3182EEB7-EED7-4787-B65E-513516C3A23B}" srcOrd="0" destOrd="0" presId="urn:microsoft.com/office/officeart/2005/8/layout/chevron1"/>
    <dgm:cxn modelId="{D751481D-E4C9-40C6-A6A6-5247115979CF}" type="presParOf" srcId="{5197DDF6-9B4C-4BFC-BC3A-EA6C58E42FA7}" destId="{52879E85-1358-4F47-85CD-2233BCD2A99F}" srcOrd="1" destOrd="0" presId="urn:microsoft.com/office/officeart/2005/8/layout/chevron1"/>
    <dgm:cxn modelId="{53BCC6D7-C147-4A87-9030-5DF892514C02}" type="presParOf" srcId="{5197DDF6-9B4C-4BFC-BC3A-EA6C58E42FA7}" destId="{04F70D9C-938C-4F4F-91EC-D4D528E4A5A5}" srcOrd="2" destOrd="0" presId="urn:microsoft.com/office/officeart/2005/8/layout/chevron1"/>
    <dgm:cxn modelId="{A45E210D-05FF-4F2C-9D5F-4A9A59334D52}" type="presParOf" srcId="{5197DDF6-9B4C-4BFC-BC3A-EA6C58E42FA7}" destId="{03DF3B91-CF5E-4DB1-A9D6-A5360125BE36}" srcOrd="3" destOrd="0" presId="urn:microsoft.com/office/officeart/2005/8/layout/chevron1"/>
    <dgm:cxn modelId="{351B55C5-385F-4677-B14C-DFE441973792}" type="presParOf" srcId="{5197DDF6-9B4C-4BFC-BC3A-EA6C58E42FA7}" destId="{37000E98-81DC-4356-95BB-7BC9E7ACF530}" srcOrd="4" destOrd="0" presId="urn:microsoft.com/office/officeart/2005/8/layout/chevron1"/>
    <dgm:cxn modelId="{C88A14A6-F15F-4D99-8E0F-376221505B51}" type="presParOf" srcId="{5197DDF6-9B4C-4BFC-BC3A-EA6C58E42FA7}" destId="{7BD15A73-5429-472D-92DA-F447988F5575}" srcOrd="5" destOrd="0" presId="urn:microsoft.com/office/officeart/2005/8/layout/chevron1"/>
    <dgm:cxn modelId="{5CEB3C28-5E3B-4CCA-A4B9-981DA797C9D9}" type="presParOf" srcId="{5197DDF6-9B4C-4BFC-BC3A-EA6C58E42FA7}" destId="{903ED198-CD86-4423-8EE5-5F1199C63C2F}" srcOrd="6" destOrd="0" presId="urn:microsoft.com/office/officeart/2005/8/layout/chevron1"/>
    <dgm:cxn modelId="{42CDEB28-6BB4-4B47-B2F2-7531A4B51E2A}" type="presParOf" srcId="{5197DDF6-9B4C-4BFC-BC3A-EA6C58E42FA7}" destId="{B44D9E86-97E7-4906-834A-B79963150A17}" srcOrd="7" destOrd="0" presId="urn:microsoft.com/office/officeart/2005/8/layout/chevron1"/>
    <dgm:cxn modelId="{0DCBC265-D180-4550-9F0F-B49327965FA2}" type="presParOf" srcId="{5197DDF6-9B4C-4BFC-BC3A-EA6C58E42FA7}" destId="{6C3C9525-E078-47FA-B730-44C892C0E616}" srcOrd="8" destOrd="0" presId="urn:microsoft.com/office/officeart/2005/8/layout/chevron1"/>
    <dgm:cxn modelId="{743C4E9F-38B5-400D-B16C-EF724A867978}" type="presParOf" srcId="{5197DDF6-9B4C-4BFC-BC3A-EA6C58E42FA7}" destId="{4CF75D3B-02D9-4612-A285-7A229A4F9E9C}" srcOrd="9" destOrd="0" presId="urn:microsoft.com/office/officeart/2005/8/layout/chevron1"/>
    <dgm:cxn modelId="{35F98C54-1DEC-48A6-A1E2-DB36E43B3CDC}" type="presParOf" srcId="{5197DDF6-9B4C-4BFC-BC3A-EA6C58E42FA7}" destId="{C8A8E80E-31BB-450D-9AE1-83090EF4584E}" srcOrd="10" destOrd="0" presId="urn:microsoft.com/office/officeart/2005/8/layout/chevron1"/>
    <dgm:cxn modelId="{FCBA5590-A6B3-410D-BEFF-B2680D817D73}" type="presParOf" srcId="{5197DDF6-9B4C-4BFC-BC3A-EA6C58E42FA7}" destId="{800C2201-2967-4F52-B591-9E45EE71449F}" srcOrd="11" destOrd="0" presId="urn:microsoft.com/office/officeart/2005/8/layout/chevron1"/>
    <dgm:cxn modelId="{463B6917-1819-45A9-AA93-40A4A72C9A1A}" type="presParOf" srcId="{5197DDF6-9B4C-4BFC-BC3A-EA6C58E42FA7}" destId="{6E1AC135-A264-43D8-951A-4B328C9344B9}"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3.xml><?xml version="1.0" encoding="utf-8"?>
<dgm:dataModel xmlns:dgm="http://schemas.openxmlformats.org/drawingml/2006/diagram" xmlns:a="http://schemas.openxmlformats.org/drawingml/2006/main">
  <dgm:ptLst>
    <dgm:pt modelId="{A87E6D18-95B4-40A0-A616-F1AC1B16E569}" type="doc">
      <dgm:prSet loTypeId="urn:microsoft.com/office/officeart/2005/8/layout/chevron1" loCatId="process" qsTypeId="urn:microsoft.com/office/officeart/2005/8/quickstyle/simple1" qsCatId="simple" csTypeId="urn:microsoft.com/office/officeart/2005/8/colors/accent3_2" csCatId="accent3" phldr="1"/>
      <dgm:spPr/>
    </dgm:pt>
    <dgm:pt modelId="{04259665-CD0B-4D8B-B4A6-4AA1C95B4DF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Overview</a:t>
          </a:r>
          <a:endParaRPr lang="en-US" dirty="0"/>
        </a:p>
      </dgm:t>
    </dgm:pt>
    <dgm:pt modelId="{80AA4A8F-2804-43C2-B88F-83A02884E53E}" type="parTrans" cxnId="{D2A837BA-F4EF-4B9B-91DA-0C59C95F6376}">
      <dgm:prSet/>
      <dgm:spPr/>
      <dgm:t>
        <a:bodyPr/>
        <a:lstStyle/>
        <a:p>
          <a:endParaRPr lang="en-US"/>
        </a:p>
      </dgm:t>
    </dgm:pt>
    <dgm:pt modelId="{3CE7A998-8046-454F-8585-FD69C00DC4BD}" type="sibTrans" cxnId="{D2A837BA-F4EF-4B9B-91DA-0C59C95F6376}">
      <dgm:prSet/>
      <dgm:spPr/>
      <dgm:t>
        <a:bodyPr/>
        <a:lstStyle/>
        <a:p>
          <a:endParaRPr lang="en-US"/>
        </a:p>
      </dgm:t>
    </dgm:pt>
    <dgm:pt modelId="{94756241-BAB5-45B4-91F5-719576B63D90}">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Sensor Selection</a:t>
          </a:r>
          <a:endParaRPr lang="en-US" dirty="0"/>
        </a:p>
      </dgm:t>
    </dgm:pt>
    <dgm:pt modelId="{8595525C-5204-4C5B-8EB5-DA4E3A2095F7}" type="parTrans" cxnId="{F8FB5269-2A7E-458A-AA96-5508FBAC4B8A}">
      <dgm:prSet/>
      <dgm:spPr/>
      <dgm:t>
        <a:bodyPr/>
        <a:lstStyle/>
        <a:p>
          <a:endParaRPr lang="en-US"/>
        </a:p>
      </dgm:t>
    </dgm:pt>
    <dgm:pt modelId="{67A83D8C-5042-4C11-9469-C34643533500}" type="sibTrans" cxnId="{F8FB5269-2A7E-458A-AA96-5508FBAC4B8A}">
      <dgm:prSet/>
      <dgm:spPr/>
      <dgm:t>
        <a:bodyPr/>
        <a:lstStyle/>
        <a:p>
          <a:endParaRPr lang="en-US"/>
        </a:p>
      </dgm:t>
    </dgm:pt>
    <dgm:pt modelId="{768F6B5E-18D8-4B50-A55B-58B64A695B5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Summary</a:t>
          </a:r>
          <a:endParaRPr lang="en-US" dirty="0"/>
        </a:p>
      </dgm:t>
    </dgm:pt>
    <dgm:pt modelId="{E8BA1BCD-C214-44A4-A4A3-7B5B6EA44478}" type="parTrans" cxnId="{DC73BAD8-ECFF-40D6-8D3E-389214FE3380}">
      <dgm:prSet/>
      <dgm:spPr/>
      <dgm:t>
        <a:bodyPr/>
        <a:lstStyle/>
        <a:p>
          <a:endParaRPr lang="en-US"/>
        </a:p>
      </dgm:t>
    </dgm:pt>
    <dgm:pt modelId="{CD6FCF7C-AE39-438B-B07E-01D7FD6E4748}" type="sibTrans" cxnId="{DC73BAD8-ECFF-40D6-8D3E-389214FE3380}">
      <dgm:prSet/>
      <dgm:spPr/>
      <dgm:t>
        <a:bodyPr/>
        <a:lstStyle/>
        <a:p>
          <a:endParaRPr lang="en-US"/>
        </a:p>
      </dgm:t>
    </dgm:pt>
    <dgm:pt modelId="{33518A2C-9F14-4486-8758-BD50B2142EF1}">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Requirements</a:t>
          </a:r>
          <a:endParaRPr lang="en-US" dirty="0"/>
        </a:p>
      </dgm:t>
    </dgm:pt>
    <dgm:pt modelId="{E2C77366-044B-4B6C-9003-ACFA476BEDDE}" type="sibTrans" cxnId="{B549B32B-A741-48DA-BEA5-4972E98DCEFC}">
      <dgm:prSet/>
      <dgm:spPr/>
      <dgm:t>
        <a:bodyPr/>
        <a:lstStyle/>
        <a:p>
          <a:endParaRPr lang="en-US"/>
        </a:p>
      </dgm:t>
    </dgm:pt>
    <dgm:pt modelId="{8B4A8E39-91DC-427A-AC2A-4C874082C71B}" type="parTrans" cxnId="{B549B32B-A741-48DA-BEA5-4972E98DCEFC}">
      <dgm:prSet/>
      <dgm:spPr/>
      <dgm:t>
        <a:bodyPr/>
        <a:lstStyle/>
        <a:p>
          <a:endParaRPr lang="en-US"/>
        </a:p>
      </dgm:t>
    </dgm:pt>
    <dgm:pt modelId="{8A9782C3-DF52-41BF-BB5A-AD73F3640FCD}">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t>Mechanical</a:t>
          </a:r>
          <a:endParaRPr lang="en-US" dirty="0"/>
        </a:p>
      </dgm:t>
    </dgm:pt>
    <dgm:pt modelId="{1C5D331B-F723-4726-826C-B5D2B98B7242}" type="parTrans" cxnId="{13A69CF9-DDBB-4255-93E5-4865E231BC2C}">
      <dgm:prSet/>
      <dgm:spPr/>
      <dgm:t>
        <a:bodyPr/>
        <a:lstStyle/>
        <a:p>
          <a:endParaRPr lang="en-US"/>
        </a:p>
      </dgm:t>
    </dgm:pt>
    <dgm:pt modelId="{75A549AF-4D76-4F73-8339-CF191D4760E8}" type="sibTrans" cxnId="{13A69CF9-DDBB-4255-93E5-4865E231BC2C}">
      <dgm:prSet/>
      <dgm:spPr/>
      <dgm:t>
        <a:bodyPr/>
        <a:lstStyle/>
        <a:p>
          <a:endParaRPr lang="en-US"/>
        </a:p>
      </dgm:t>
    </dgm:pt>
    <dgm:pt modelId="{31BA2BD5-BBF5-4225-8D04-BC2564B01642}">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Electrical</a:t>
          </a:r>
          <a:endParaRPr lang="en-US" dirty="0"/>
        </a:p>
      </dgm:t>
    </dgm:pt>
    <dgm:pt modelId="{987B6FEE-F550-4506-A292-E340CAE576C3}" type="parTrans" cxnId="{1C6499ED-C2F6-40DF-9CBF-077185879F37}">
      <dgm:prSet/>
      <dgm:spPr/>
      <dgm:t>
        <a:bodyPr/>
        <a:lstStyle/>
        <a:p>
          <a:endParaRPr lang="en-US"/>
        </a:p>
      </dgm:t>
    </dgm:pt>
    <dgm:pt modelId="{92E1560F-AD17-4BC2-843E-4B1DDC8B6DBE}" type="sibTrans" cxnId="{1C6499ED-C2F6-40DF-9CBF-077185879F37}">
      <dgm:prSet/>
      <dgm:spPr/>
      <dgm:t>
        <a:bodyPr/>
        <a:lstStyle/>
        <a:p>
          <a:endParaRPr lang="en-US"/>
        </a:p>
      </dgm:t>
    </dgm:pt>
    <dgm:pt modelId="{173F2F99-0C3A-4F4E-AF5F-949920B9454C}">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Thermal</a:t>
          </a:r>
          <a:endParaRPr lang="en-US" dirty="0"/>
        </a:p>
      </dgm:t>
    </dgm:pt>
    <dgm:pt modelId="{2A49B909-D332-483F-8500-DF4179ECD8A5}" type="parTrans" cxnId="{0D0725DD-A68B-43FC-B86E-3784759F39D6}">
      <dgm:prSet/>
      <dgm:spPr/>
      <dgm:t>
        <a:bodyPr/>
        <a:lstStyle/>
        <a:p>
          <a:endParaRPr lang="en-US"/>
        </a:p>
      </dgm:t>
    </dgm:pt>
    <dgm:pt modelId="{54548CC0-0D48-41BB-A4B8-DF6FEA56FCFF}" type="sibTrans" cxnId="{0D0725DD-A68B-43FC-B86E-3784759F39D6}">
      <dgm:prSet/>
      <dgm:spPr/>
      <dgm:t>
        <a:bodyPr/>
        <a:lstStyle/>
        <a:p>
          <a:endParaRPr lang="en-US"/>
        </a:p>
      </dgm:t>
    </dgm:pt>
    <dgm:pt modelId="{5197DDF6-9B4C-4BFC-BC3A-EA6C58E42FA7}" type="pres">
      <dgm:prSet presAssocID="{A87E6D18-95B4-40A0-A616-F1AC1B16E569}" presName="Name0" presStyleCnt="0">
        <dgm:presLayoutVars>
          <dgm:dir/>
          <dgm:animLvl val="lvl"/>
          <dgm:resizeHandles val="exact"/>
        </dgm:presLayoutVars>
      </dgm:prSet>
      <dgm:spPr/>
    </dgm:pt>
    <dgm:pt modelId="{3182EEB7-EED7-4787-B65E-513516C3A23B}" type="pres">
      <dgm:prSet presAssocID="{04259665-CD0B-4D8B-B4A6-4AA1C95B4DF6}" presName="parTxOnly" presStyleLbl="node1" presStyleIdx="0" presStyleCnt="7">
        <dgm:presLayoutVars>
          <dgm:chMax val="0"/>
          <dgm:chPref val="0"/>
          <dgm:bulletEnabled val="1"/>
        </dgm:presLayoutVars>
      </dgm:prSet>
      <dgm:spPr/>
      <dgm:t>
        <a:bodyPr/>
        <a:lstStyle/>
        <a:p>
          <a:endParaRPr lang="en-US"/>
        </a:p>
      </dgm:t>
    </dgm:pt>
    <dgm:pt modelId="{52879E85-1358-4F47-85CD-2233BCD2A99F}" type="pres">
      <dgm:prSet presAssocID="{3CE7A998-8046-454F-8585-FD69C00DC4BD}" presName="parTxOnlySpace" presStyleCnt="0"/>
      <dgm:spPr/>
    </dgm:pt>
    <dgm:pt modelId="{04F70D9C-938C-4F4F-91EC-D4D528E4A5A5}" type="pres">
      <dgm:prSet presAssocID="{33518A2C-9F14-4486-8758-BD50B2142EF1}" presName="parTxOnly" presStyleLbl="node1" presStyleIdx="1" presStyleCnt="7">
        <dgm:presLayoutVars>
          <dgm:chMax val="0"/>
          <dgm:chPref val="0"/>
          <dgm:bulletEnabled val="1"/>
        </dgm:presLayoutVars>
      </dgm:prSet>
      <dgm:spPr/>
      <dgm:t>
        <a:bodyPr/>
        <a:lstStyle/>
        <a:p>
          <a:endParaRPr lang="en-US"/>
        </a:p>
      </dgm:t>
    </dgm:pt>
    <dgm:pt modelId="{03DF3B91-CF5E-4DB1-A9D6-A5360125BE36}" type="pres">
      <dgm:prSet presAssocID="{E2C77366-044B-4B6C-9003-ACFA476BEDDE}" presName="parTxOnlySpace" presStyleCnt="0"/>
      <dgm:spPr/>
    </dgm:pt>
    <dgm:pt modelId="{37000E98-81DC-4356-95BB-7BC9E7ACF530}" type="pres">
      <dgm:prSet presAssocID="{94756241-BAB5-45B4-91F5-719576B63D90}" presName="parTxOnly" presStyleLbl="node1" presStyleIdx="2" presStyleCnt="7">
        <dgm:presLayoutVars>
          <dgm:chMax val="0"/>
          <dgm:chPref val="0"/>
          <dgm:bulletEnabled val="1"/>
        </dgm:presLayoutVars>
      </dgm:prSet>
      <dgm:spPr/>
      <dgm:t>
        <a:bodyPr/>
        <a:lstStyle/>
        <a:p>
          <a:endParaRPr lang="en-US"/>
        </a:p>
      </dgm:t>
    </dgm:pt>
    <dgm:pt modelId="{7BD15A73-5429-472D-92DA-F447988F5575}" type="pres">
      <dgm:prSet presAssocID="{67A83D8C-5042-4C11-9469-C34643533500}" presName="parTxOnlySpace" presStyleCnt="0"/>
      <dgm:spPr/>
    </dgm:pt>
    <dgm:pt modelId="{903ED198-CD86-4423-8EE5-5F1199C63C2F}" type="pres">
      <dgm:prSet presAssocID="{8A9782C3-DF52-41BF-BB5A-AD73F3640FCD}" presName="parTxOnly" presStyleLbl="node1" presStyleIdx="3" presStyleCnt="7" custLinFactNeighborY="-1551">
        <dgm:presLayoutVars>
          <dgm:chMax val="0"/>
          <dgm:chPref val="0"/>
          <dgm:bulletEnabled val="1"/>
        </dgm:presLayoutVars>
      </dgm:prSet>
      <dgm:spPr/>
      <dgm:t>
        <a:bodyPr/>
        <a:lstStyle/>
        <a:p>
          <a:endParaRPr lang="en-US"/>
        </a:p>
      </dgm:t>
    </dgm:pt>
    <dgm:pt modelId="{B44D9E86-97E7-4906-834A-B79963150A17}" type="pres">
      <dgm:prSet presAssocID="{75A549AF-4D76-4F73-8339-CF191D4760E8}" presName="parTxOnlySpace" presStyleCnt="0"/>
      <dgm:spPr/>
    </dgm:pt>
    <dgm:pt modelId="{6C3C9525-E078-47FA-B730-44C892C0E616}" type="pres">
      <dgm:prSet presAssocID="{173F2F99-0C3A-4F4E-AF5F-949920B9454C}" presName="parTxOnly" presStyleLbl="node1" presStyleIdx="4" presStyleCnt="7">
        <dgm:presLayoutVars>
          <dgm:chMax val="0"/>
          <dgm:chPref val="0"/>
          <dgm:bulletEnabled val="1"/>
        </dgm:presLayoutVars>
      </dgm:prSet>
      <dgm:spPr/>
      <dgm:t>
        <a:bodyPr/>
        <a:lstStyle/>
        <a:p>
          <a:endParaRPr lang="en-US"/>
        </a:p>
      </dgm:t>
    </dgm:pt>
    <dgm:pt modelId="{4CF75D3B-02D9-4612-A285-7A229A4F9E9C}" type="pres">
      <dgm:prSet presAssocID="{54548CC0-0D48-41BB-A4B8-DF6FEA56FCFF}" presName="parTxOnlySpace" presStyleCnt="0"/>
      <dgm:spPr/>
    </dgm:pt>
    <dgm:pt modelId="{C8A8E80E-31BB-450D-9AE1-83090EF4584E}" type="pres">
      <dgm:prSet presAssocID="{31BA2BD5-BBF5-4225-8D04-BC2564B01642}" presName="parTxOnly" presStyleLbl="node1" presStyleIdx="5" presStyleCnt="7">
        <dgm:presLayoutVars>
          <dgm:chMax val="0"/>
          <dgm:chPref val="0"/>
          <dgm:bulletEnabled val="1"/>
        </dgm:presLayoutVars>
      </dgm:prSet>
      <dgm:spPr/>
      <dgm:t>
        <a:bodyPr/>
        <a:lstStyle/>
        <a:p>
          <a:endParaRPr lang="en-US"/>
        </a:p>
      </dgm:t>
    </dgm:pt>
    <dgm:pt modelId="{800C2201-2967-4F52-B591-9E45EE71449F}" type="pres">
      <dgm:prSet presAssocID="{92E1560F-AD17-4BC2-843E-4B1DDC8B6DBE}" presName="parTxOnlySpace" presStyleCnt="0"/>
      <dgm:spPr/>
    </dgm:pt>
    <dgm:pt modelId="{6E1AC135-A264-43D8-951A-4B328C9344B9}" type="pres">
      <dgm:prSet presAssocID="{768F6B5E-18D8-4B50-A55B-58B64A695B56}" presName="parTxOnly" presStyleLbl="node1" presStyleIdx="6" presStyleCnt="7">
        <dgm:presLayoutVars>
          <dgm:chMax val="0"/>
          <dgm:chPref val="0"/>
          <dgm:bulletEnabled val="1"/>
        </dgm:presLayoutVars>
      </dgm:prSet>
      <dgm:spPr/>
      <dgm:t>
        <a:bodyPr/>
        <a:lstStyle/>
        <a:p>
          <a:endParaRPr lang="en-US"/>
        </a:p>
      </dgm:t>
    </dgm:pt>
  </dgm:ptLst>
  <dgm:cxnLst>
    <dgm:cxn modelId="{05D1D466-2C9E-4850-B0A9-D2225E56063B}" type="presOf" srcId="{173F2F99-0C3A-4F4E-AF5F-949920B9454C}" destId="{6C3C9525-E078-47FA-B730-44C892C0E616}" srcOrd="0" destOrd="0" presId="urn:microsoft.com/office/officeart/2005/8/layout/chevron1"/>
    <dgm:cxn modelId="{DC73BAD8-ECFF-40D6-8D3E-389214FE3380}" srcId="{A87E6D18-95B4-40A0-A616-F1AC1B16E569}" destId="{768F6B5E-18D8-4B50-A55B-58B64A695B56}" srcOrd="6" destOrd="0" parTransId="{E8BA1BCD-C214-44A4-A4A3-7B5B6EA44478}" sibTransId="{CD6FCF7C-AE39-438B-B07E-01D7FD6E4748}"/>
    <dgm:cxn modelId="{D2A837BA-F4EF-4B9B-91DA-0C59C95F6376}" srcId="{A87E6D18-95B4-40A0-A616-F1AC1B16E569}" destId="{04259665-CD0B-4D8B-B4A6-4AA1C95B4DF6}" srcOrd="0" destOrd="0" parTransId="{80AA4A8F-2804-43C2-B88F-83A02884E53E}" sibTransId="{3CE7A998-8046-454F-8585-FD69C00DC4BD}"/>
    <dgm:cxn modelId="{4CCE0294-3710-4849-975A-F8C326057534}" type="presOf" srcId="{94756241-BAB5-45B4-91F5-719576B63D90}" destId="{37000E98-81DC-4356-95BB-7BC9E7ACF530}" srcOrd="0" destOrd="0" presId="urn:microsoft.com/office/officeart/2005/8/layout/chevron1"/>
    <dgm:cxn modelId="{699B61DA-3CFE-4147-9116-B56AE323B1C5}" type="presOf" srcId="{768F6B5E-18D8-4B50-A55B-58B64A695B56}" destId="{6E1AC135-A264-43D8-951A-4B328C9344B9}" srcOrd="0" destOrd="0" presId="urn:microsoft.com/office/officeart/2005/8/layout/chevron1"/>
    <dgm:cxn modelId="{13A69CF9-DDBB-4255-93E5-4865E231BC2C}" srcId="{A87E6D18-95B4-40A0-A616-F1AC1B16E569}" destId="{8A9782C3-DF52-41BF-BB5A-AD73F3640FCD}" srcOrd="3" destOrd="0" parTransId="{1C5D331B-F723-4726-826C-B5D2B98B7242}" sibTransId="{75A549AF-4D76-4F73-8339-CF191D4760E8}"/>
    <dgm:cxn modelId="{1C6499ED-C2F6-40DF-9CBF-077185879F37}" srcId="{A87E6D18-95B4-40A0-A616-F1AC1B16E569}" destId="{31BA2BD5-BBF5-4225-8D04-BC2564B01642}" srcOrd="5" destOrd="0" parTransId="{987B6FEE-F550-4506-A292-E340CAE576C3}" sibTransId="{92E1560F-AD17-4BC2-843E-4B1DDC8B6DBE}"/>
    <dgm:cxn modelId="{2B725984-A66C-4F1B-BA87-E054932DB9E1}" type="presOf" srcId="{A87E6D18-95B4-40A0-A616-F1AC1B16E569}" destId="{5197DDF6-9B4C-4BFC-BC3A-EA6C58E42FA7}" srcOrd="0" destOrd="0" presId="urn:microsoft.com/office/officeart/2005/8/layout/chevron1"/>
    <dgm:cxn modelId="{ECD79799-89BE-41C1-B09D-BAA82C8A8B06}" type="presOf" srcId="{8A9782C3-DF52-41BF-BB5A-AD73F3640FCD}" destId="{903ED198-CD86-4423-8EE5-5F1199C63C2F}" srcOrd="0" destOrd="0" presId="urn:microsoft.com/office/officeart/2005/8/layout/chevron1"/>
    <dgm:cxn modelId="{0D0725DD-A68B-43FC-B86E-3784759F39D6}" srcId="{A87E6D18-95B4-40A0-A616-F1AC1B16E569}" destId="{173F2F99-0C3A-4F4E-AF5F-949920B9454C}" srcOrd="4" destOrd="0" parTransId="{2A49B909-D332-483F-8500-DF4179ECD8A5}" sibTransId="{54548CC0-0D48-41BB-A4B8-DF6FEA56FCFF}"/>
    <dgm:cxn modelId="{B549B32B-A741-48DA-BEA5-4972E98DCEFC}" srcId="{A87E6D18-95B4-40A0-A616-F1AC1B16E569}" destId="{33518A2C-9F14-4486-8758-BD50B2142EF1}" srcOrd="1" destOrd="0" parTransId="{8B4A8E39-91DC-427A-AC2A-4C874082C71B}" sibTransId="{E2C77366-044B-4B6C-9003-ACFA476BEDDE}"/>
    <dgm:cxn modelId="{15A25519-F89D-4762-9D26-261DB19E92F8}" type="presOf" srcId="{31BA2BD5-BBF5-4225-8D04-BC2564B01642}" destId="{C8A8E80E-31BB-450D-9AE1-83090EF4584E}" srcOrd="0" destOrd="0" presId="urn:microsoft.com/office/officeart/2005/8/layout/chevron1"/>
    <dgm:cxn modelId="{F8FB5269-2A7E-458A-AA96-5508FBAC4B8A}" srcId="{A87E6D18-95B4-40A0-A616-F1AC1B16E569}" destId="{94756241-BAB5-45B4-91F5-719576B63D90}" srcOrd="2" destOrd="0" parTransId="{8595525C-5204-4C5B-8EB5-DA4E3A2095F7}" sibTransId="{67A83D8C-5042-4C11-9469-C34643533500}"/>
    <dgm:cxn modelId="{68A70A5C-8CA9-40C6-88F0-097DC604A9D0}" type="presOf" srcId="{04259665-CD0B-4D8B-B4A6-4AA1C95B4DF6}" destId="{3182EEB7-EED7-4787-B65E-513516C3A23B}" srcOrd="0" destOrd="0" presId="urn:microsoft.com/office/officeart/2005/8/layout/chevron1"/>
    <dgm:cxn modelId="{04D7B65C-E0F8-45D3-8024-7840F8844FA5}" type="presOf" srcId="{33518A2C-9F14-4486-8758-BD50B2142EF1}" destId="{04F70D9C-938C-4F4F-91EC-D4D528E4A5A5}" srcOrd="0" destOrd="0" presId="urn:microsoft.com/office/officeart/2005/8/layout/chevron1"/>
    <dgm:cxn modelId="{869C6160-0356-4BEF-8101-2987EDC8D181}" type="presParOf" srcId="{5197DDF6-9B4C-4BFC-BC3A-EA6C58E42FA7}" destId="{3182EEB7-EED7-4787-B65E-513516C3A23B}" srcOrd="0" destOrd="0" presId="urn:microsoft.com/office/officeart/2005/8/layout/chevron1"/>
    <dgm:cxn modelId="{C663CC3D-5DB1-4CDD-A154-F54B1333C539}" type="presParOf" srcId="{5197DDF6-9B4C-4BFC-BC3A-EA6C58E42FA7}" destId="{52879E85-1358-4F47-85CD-2233BCD2A99F}" srcOrd="1" destOrd="0" presId="urn:microsoft.com/office/officeart/2005/8/layout/chevron1"/>
    <dgm:cxn modelId="{B4A24969-EC93-470A-9E9F-E44354B1D2A5}" type="presParOf" srcId="{5197DDF6-9B4C-4BFC-BC3A-EA6C58E42FA7}" destId="{04F70D9C-938C-4F4F-91EC-D4D528E4A5A5}" srcOrd="2" destOrd="0" presId="urn:microsoft.com/office/officeart/2005/8/layout/chevron1"/>
    <dgm:cxn modelId="{702D53C8-1009-43B0-B97A-61CC6245426E}" type="presParOf" srcId="{5197DDF6-9B4C-4BFC-BC3A-EA6C58E42FA7}" destId="{03DF3B91-CF5E-4DB1-A9D6-A5360125BE36}" srcOrd="3" destOrd="0" presId="urn:microsoft.com/office/officeart/2005/8/layout/chevron1"/>
    <dgm:cxn modelId="{714A4889-3AB9-489C-94EC-30B57498CB5A}" type="presParOf" srcId="{5197DDF6-9B4C-4BFC-BC3A-EA6C58E42FA7}" destId="{37000E98-81DC-4356-95BB-7BC9E7ACF530}" srcOrd="4" destOrd="0" presId="urn:microsoft.com/office/officeart/2005/8/layout/chevron1"/>
    <dgm:cxn modelId="{198FFA53-266B-4001-8130-65535904351E}" type="presParOf" srcId="{5197DDF6-9B4C-4BFC-BC3A-EA6C58E42FA7}" destId="{7BD15A73-5429-472D-92DA-F447988F5575}" srcOrd="5" destOrd="0" presId="urn:microsoft.com/office/officeart/2005/8/layout/chevron1"/>
    <dgm:cxn modelId="{C02B7F40-27A4-4C27-B7A5-75C2C78577B0}" type="presParOf" srcId="{5197DDF6-9B4C-4BFC-BC3A-EA6C58E42FA7}" destId="{903ED198-CD86-4423-8EE5-5F1199C63C2F}" srcOrd="6" destOrd="0" presId="urn:microsoft.com/office/officeart/2005/8/layout/chevron1"/>
    <dgm:cxn modelId="{971836CA-DE3D-4DFA-A68F-4DE747C12132}" type="presParOf" srcId="{5197DDF6-9B4C-4BFC-BC3A-EA6C58E42FA7}" destId="{B44D9E86-97E7-4906-834A-B79963150A17}" srcOrd="7" destOrd="0" presId="urn:microsoft.com/office/officeart/2005/8/layout/chevron1"/>
    <dgm:cxn modelId="{E7A6EFA5-C214-46D3-AA66-3BDC3C610BFD}" type="presParOf" srcId="{5197DDF6-9B4C-4BFC-BC3A-EA6C58E42FA7}" destId="{6C3C9525-E078-47FA-B730-44C892C0E616}" srcOrd="8" destOrd="0" presId="urn:microsoft.com/office/officeart/2005/8/layout/chevron1"/>
    <dgm:cxn modelId="{C76A76AE-DDD5-4886-AEC6-DB02A6872FC0}" type="presParOf" srcId="{5197DDF6-9B4C-4BFC-BC3A-EA6C58E42FA7}" destId="{4CF75D3B-02D9-4612-A285-7A229A4F9E9C}" srcOrd="9" destOrd="0" presId="urn:microsoft.com/office/officeart/2005/8/layout/chevron1"/>
    <dgm:cxn modelId="{5B29E6B0-3A33-42E6-8C27-413323E27175}" type="presParOf" srcId="{5197DDF6-9B4C-4BFC-BC3A-EA6C58E42FA7}" destId="{C8A8E80E-31BB-450D-9AE1-83090EF4584E}" srcOrd="10" destOrd="0" presId="urn:microsoft.com/office/officeart/2005/8/layout/chevron1"/>
    <dgm:cxn modelId="{9D25632D-3A0A-4ECC-8541-AF86758C4964}" type="presParOf" srcId="{5197DDF6-9B4C-4BFC-BC3A-EA6C58E42FA7}" destId="{800C2201-2967-4F52-B591-9E45EE71449F}" srcOrd="11" destOrd="0" presId="urn:microsoft.com/office/officeart/2005/8/layout/chevron1"/>
    <dgm:cxn modelId="{77AE67BF-5756-4E7A-8900-DDCCF020723C}" type="presParOf" srcId="{5197DDF6-9B4C-4BFC-BC3A-EA6C58E42FA7}" destId="{6E1AC135-A264-43D8-951A-4B328C9344B9}"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4.xml><?xml version="1.0" encoding="utf-8"?>
<dgm:dataModel xmlns:dgm="http://schemas.openxmlformats.org/drawingml/2006/diagram" xmlns:a="http://schemas.openxmlformats.org/drawingml/2006/main">
  <dgm:ptLst>
    <dgm:pt modelId="{A87E6D18-95B4-40A0-A616-F1AC1B16E569}" type="doc">
      <dgm:prSet loTypeId="urn:microsoft.com/office/officeart/2005/8/layout/chevron1" loCatId="process" qsTypeId="urn:microsoft.com/office/officeart/2005/8/quickstyle/simple1" qsCatId="simple" csTypeId="urn:microsoft.com/office/officeart/2005/8/colors/accent3_2" csCatId="accent3" phldr="1"/>
      <dgm:spPr/>
    </dgm:pt>
    <dgm:pt modelId="{04259665-CD0B-4D8B-B4A6-4AA1C95B4DF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Overview</a:t>
          </a:r>
          <a:endParaRPr lang="en-US" dirty="0"/>
        </a:p>
      </dgm:t>
    </dgm:pt>
    <dgm:pt modelId="{80AA4A8F-2804-43C2-B88F-83A02884E53E}" type="parTrans" cxnId="{D2A837BA-F4EF-4B9B-91DA-0C59C95F6376}">
      <dgm:prSet/>
      <dgm:spPr/>
      <dgm:t>
        <a:bodyPr/>
        <a:lstStyle/>
        <a:p>
          <a:endParaRPr lang="en-US"/>
        </a:p>
      </dgm:t>
    </dgm:pt>
    <dgm:pt modelId="{3CE7A998-8046-454F-8585-FD69C00DC4BD}" type="sibTrans" cxnId="{D2A837BA-F4EF-4B9B-91DA-0C59C95F6376}">
      <dgm:prSet/>
      <dgm:spPr/>
      <dgm:t>
        <a:bodyPr/>
        <a:lstStyle/>
        <a:p>
          <a:endParaRPr lang="en-US"/>
        </a:p>
      </dgm:t>
    </dgm:pt>
    <dgm:pt modelId="{94756241-BAB5-45B4-91F5-719576B63D90}">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Sensor Selection</a:t>
          </a:r>
          <a:endParaRPr lang="en-US" dirty="0"/>
        </a:p>
      </dgm:t>
    </dgm:pt>
    <dgm:pt modelId="{8595525C-5204-4C5B-8EB5-DA4E3A2095F7}" type="parTrans" cxnId="{F8FB5269-2A7E-458A-AA96-5508FBAC4B8A}">
      <dgm:prSet/>
      <dgm:spPr/>
      <dgm:t>
        <a:bodyPr/>
        <a:lstStyle/>
        <a:p>
          <a:endParaRPr lang="en-US"/>
        </a:p>
      </dgm:t>
    </dgm:pt>
    <dgm:pt modelId="{67A83D8C-5042-4C11-9469-C34643533500}" type="sibTrans" cxnId="{F8FB5269-2A7E-458A-AA96-5508FBAC4B8A}">
      <dgm:prSet/>
      <dgm:spPr/>
      <dgm:t>
        <a:bodyPr/>
        <a:lstStyle/>
        <a:p>
          <a:endParaRPr lang="en-US"/>
        </a:p>
      </dgm:t>
    </dgm:pt>
    <dgm:pt modelId="{768F6B5E-18D8-4B50-A55B-58B64A695B5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Summary</a:t>
          </a:r>
          <a:endParaRPr lang="en-US" dirty="0"/>
        </a:p>
      </dgm:t>
    </dgm:pt>
    <dgm:pt modelId="{E8BA1BCD-C214-44A4-A4A3-7B5B6EA44478}" type="parTrans" cxnId="{DC73BAD8-ECFF-40D6-8D3E-389214FE3380}">
      <dgm:prSet/>
      <dgm:spPr/>
      <dgm:t>
        <a:bodyPr/>
        <a:lstStyle/>
        <a:p>
          <a:endParaRPr lang="en-US"/>
        </a:p>
      </dgm:t>
    </dgm:pt>
    <dgm:pt modelId="{CD6FCF7C-AE39-438B-B07E-01D7FD6E4748}" type="sibTrans" cxnId="{DC73BAD8-ECFF-40D6-8D3E-389214FE3380}">
      <dgm:prSet/>
      <dgm:spPr/>
      <dgm:t>
        <a:bodyPr/>
        <a:lstStyle/>
        <a:p>
          <a:endParaRPr lang="en-US"/>
        </a:p>
      </dgm:t>
    </dgm:pt>
    <dgm:pt modelId="{33518A2C-9F14-4486-8758-BD50B2142EF1}">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Requirements</a:t>
          </a:r>
          <a:endParaRPr lang="en-US" dirty="0"/>
        </a:p>
      </dgm:t>
    </dgm:pt>
    <dgm:pt modelId="{E2C77366-044B-4B6C-9003-ACFA476BEDDE}" type="sibTrans" cxnId="{B549B32B-A741-48DA-BEA5-4972E98DCEFC}">
      <dgm:prSet/>
      <dgm:spPr/>
      <dgm:t>
        <a:bodyPr/>
        <a:lstStyle/>
        <a:p>
          <a:endParaRPr lang="en-US"/>
        </a:p>
      </dgm:t>
    </dgm:pt>
    <dgm:pt modelId="{8B4A8E39-91DC-427A-AC2A-4C874082C71B}" type="parTrans" cxnId="{B549B32B-A741-48DA-BEA5-4972E98DCEFC}">
      <dgm:prSet/>
      <dgm:spPr/>
      <dgm:t>
        <a:bodyPr/>
        <a:lstStyle/>
        <a:p>
          <a:endParaRPr lang="en-US"/>
        </a:p>
      </dgm:t>
    </dgm:pt>
    <dgm:pt modelId="{8A9782C3-DF52-41BF-BB5A-AD73F3640FCD}">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t>Mechanical</a:t>
          </a:r>
          <a:endParaRPr lang="en-US" dirty="0"/>
        </a:p>
      </dgm:t>
    </dgm:pt>
    <dgm:pt modelId="{1C5D331B-F723-4726-826C-B5D2B98B7242}" type="parTrans" cxnId="{13A69CF9-DDBB-4255-93E5-4865E231BC2C}">
      <dgm:prSet/>
      <dgm:spPr/>
      <dgm:t>
        <a:bodyPr/>
        <a:lstStyle/>
        <a:p>
          <a:endParaRPr lang="en-US"/>
        </a:p>
      </dgm:t>
    </dgm:pt>
    <dgm:pt modelId="{75A549AF-4D76-4F73-8339-CF191D4760E8}" type="sibTrans" cxnId="{13A69CF9-DDBB-4255-93E5-4865E231BC2C}">
      <dgm:prSet/>
      <dgm:spPr/>
      <dgm:t>
        <a:bodyPr/>
        <a:lstStyle/>
        <a:p>
          <a:endParaRPr lang="en-US"/>
        </a:p>
      </dgm:t>
    </dgm:pt>
    <dgm:pt modelId="{31BA2BD5-BBF5-4225-8D04-BC2564B01642}">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Electrical</a:t>
          </a:r>
          <a:endParaRPr lang="en-US" dirty="0"/>
        </a:p>
      </dgm:t>
    </dgm:pt>
    <dgm:pt modelId="{987B6FEE-F550-4506-A292-E340CAE576C3}" type="parTrans" cxnId="{1C6499ED-C2F6-40DF-9CBF-077185879F37}">
      <dgm:prSet/>
      <dgm:spPr/>
      <dgm:t>
        <a:bodyPr/>
        <a:lstStyle/>
        <a:p>
          <a:endParaRPr lang="en-US"/>
        </a:p>
      </dgm:t>
    </dgm:pt>
    <dgm:pt modelId="{92E1560F-AD17-4BC2-843E-4B1DDC8B6DBE}" type="sibTrans" cxnId="{1C6499ED-C2F6-40DF-9CBF-077185879F37}">
      <dgm:prSet/>
      <dgm:spPr/>
      <dgm:t>
        <a:bodyPr/>
        <a:lstStyle/>
        <a:p>
          <a:endParaRPr lang="en-US"/>
        </a:p>
      </dgm:t>
    </dgm:pt>
    <dgm:pt modelId="{173F2F99-0C3A-4F4E-AF5F-949920B9454C}">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Thermal</a:t>
          </a:r>
          <a:endParaRPr lang="en-US" dirty="0"/>
        </a:p>
      </dgm:t>
    </dgm:pt>
    <dgm:pt modelId="{2A49B909-D332-483F-8500-DF4179ECD8A5}" type="parTrans" cxnId="{0D0725DD-A68B-43FC-B86E-3784759F39D6}">
      <dgm:prSet/>
      <dgm:spPr/>
      <dgm:t>
        <a:bodyPr/>
        <a:lstStyle/>
        <a:p>
          <a:endParaRPr lang="en-US"/>
        </a:p>
      </dgm:t>
    </dgm:pt>
    <dgm:pt modelId="{54548CC0-0D48-41BB-A4B8-DF6FEA56FCFF}" type="sibTrans" cxnId="{0D0725DD-A68B-43FC-B86E-3784759F39D6}">
      <dgm:prSet/>
      <dgm:spPr/>
      <dgm:t>
        <a:bodyPr/>
        <a:lstStyle/>
        <a:p>
          <a:endParaRPr lang="en-US"/>
        </a:p>
      </dgm:t>
    </dgm:pt>
    <dgm:pt modelId="{5197DDF6-9B4C-4BFC-BC3A-EA6C58E42FA7}" type="pres">
      <dgm:prSet presAssocID="{A87E6D18-95B4-40A0-A616-F1AC1B16E569}" presName="Name0" presStyleCnt="0">
        <dgm:presLayoutVars>
          <dgm:dir/>
          <dgm:animLvl val="lvl"/>
          <dgm:resizeHandles val="exact"/>
        </dgm:presLayoutVars>
      </dgm:prSet>
      <dgm:spPr/>
    </dgm:pt>
    <dgm:pt modelId="{3182EEB7-EED7-4787-B65E-513516C3A23B}" type="pres">
      <dgm:prSet presAssocID="{04259665-CD0B-4D8B-B4A6-4AA1C95B4DF6}" presName="parTxOnly" presStyleLbl="node1" presStyleIdx="0" presStyleCnt="7">
        <dgm:presLayoutVars>
          <dgm:chMax val="0"/>
          <dgm:chPref val="0"/>
          <dgm:bulletEnabled val="1"/>
        </dgm:presLayoutVars>
      </dgm:prSet>
      <dgm:spPr/>
      <dgm:t>
        <a:bodyPr/>
        <a:lstStyle/>
        <a:p>
          <a:endParaRPr lang="en-US"/>
        </a:p>
      </dgm:t>
    </dgm:pt>
    <dgm:pt modelId="{52879E85-1358-4F47-85CD-2233BCD2A99F}" type="pres">
      <dgm:prSet presAssocID="{3CE7A998-8046-454F-8585-FD69C00DC4BD}" presName="parTxOnlySpace" presStyleCnt="0"/>
      <dgm:spPr/>
    </dgm:pt>
    <dgm:pt modelId="{04F70D9C-938C-4F4F-91EC-D4D528E4A5A5}" type="pres">
      <dgm:prSet presAssocID="{33518A2C-9F14-4486-8758-BD50B2142EF1}" presName="parTxOnly" presStyleLbl="node1" presStyleIdx="1" presStyleCnt="7">
        <dgm:presLayoutVars>
          <dgm:chMax val="0"/>
          <dgm:chPref val="0"/>
          <dgm:bulletEnabled val="1"/>
        </dgm:presLayoutVars>
      </dgm:prSet>
      <dgm:spPr/>
      <dgm:t>
        <a:bodyPr/>
        <a:lstStyle/>
        <a:p>
          <a:endParaRPr lang="en-US"/>
        </a:p>
      </dgm:t>
    </dgm:pt>
    <dgm:pt modelId="{03DF3B91-CF5E-4DB1-A9D6-A5360125BE36}" type="pres">
      <dgm:prSet presAssocID="{E2C77366-044B-4B6C-9003-ACFA476BEDDE}" presName="parTxOnlySpace" presStyleCnt="0"/>
      <dgm:spPr/>
    </dgm:pt>
    <dgm:pt modelId="{37000E98-81DC-4356-95BB-7BC9E7ACF530}" type="pres">
      <dgm:prSet presAssocID="{94756241-BAB5-45B4-91F5-719576B63D90}" presName="parTxOnly" presStyleLbl="node1" presStyleIdx="2" presStyleCnt="7">
        <dgm:presLayoutVars>
          <dgm:chMax val="0"/>
          <dgm:chPref val="0"/>
          <dgm:bulletEnabled val="1"/>
        </dgm:presLayoutVars>
      </dgm:prSet>
      <dgm:spPr/>
      <dgm:t>
        <a:bodyPr/>
        <a:lstStyle/>
        <a:p>
          <a:endParaRPr lang="en-US"/>
        </a:p>
      </dgm:t>
    </dgm:pt>
    <dgm:pt modelId="{7BD15A73-5429-472D-92DA-F447988F5575}" type="pres">
      <dgm:prSet presAssocID="{67A83D8C-5042-4C11-9469-C34643533500}" presName="parTxOnlySpace" presStyleCnt="0"/>
      <dgm:spPr/>
    </dgm:pt>
    <dgm:pt modelId="{903ED198-CD86-4423-8EE5-5F1199C63C2F}" type="pres">
      <dgm:prSet presAssocID="{8A9782C3-DF52-41BF-BB5A-AD73F3640FCD}" presName="parTxOnly" presStyleLbl="node1" presStyleIdx="3" presStyleCnt="7">
        <dgm:presLayoutVars>
          <dgm:chMax val="0"/>
          <dgm:chPref val="0"/>
          <dgm:bulletEnabled val="1"/>
        </dgm:presLayoutVars>
      </dgm:prSet>
      <dgm:spPr/>
      <dgm:t>
        <a:bodyPr/>
        <a:lstStyle/>
        <a:p>
          <a:endParaRPr lang="en-US"/>
        </a:p>
      </dgm:t>
    </dgm:pt>
    <dgm:pt modelId="{B44D9E86-97E7-4906-834A-B79963150A17}" type="pres">
      <dgm:prSet presAssocID="{75A549AF-4D76-4F73-8339-CF191D4760E8}" presName="parTxOnlySpace" presStyleCnt="0"/>
      <dgm:spPr/>
    </dgm:pt>
    <dgm:pt modelId="{6C3C9525-E078-47FA-B730-44C892C0E616}" type="pres">
      <dgm:prSet presAssocID="{173F2F99-0C3A-4F4E-AF5F-949920B9454C}" presName="parTxOnly" presStyleLbl="node1" presStyleIdx="4" presStyleCnt="7">
        <dgm:presLayoutVars>
          <dgm:chMax val="0"/>
          <dgm:chPref val="0"/>
          <dgm:bulletEnabled val="1"/>
        </dgm:presLayoutVars>
      </dgm:prSet>
      <dgm:spPr/>
      <dgm:t>
        <a:bodyPr/>
        <a:lstStyle/>
        <a:p>
          <a:endParaRPr lang="en-US"/>
        </a:p>
      </dgm:t>
    </dgm:pt>
    <dgm:pt modelId="{4CF75D3B-02D9-4612-A285-7A229A4F9E9C}" type="pres">
      <dgm:prSet presAssocID="{54548CC0-0D48-41BB-A4B8-DF6FEA56FCFF}" presName="parTxOnlySpace" presStyleCnt="0"/>
      <dgm:spPr/>
    </dgm:pt>
    <dgm:pt modelId="{C8A8E80E-31BB-450D-9AE1-83090EF4584E}" type="pres">
      <dgm:prSet presAssocID="{31BA2BD5-BBF5-4225-8D04-BC2564B01642}" presName="parTxOnly" presStyleLbl="node1" presStyleIdx="5" presStyleCnt="7">
        <dgm:presLayoutVars>
          <dgm:chMax val="0"/>
          <dgm:chPref val="0"/>
          <dgm:bulletEnabled val="1"/>
        </dgm:presLayoutVars>
      </dgm:prSet>
      <dgm:spPr/>
      <dgm:t>
        <a:bodyPr/>
        <a:lstStyle/>
        <a:p>
          <a:endParaRPr lang="en-US"/>
        </a:p>
      </dgm:t>
    </dgm:pt>
    <dgm:pt modelId="{800C2201-2967-4F52-B591-9E45EE71449F}" type="pres">
      <dgm:prSet presAssocID="{92E1560F-AD17-4BC2-843E-4B1DDC8B6DBE}" presName="parTxOnlySpace" presStyleCnt="0"/>
      <dgm:spPr/>
    </dgm:pt>
    <dgm:pt modelId="{6E1AC135-A264-43D8-951A-4B328C9344B9}" type="pres">
      <dgm:prSet presAssocID="{768F6B5E-18D8-4B50-A55B-58B64A695B56}" presName="parTxOnly" presStyleLbl="node1" presStyleIdx="6" presStyleCnt="7">
        <dgm:presLayoutVars>
          <dgm:chMax val="0"/>
          <dgm:chPref val="0"/>
          <dgm:bulletEnabled val="1"/>
        </dgm:presLayoutVars>
      </dgm:prSet>
      <dgm:spPr/>
      <dgm:t>
        <a:bodyPr/>
        <a:lstStyle/>
        <a:p>
          <a:endParaRPr lang="en-US"/>
        </a:p>
      </dgm:t>
    </dgm:pt>
  </dgm:ptLst>
  <dgm:cxnLst>
    <dgm:cxn modelId="{B6F65731-7FAC-4E0D-98E0-D122BDBC2525}" type="presOf" srcId="{8A9782C3-DF52-41BF-BB5A-AD73F3640FCD}" destId="{903ED198-CD86-4423-8EE5-5F1199C63C2F}" srcOrd="0" destOrd="0" presId="urn:microsoft.com/office/officeart/2005/8/layout/chevron1"/>
    <dgm:cxn modelId="{DC73BAD8-ECFF-40D6-8D3E-389214FE3380}" srcId="{A87E6D18-95B4-40A0-A616-F1AC1B16E569}" destId="{768F6B5E-18D8-4B50-A55B-58B64A695B56}" srcOrd="6" destOrd="0" parTransId="{E8BA1BCD-C214-44A4-A4A3-7B5B6EA44478}" sibTransId="{CD6FCF7C-AE39-438B-B07E-01D7FD6E4748}"/>
    <dgm:cxn modelId="{3C72DCDA-FCC8-4530-BCAC-A0511287C07C}" type="presOf" srcId="{94756241-BAB5-45B4-91F5-719576B63D90}" destId="{37000E98-81DC-4356-95BB-7BC9E7ACF530}" srcOrd="0" destOrd="0" presId="urn:microsoft.com/office/officeart/2005/8/layout/chevron1"/>
    <dgm:cxn modelId="{D2A837BA-F4EF-4B9B-91DA-0C59C95F6376}" srcId="{A87E6D18-95B4-40A0-A616-F1AC1B16E569}" destId="{04259665-CD0B-4D8B-B4A6-4AA1C95B4DF6}" srcOrd="0" destOrd="0" parTransId="{80AA4A8F-2804-43C2-B88F-83A02884E53E}" sibTransId="{3CE7A998-8046-454F-8585-FD69C00DC4BD}"/>
    <dgm:cxn modelId="{767AB088-6710-42CA-A0E2-E99DC517DDFE}" type="presOf" srcId="{A87E6D18-95B4-40A0-A616-F1AC1B16E569}" destId="{5197DDF6-9B4C-4BFC-BC3A-EA6C58E42FA7}" srcOrd="0" destOrd="0" presId="urn:microsoft.com/office/officeart/2005/8/layout/chevron1"/>
    <dgm:cxn modelId="{13A69CF9-DDBB-4255-93E5-4865E231BC2C}" srcId="{A87E6D18-95B4-40A0-A616-F1AC1B16E569}" destId="{8A9782C3-DF52-41BF-BB5A-AD73F3640FCD}" srcOrd="3" destOrd="0" parTransId="{1C5D331B-F723-4726-826C-B5D2B98B7242}" sibTransId="{75A549AF-4D76-4F73-8339-CF191D4760E8}"/>
    <dgm:cxn modelId="{1C6499ED-C2F6-40DF-9CBF-077185879F37}" srcId="{A87E6D18-95B4-40A0-A616-F1AC1B16E569}" destId="{31BA2BD5-BBF5-4225-8D04-BC2564B01642}" srcOrd="5" destOrd="0" parTransId="{987B6FEE-F550-4506-A292-E340CAE576C3}" sibTransId="{92E1560F-AD17-4BC2-843E-4B1DDC8B6DBE}"/>
    <dgm:cxn modelId="{596A6450-20DD-46CC-8D5B-AE839143701A}" type="presOf" srcId="{768F6B5E-18D8-4B50-A55B-58B64A695B56}" destId="{6E1AC135-A264-43D8-951A-4B328C9344B9}" srcOrd="0" destOrd="0" presId="urn:microsoft.com/office/officeart/2005/8/layout/chevron1"/>
    <dgm:cxn modelId="{1DA59C23-77B5-47B6-9FBD-2236C57E25E9}" type="presOf" srcId="{31BA2BD5-BBF5-4225-8D04-BC2564B01642}" destId="{C8A8E80E-31BB-450D-9AE1-83090EF4584E}" srcOrd="0" destOrd="0" presId="urn:microsoft.com/office/officeart/2005/8/layout/chevron1"/>
    <dgm:cxn modelId="{D9AAF0B7-9D0F-43BF-82F3-D7431ACFC08A}" type="presOf" srcId="{173F2F99-0C3A-4F4E-AF5F-949920B9454C}" destId="{6C3C9525-E078-47FA-B730-44C892C0E616}" srcOrd="0" destOrd="0" presId="urn:microsoft.com/office/officeart/2005/8/layout/chevron1"/>
    <dgm:cxn modelId="{0D0725DD-A68B-43FC-B86E-3784759F39D6}" srcId="{A87E6D18-95B4-40A0-A616-F1AC1B16E569}" destId="{173F2F99-0C3A-4F4E-AF5F-949920B9454C}" srcOrd="4" destOrd="0" parTransId="{2A49B909-D332-483F-8500-DF4179ECD8A5}" sibTransId="{54548CC0-0D48-41BB-A4B8-DF6FEA56FCFF}"/>
    <dgm:cxn modelId="{E9843E73-A60C-4CFC-853E-1ACA74CBB4A0}" type="presOf" srcId="{33518A2C-9F14-4486-8758-BD50B2142EF1}" destId="{04F70D9C-938C-4F4F-91EC-D4D528E4A5A5}" srcOrd="0" destOrd="0" presId="urn:microsoft.com/office/officeart/2005/8/layout/chevron1"/>
    <dgm:cxn modelId="{B549B32B-A741-48DA-BEA5-4972E98DCEFC}" srcId="{A87E6D18-95B4-40A0-A616-F1AC1B16E569}" destId="{33518A2C-9F14-4486-8758-BD50B2142EF1}" srcOrd="1" destOrd="0" parTransId="{8B4A8E39-91DC-427A-AC2A-4C874082C71B}" sibTransId="{E2C77366-044B-4B6C-9003-ACFA476BEDDE}"/>
    <dgm:cxn modelId="{71768502-442A-44DA-BA33-0A455E46B8A3}" type="presOf" srcId="{04259665-CD0B-4D8B-B4A6-4AA1C95B4DF6}" destId="{3182EEB7-EED7-4787-B65E-513516C3A23B}" srcOrd="0" destOrd="0" presId="urn:microsoft.com/office/officeart/2005/8/layout/chevron1"/>
    <dgm:cxn modelId="{F8FB5269-2A7E-458A-AA96-5508FBAC4B8A}" srcId="{A87E6D18-95B4-40A0-A616-F1AC1B16E569}" destId="{94756241-BAB5-45B4-91F5-719576B63D90}" srcOrd="2" destOrd="0" parTransId="{8595525C-5204-4C5B-8EB5-DA4E3A2095F7}" sibTransId="{67A83D8C-5042-4C11-9469-C34643533500}"/>
    <dgm:cxn modelId="{9FDC09EF-2820-46A6-B013-520846EFF079}" type="presParOf" srcId="{5197DDF6-9B4C-4BFC-BC3A-EA6C58E42FA7}" destId="{3182EEB7-EED7-4787-B65E-513516C3A23B}" srcOrd="0" destOrd="0" presId="urn:microsoft.com/office/officeart/2005/8/layout/chevron1"/>
    <dgm:cxn modelId="{01ADF2EA-26C9-4CA2-9D60-6B56A27B2A47}" type="presParOf" srcId="{5197DDF6-9B4C-4BFC-BC3A-EA6C58E42FA7}" destId="{52879E85-1358-4F47-85CD-2233BCD2A99F}" srcOrd="1" destOrd="0" presId="urn:microsoft.com/office/officeart/2005/8/layout/chevron1"/>
    <dgm:cxn modelId="{6361572C-3B73-4460-BB83-0D281A3C6266}" type="presParOf" srcId="{5197DDF6-9B4C-4BFC-BC3A-EA6C58E42FA7}" destId="{04F70D9C-938C-4F4F-91EC-D4D528E4A5A5}" srcOrd="2" destOrd="0" presId="urn:microsoft.com/office/officeart/2005/8/layout/chevron1"/>
    <dgm:cxn modelId="{7E038116-17C0-4307-9944-697CF4FF3964}" type="presParOf" srcId="{5197DDF6-9B4C-4BFC-BC3A-EA6C58E42FA7}" destId="{03DF3B91-CF5E-4DB1-A9D6-A5360125BE36}" srcOrd="3" destOrd="0" presId="urn:microsoft.com/office/officeart/2005/8/layout/chevron1"/>
    <dgm:cxn modelId="{89D0B165-0E02-480D-9FA0-4AF965165FC1}" type="presParOf" srcId="{5197DDF6-9B4C-4BFC-BC3A-EA6C58E42FA7}" destId="{37000E98-81DC-4356-95BB-7BC9E7ACF530}" srcOrd="4" destOrd="0" presId="urn:microsoft.com/office/officeart/2005/8/layout/chevron1"/>
    <dgm:cxn modelId="{33402A2A-7967-4375-8EC7-B54FB5B2665F}" type="presParOf" srcId="{5197DDF6-9B4C-4BFC-BC3A-EA6C58E42FA7}" destId="{7BD15A73-5429-472D-92DA-F447988F5575}" srcOrd="5" destOrd="0" presId="urn:microsoft.com/office/officeart/2005/8/layout/chevron1"/>
    <dgm:cxn modelId="{52B8A5DF-3ABE-43A3-BC5D-BCA0B22BB54B}" type="presParOf" srcId="{5197DDF6-9B4C-4BFC-BC3A-EA6C58E42FA7}" destId="{903ED198-CD86-4423-8EE5-5F1199C63C2F}" srcOrd="6" destOrd="0" presId="urn:microsoft.com/office/officeart/2005/8/layout/chevron1"/>
    <dgm:cxn modelId="{DDA0EAD4-5DC1-4B9D-A340-1B09492BD52A}" type="presParOf" srcId="{5197DDF6-9B4C-4BFC-BC3A-EA6C58E42FA7}" destId="{B44D9E86-97E7-4906-834A-B79963150A17}" srcOrd="7" destOrd="0" presId="urn:microsoft.com/office/officeart/2005/8/layout/chevron1"/>
    <dgm:cxn modelId="{5F77E8BE-6403-44D7-91A0-BCD670A36C82}" type="presParOf" srcId="{5197DDF6-9B4C-4BFC-BC3A-EA6C58E42FA7}" destId="{6C3C9525-E078-47FA-B730-44C892C0E616}" srcOrd="8" destOrd="0" presId="urn:microsoft.com/office/officeart/2005/8/layout/chevron1"/>
    <dgm:cxn modelId="{B58A6987-97D0-451D-898B-ABC7F7600053}" type="presParOf" srcId="{5197DDF6-9B4C-4BFC-BC3A-EA6C58E42FA7}" destId="{4CF75D3B-02D9-4612-A285-7A229A4F9E9C}" srcOrd="9" destOrd="0" presId="urn:microsoft.com/office/officeart/2005/8/layout/chevron1"/>
    <dgm:cxn modelId="{1CC54055-EAEF-417A-9909-65F90F3A43EB}" type="presParOf" srcId="{5197DDF6-9B4C-4BFC-BC3A-EA6C58E42FA7}" destId="{C8A8E80E-31BB-450D-9AE1-83090EF4584E}" srcOrd="10" destOrd="0" presId="urn:microsoft.com/office/officeart/2005/8/layout/chevron1"/>
    <dgm:cxn modelId="{9B1DDA98-63EF-4F69-A6EC-2D2058B0A36E}" type="presParOf" srcId="{5197DDF6-9B4C-4BFC-BC3A-EA6C58E42FA7}" destId="{800C2201-2967-4F52-B591-9E45EE71449F}" srcOrd="11" destOrd="0" presId="urn:microsoft.com/office/officeart/2005/8/layout/chevron1"/>
    <dgm:cxn modelId="{7B53A842-97A5-4E7E-A108-2E97C4FB89EE}" type="presParOf" srcId="{5197DDF6-9B4C-4BFC-BC3A-EA6C58E42FA7}" destId="{6E1AC135-A264-43D8-951A-4B328C9344B9}"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5.xml><?xml version="1.0" encoding="utf-8"?>
<dgm:dataModel xmlns:dgm="http://schemas.openxmlformats.org/drawingml/2006/diagram" xmlns:a="http://schemas.openxmlformats.org/drawingml/2006/main">
  <dgm:ptLst>
    <dgm:pt modelId="{A87E6D18-95B4-40A0-A616-F1AC1B16E569}" type="doc">
      <dgm:prSet loTypeId="urn:microsoft.com/office/officeart/2005/8/layout/chevron1" loCatId="process" qsTypeId="urn:microsoft.com/office/officeart/2005/8/quickstyle/simple1" qsCatId="simple" csTypeId="urn:microsoft.com/office/officeart/2005/8/colors/accent3_2" csCatId="accent3" phldr="1"/>
      <dgm:spPr/>
    </dgm:pt>
    <dgm:pt modelId="{04259665-CD0B-4D8B-B4A6-4AA1C95B4DF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Overview</a:t>
          </a:r>
          <a:endParaRPr lang="en-US" dirty="0"/>
        </a:p>
      </dgm:t>
    </dgm:pt>
    <dgm:pt modelId="{80AA4A8F-2804-43C2-B88F-83A02884E53E}" type="parTrans" cxnId="{D2A837BA-F4EF-4B9B-91DA-0C59C95F6376}">
      <dgm:prSet/>
      <dgm:spPr/>
      <dgm:t>
        <a:bodyPr/>
        <a:lstStyle/>
        <a:p>
          <a:endParaRPr lang="en-US"/>
        </a:p>
      </dgm:t>
    </dgm:pt>
    <dgm:pt modelId="{3CE7A998-8046-454F-8585-FD69C00DC4BD}" type="sibTrans" cxnId="{D2A837BA-F4EF-4B9B-91DA-0C59C95F6376}">
      <dgm:prSet/>
      <dgm:spPr/>
      <dgm:t>
        <a:bodyPr/>
        <a:lstStyle/>
        <a:p>
          <a:endParaRPr lang="en-US"/>
        </a:p>
      </dgm:t>
    </dgm:pt>
    <dgm:pt modelId="{94756241-BAB5-45B4-91F5-719576B63D90}">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Sensor Selection</a:t>
          </a:r>
          <a:endParaRPr lang="en-US" dirty="0"/>
        </a:p>
      </dgm:t>
    </dgm:pt>
    <dgm:pt modelId="{8595525C-5204-4C5B-8EB5-DA4E3A2095F7}" type="parTrans" cxnId="{F8FB5269-2A7E-458A-AA96-5508FBAC4B8A}">
      <dgm:prSet/>
      <dgm:spPr/>
      <dgm:t>
        <a:bodyPr/>
        <a:lstStyle/>
        <a:p>
          <a:endParaRPr lang="en-US"/>
        </a:p>
      </dgm:t>
    </dgm:pt>
    <dgm:pt modelId="{67A83D8C-5042-4C11-9469-C34643533500}" type="sibTrans" cxnId="{F8FB5269-2A7E-458A-AA96-5508FBAC4B8A}">
      <dgm:prSet/>
      <dgm:spPr/>
      <dgm:t>
        <a:bodyPr/>
        <a:lstStyle/>
        <a:p>
          <a:endParaRPr lang="en-US"/>
        </a:p>
      </dgm:t>
    </dgm:pt>
    <dgm:pt modelId="{768F6B5E-18D8-4B50-A55B-58B64A695B5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Summary</a:t>
          </a:r>
          <a:endParaRPr lang="en-US" dirty="0"/>
        </a:p>
      </dgm:t>
    </dgm:pt>
    <dgm:pt modelId="{E8BA1BCD-C214-44A4-A4A3-7B5B6EA44478}" type="parTrans" cxnId="{DC73BAD8-ECFF-40D6-8D3E-389214FE3380}">
      <dgm:prSet/>
      <dgm:spPr/>
      <dgm:t>
        <a:bodyPr/>
        <a:lstStyle/>
        <a:p>
          <a:endParaRPr lang="en-US"/>
        </a:p>
      </dgm:t>
    </dgm:pt>
    <dgm:pt modelId="{CD6FCF7C-AE39-438B-B07E-01D7FD6E4748}" type="sibTrans" cxnId="{DC73BAD8-ECFF-40D6-8D3E-389214FE3380}">
      <dgm:prSet/>
      <dgm:spPr/>
      <dgm:t>
        <a:bodyPr/>
        <a:lstStyle/>
        <a:p>
          <a:endParaRPr lang="en-US"/>
        </a:p>
      </dgm:t>
    </dgm:pt>
    <dgm:pt modelId="{33518A2C-9F14-4486-8758-BD50B2142EF1}">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Requirements</a:t>
          </a:r>
          <a:endParaRPr lang="en-US" dirty="0"/>
        </a:p>
      </dgm:t>
    </dgm:pt>
    <dgm:pt modelId="{E2C77366-044B-4B6C-9003-ACFA476BEDDE}" type="sibTrans" cxnId="{B549B32B-A741-48DA-BEA5-4972E98DCEFC}">
      <dgm:prSet/>
      <dgm:spPr/>
      <dgm:t>
        <a:bodyPr/>
        <a:lstStyle/>
        <a:p>
          <a:endParaRPr lang="en-US"/>
        </a:p>
      </dgm:t>
    </dgm:pt>
    <dgm:pt modelId="{8B4A8E39-91DC-427A-AC2A-4C874082C71B}" type="parTrans" cxnId="{B549B32B-A741-48DA-BEA5-4972E98DCEFC}">
      <dgm:prSet/>
      <dgm:spPr/>
      <dgm:t>
        <a:bodyPr/>
        <a:lstStyle/>
        <a:p>
          <a:endParaRPr lang="en-US"/>
        </a:p>
      </dgm:t>
    </dgm:pt>
    <dgm:pt modelId="{8A9782C3-DF52-41BF-BB5A-AD73F3640FCD}">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t>Mechanical</a:t>
          </a:r>
          <a:endParaRPr lang="en-US" dirty="0"/>
        </a:p>
      </dgm:t>
    </dgm:pt>
    <dgm:pt modelId="{1C5D331B-F723-4726-826C-B5D2B98B7242}" type="parTrans" cxnId="{13A69CF9-DDBB-4255-93E5-4865E231BC2C}">
      <dgm:prSet/>
      <dgm:spPr/>
      <dgm:t>
        <a:bodyPr/>
        <a:lstStyle/>
        <a:p>
          <a:endParaRPr lang="en-US"/>
        </a:p>
      </dgm:t>
    </dgm:pt>
    <dgm:pt modelId="{75A549AF-4D76-4F73-8339-CF191D4760E8}" type="sibTrans" cxnId="{13A69CF9-DDBB-4255-93E5-4865E231BC2C}">
      <dgm:prSet/>
      <dgm:spPr/>
      <dgm:t>
        <a:bodyPr/>
        <a:lstStyle/>
        <a:p>
          <a:endParaRPr lang="en-US"/>
        </a:p>
      </dgm:t>
    </dgm:pt>
    <dgm:pt modelId="{31BA2BD5-BBF5-4225-8D04-BC2564B01642}">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Electrical</a:t>
          </a:r>
          <a:endParaRPr lang="en-US" dirty="0"/>
        </a:p>
      </dgm:t>
    </dgm:pt>
    <dgm:pt modelId="{987B6FEE-F550-4506-A292-E340CAE576C3}" type="parTrans" cxnId="{1C6499ED-C2F6-40DF-9CBF-077185879F37}">
      <dgm:prSet/>
      <dgm:spPr/>
      <dgm:t>
        <a:bodyPr/>
        <a:lstStyle/>
        <a:p>
          <a:endParaRPr lang="en-US"/>
        </a:p>
      </dgm:t>
    </dgm:pt>
    <dgm:pt modelId="{92E1560F-AD17-4BC2-843E-4B1DDC8B6DBE}" type="sibTrans" cxnId="{1C6499ED-C2F6-40DF-9CBF-077185879F37}">
      <dgm:prSet/>
      <dgm:spPr/>
      <dgm:t>
        <a:bodyPr/>
        <a:lstStyle/>
        <a:p>
          <a:endParaRPr lang="en-US"/>
        </a:p>
      </dgm:t>
    </dgm:pt>
    <dgm:pt modelId="{173F2F99-0C3A-4F4E-AF5F-949920B9454C}">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Thermal</a:t>
          </a:r>
          <a:endParaRPr lang="en-US" dirty="0"/>
        </a:p>
      </dgm:t>
    </dgm:pt>
    <dgm:pt modelId="{2A49B909-D332-483F-8500-DF4179ECD8A5}" type="parTrans" cxnId="{0D0725DD-A68B-43FC-B86E-3784759F39D6}">
      <dgm:prSet/>
      <dgm:spPr/>
      <dgm:t>
        <a:bodyPr/>
        <a:lstStyle/>
        <a:p>
          <a:endParaRPr lang="en-US"/>
        </a:p>
      </dgm:t>
    </dgm:pt>
    <dgm:pt modelId="{54548CC0-0D48-41BB-A4B8-DF6FEA56FCFF}" type="sibTrans" cxnId="{0D0725DD-A68B-43FC-B86E-3784759F39D6}">
      <dgm:prSet/>
      <dgm:spPr/>
      <dgm:t>
        <a:bodyPr/>
        <a:lstStyle/>
        <a:p>
          <a:endParaRPr lang="en-US"/>
        </a:p>
      </dgm:t>
    </dgm:pt>
    <dgm:pt modelId="{5197DDF6-9B4C-4BFC-BC3A-EA6C58E42FA7}" type="pres">
      <dgm:prSet presAssocID="{A87E6D18-95B4-40A0-A616-F1AC1B16E569}" presName="Name0" presStyleCnt="0">
        <dgm:presLayoutVars>
          <dgm:dir/>
          <dgm:animLvl val="lvl"/>
          <dgm:resizeHandles val="exact"/>
        </dgm:presLayoutVars>
      </dgm:prSet>
      <dgm:spPr/>
    </dgm:pt>
    <dgm:pt modelId="{3182EEB7-EED7-4787-B65E-513516C3A23B}" type="pres">
      <dgm:prSet presAssocID="{04259665-CD0B-4D8B-B4A6-4AA1C95B4DF6}" presName="parTxOnly" presStyleLbl="node1" presStyleIdx="0" presStyleCnt="7">
        <dgm:presLayoutVars>
          <dgm:chMax val="0"/>
          <dgm:chPref val="0"/>
          <dgm:bulletEnabled val="1"/>
        </dgm:presLayoutVars>
      </dgm:prSet>
      <dgm:spPr/>
      <dgm:t>
        <a:bodyPr/>
        <a:lstStyle/>
        <a:p>
          <a:endParaRPr lang="en-US"/>
        </a:p>
      </dgm:t>
    </dgm:pt>
    <dgm:pt modelId="{52879E85-1358-4F47-85CD-2233BCD2A99F}" type="pres">
      <dgm:prSet presAssocID="{3CE7A998-8046-454F-8585-FD69C00DC4BD}" presName="parTxOnlySpace" presStyleCnt="0"/>
      <dgm:spPr/>
    </dgm:pt>
    <dgm:pt modelId="{04F70D9C-938C-4F4F-91EC-D4D528E4A5A5}" type="pres">
      <dgm:prSet presAssocID="{33518A2C-9F14-4486-8758-BD50B2142EF1}" presName="parTxOnly" presStyleLbl="node1" presStyleIdx="1" presStyleCnt="7">
        <dgm:presLayoutVars>
          <dgm:chMax val="0"/>
          <dgm:chPref val="0"/>
          <dgm:bulletEnabled val="1"/>
        </dgm:presLayoutVars>
      </dgm:prSet>
      <dgm:spPr/>
      <dgm:t>
        <a:bodyPr/>
        <a:lstStyle/>
        <a:p>
          <a:endParaRPr lang="en-US"/>
        </a:p>
      </dgm:t>
    </dgm:pt>
    <dgm:pt modelId="{03DF3B91-CF5E-4DB1-A9D6-A5360125BE36}" type="pres">
      <dgm:prSet presAssocID="{E2C77366-044B-4B6C-9003-ACFA476BEDDE}" presName="parTxOnlySpace" presStyleCnt="0"/>
      <dgm:spPr/>
    </dgm:pt>
    <dgm:pt modelId="{37000E98-81DC-4356-95BB-7BC9E7ACF530}" type="pres">
      <dgm:prSet presAssocID="{94756241-BAB5-45B4-91F5-719576B63D90}" presName="parTxOnly" presStyleLbl="node1" presStyleIdx="2" presStyleCnt="7">
        <dgm:presLayoutVars>
          <dgm:chMax val="0"/>
          <dgm:chPref val="0"/>
          <dgm:bulletEnabled val="1"/>
        </dgm:presLayoutVars>
      </dgm:prSet>
      <dgm:spPr/>
      <dgm:t>
        <a:bodyPr/>
        <a:lstStyle/>
        <a:p>
          <a:endParaRPr lang="en-US"/>
        </a:p>
      </dgm:t>
    </dgm:pt>
    <dgm:pt modelId="{7BD15A73-5429-472D-92DA-F447988F5575}" type="pres">
      <dgm:prSet presAssocID="{67A83D8C-5042-4C11-9469-C34643533500}" presName="parTxOnlySpace" presStyleCnt="0"/>
      <dgm:spPr/>
    </dgm:pt>
    <dgm:pt modelId="{903ED198-CD86-4423-8EE5-5F1199C63C2F}" type="pres">
      <dgm:prSet presAssocID="{8A9782C3-DF52-41BF-BB5A-AD73F3640FCD}" presName="parTxOnly" presStyleLbl="node1" presStyleIdx="3" presStyleCnt="7">
        <dgm:presLayoutVars>
          <dgm:chMax val="0"/>
          <dgm:chPref val="0"/>
          <dgm:bulletEnabled val="1"/>
        </dgm:presLayoutVars>
      </dgm:prSet>
      <dgm:spPr/>
      <dgm:t>
        <a:bodyPr/>
        <a:lstStyle/>
        <a:p>
          <a:endParaRPr lang="en-US"/>
        </a:p>
      </dgm:t>
    </dgm:pt>
    <dgm:pt modelId="{B44D9E86-97E7-4906-834A-B79963150A17}" type="pres">
      <dgm:prSet presAssocID="{75A549AF-4D76-4F73-8339-CF191D4760E8}" presName="parTxOnlySpace" presStyleCnt="0"/>
      <dgm:spPr/>
    </dgm:pt>
    <dgm:pt modelId="{6C3C9525-E078-47FA-B730-44C892C0E616}" type="pres">
      <dgm:prSet presAssocID="{173F2F99-0C3A-4F4E-AF5F-949920B9454C}" presName="parTxOnly" presStyleLbl="node1" presStyleIdx="4" presStyleCnt="7">
        <dgm:presLayoutVars>
          <dgm:chMax val="0"/>
          <dgm:chPref val="0"/>
          <dgm:bulletEnabled val="1"/>
        </dgm:presLayoutVars>
      </dgm:prSet>
      <dgm:spPr/>
      <dgm:t>
        <a:bodyPr/>
        <a:lstStyle/>
        <a:p>
          <a:endParaRPr lang="en-US"/>
        </a:p>
      </dgm:t>
    </dgm:pt>
    <dgm:pt modelId="{4CF75D3B-02D9-4612-A285-7A229A4F9E9C}" type="pres">
      <dgm:prSet presAssocID="{54548CC0-0D48-41BB-A4B8-DF6FEA56FCFF}" presName="parTxOnlySpace" presStyleCnt="0"/>
      <dgm:spPr/>
    </dgm:pt>
    <dgm:pt modelId="{C8A8E80E-31BB-450D-9AE1-83090EF4584E}" type="pres">
      <dgm:prSet presAssocID="{31BA2BD5-BBF5-4225-8D04-BC2564B01642}" presName="parTxOnly" presStyleLbl="node1" presStyleIdx="5" presStyleCnt="7">
        <dgm:presLayoutVars>
          <dgm:chMax val="0"/>
          <dgm:chPref val="0"/>
          <dgm:bulletEnabled val="1"/>
        </dgm:presLayoutVars>
      </dgm:prSet>
      <dgm:spPr/>
      <dgm:t>
        <a:bodyPr/>
        <a:lstStyle/>
        <a:p>
          <a:endParaRPr lang="en-US"/>
        </a:p>
      </dgm:t>
    </dgm:pt>
    <dgm:pt modelId="{800C2201-2967-4F52-B591-9E45EE71449F}" type="pres">
      <dgm:prSet presAssocID="{92E1560F-AD17-4BC2-843E-4B1DDC8B6DBE}" presName="parTxOnlySpace" presStyleCnt="0"/>
      <dgm:spPr/>
    </dgm:pt>
    <dgm:pt modelId="{6E1AC135-A264-43D8-951A-4B328C9344B9}" type="pres">
      <dgm:prSet presAssocID="{768F6B5E-18D8-4B50-A55B-58B64A695B56}" presName="parTxOnly" presStyleLbl="node1" presStyleIdx="6" presStyleCnt="7">
        <dgm:presLayoutVars>
          <dgm:chMax val="0"/>
          <dgm:chPref val="0"/>
          <dgm:bulletEnabled val="1"/>
        </dgm:presLayoutVars>
      </dgm:prSet>
      <dgm:spPr/>
      <dgm:t>
        <a:bodyPr/>
        <a:lstStyle/>
        <a:p>
          <a:endParaRPr lang="en-US"/>
        </a:p>
      </dgm:t>
    </dgm:pt>
  </dgm:ptLst>
  <dgm:cxnLst>
    <dgm:cxn modelId="{1C6499ED-C2F6-40DF-9CBF-077185879F37}" srcId="{A87E6D18-95B4-40A0-A616-F1AC1B16E569}" destId="{31BA2BD5-BBF5-4225-8D04-BC2564B01642}" srcOrd="5" destOrd="0" parTransId="{987B6FEE-F550-4506-A292-E340CAE576C3}" sibTransId="{92E1560F-AD17-4BC2-843E-4B1DDC8B6DBE}"/>
    <dgm:cxn modelId="{DC73BAD8-ECFF-40D6-8D3E-389214FE3380}" srcId="{A87E6D18-95B4-40A0-A616-F1AC1B16E569}" destId="{768F6B5E-18D8-4B50-A55B-58B64A695B56}" srcOrd="6" destOrd="0" parTransId="{E8BA1BCD-C214-44A4-A4A3-7B5B6EA44478}" sibTransId="{CD6FCF7C-AE39-438B-B07E-01D7FD6E4748}"/>
    <dgm:cxn modelId="{B4B63F8E-B9AF-42A7-B1B6-1B30B74649C5}" type="presOf" srcId="{94756241-BAB5-45B4-91F5-719576B63D90}" destId="{37000E98-81DC-4356-95BB-7BC9E7ACF530}" srcOrd="0" destOrd="0" presId="urn:microsoft.com/office/officeart/2005/8/layout/chevron1"/>
    <dgm:cxn modelId="{00DF7B80-0ED0-4469-B8D4-71F4D07A719D}" type="presOf" srcId="{768F6B5E-18D8-4B50-A55B-58B64A695B56}" destId="{6E1AC135-A264-43D8-951A-4B328C9344B9}" srcOrd="0" destOrd="0" presId="urn:microsoft.com/office/officeart/2005/8/layout/chevron1"/>
    <dgm:cxn modelId="{B549B32B-A741-48DA-BEA5-4972E98DCEFC}" srcId="{A87E6D18-95B4-40A0-A616-F1AC1B16E569}" destId="{33518A2C-9F14-4486-8758-BD50B2142EF1}" srcOrd="1" destOrd="0" parTransId="{8B4A8E39-91DC-427A-AC2A-4C874082C71B}" sibTransId="{E2C77366-044B-4B6C-9003-ACFA476BEDDE}"/>
    <dgm:cxn modelId="{FA5C8FFC-D3CD-4704-86A0-E98A5CCC75F0}" type="presOf" srcId="{173F2F99-0C3A-4F4E-AF5F-949920B9454C}" destId="{6C3C9525-E078-47FA-B730-44C892C0E616}" srcOrd="0" destOrd="0" presId="urn:microsoft.com/office/officeart/2005/8/layout/chevron1"/>
    <dgm:cxn modelId="{D2A837BA-F4EF-4B9B-91DA-0C59C95F6376}" srcId="{A87E6D18-95B4-40A0-A616-F1AC1B16E569}" destId="{04259665-CD0B-4D8B-B4A6-4AA1C95B4DF6}" srcOrd="0" destOrd="0" parTransId="{80AA4A8F-2804-43C2-B88F-83A02884E53E}" sibTransId="{3CE7A998-8046-454F-8585-FD69C00DC4BD}"/>
    <dgm:cxn modelId="{F8FB5269-2A7E-458A-AA96-5508FBAC4B8A}" srcId="{A87E6D18-95B4-40A0-A616-F1AC1B16E569}" destId="{94756241-BAB5-45B4-91F5-719576B63D90}" srcOrd="2" destOrd="0" parTransId="{8595525C-5204-4C5B-8EB5-DA4E3A2095F7}" sibTransId="{67A83D8C-5042-4C11-9469-C34643533500}"/>
    <dgm:cxn modelId="{C1EF08E3-DA1C-4040-BD23-56E2D57B6901}" type="presOf" srcId="{8A9782C3-DF52-41BF-BB5A-AD73F3640FCD}" destId="{903ED198-CD86-4423-8EE5-5F1199C63C2F}" srcOrd="0" destOrd="0" presId="urn:microsoft.com/office/officeart/2005/8/layout/chevron1"/>
    <dgm:cxn modelId="{13A69CF9-DDBB-4255-93E5-4865E231BC2C}" srcId="{A87E6D18-95B4-40A0-A616-F1AC1B16E569}" destId="{8A9782C3-DF52-41BF-BB5A-AD73F3640FCD}" srcOrd="3" destOrd="0" parTransId="{1C5D331B-F723-4726-826C-B5D2B98B7242}" sibTransId="{75A549AF-4D76-4F73-8339-CF191D4760E8}"/>
    <dgm:cxn modelId="{67937DD0-1837-4A75-84A9-5455520362B3}" type="presOf" srcId="{31BA2BD5-BBF5-4225-8D04-BC2564B01642}" destId="{C8A8E80E-31BB-450D-9AE1-83090EF4584E}" srcOrd="0" destOrd="0" presId="urn:microsoft.com/office/officeart/2005/8/layout/chevron1"/>
    <dgm:cxn modelId="{0D0725DD-A68B-43FC-B86E-3784759F39D6}" srcId="{A87E6D18-95B4-40A0-A616-F1AC1B16E569}" destId="{173F2F99-0C3A-4F4E-AF5F-949920B9454C}" srcOrd="4" destOrd="0" parTransId="{2A49B909-D332-483F-8500-DF4179ECD8A5}" sibTransId="{54548CC0-0D48-41BB-A4B8-DF6FEA56FCFF}"/>
    <dgm:cxn modelId="{10CFD19E-791C-47EA-B0E1-86570FC08F92}" type="presOf" srcId="{33518A2C-9F14-4486-8758-BD50B2142EF1}" destId="{04F70D9C-938C-4F4F-91EC-D4D528E4A5A5}" srcOrd="0" destOrd="0" presId="urn:microsoft.com/office/officeart/2005/8/layout/chevron1"/>
    <dgm:cxn modelId="{F295D98F-928B-4873-A361-B66ED8E0EFB5}" type="presOf" srcId="{04259665-CD0B-4D8B-B4A6-4AA1C95B4DF6}" destId="{3182EEB7-EED7-4787-B65E-513516C3A23B}" srcOrd="0" destOrd="0" presId="urn:microsoft.com/office/officeart/2005/8/layout/chevron1"/>
    <dgm:cxn modelId="{ADD006F8-2437-4454-813E-5F8FAF416C60}" type="presOf" srcId="{A87E6D18-95B4-40A0-A616-F1AC1B16E569}" destId="{5197DDF6-9B4C-4BFC-BC3A-EA6C58E42FA7}" srcOrd="0" destOrd="0" presId="urn:microsoft.com/office/officeart/2005/8/layout/chevron1"/>
    <dgm:cxn modelId="{7214BEC0-E5F8-4574-A2E8-987EC98256DF}" type="presParOf" srcId="{5197DDF6-9B4C-4BFC-BC3A-EA6C58E42FA7}" destId="{3182EEB7-EED7-4787-B65E-513516C3A23B}" srcOrd="0" destOrd="0" presId="urn:microsoft.com/office/officeart/2005/8/layout/chevron1"/>
    <dgm:cxn modelId="{0E23AB59-B5C2-4C32-90AE-D405EB3CEF83}" type="presParOf" srcId="{5197DDF6-9B4C-4BFC-BC3A-EA6C58E42FA7}" destId="{52879E85-1358-4F47-85CD-2233BCD2A99F}" srcOrd="1" destOrd="0" presId="urn:microsoft.com/office/officeart/2005/8/layout/chevron1"/>
    <dgm:cxn modelId="{88138FA1-7FDD-4DB5-9307-6CD15FBF48AD}" type="presParOf" srcId="{5197DDF6-9B4C-4BFC-BC3A-EA6C58E42FA7}" destId="{04F70D9C-938C-4F4F-91EC-D4D528E4A5A5}" srcOrd="2" destOrd="0" presId="urn:microsoft.com/office/officeart/2005/8/layout/chevron1"/>
    <dgm:cxn modelId="{A0604996-B87F-4CC5-AE1A-F5DCE789F9EB}" type="presParOf" srcId="{5197DDF6-9B4C-4BFC-BC3A-EA6C58E42FA7}" destId="{03DF3B91-CF5E-4DB1-A9D6-A5360125BE36}" srcOrd="3" destOrd="0" presId="urn:microsoft.com/office/officeart/2005/8/layout/chevron1"/>
    <dgm:cxn modelId="{659CFBBD-46D2-479B-A432-ADAD78C5A93C}" type="presParOf" srcId="{5197DDF6-9B4C-4BFC-BC3A-EA6C58E42FA7}" destId="{37000E98-81DC-4356-95BB-7BC9E7ACF530}" srcOrd="4" destOrd="0" presId="urn:microsoft.com/office/officeart/2005/8/layout/chevron1"/>
    <dgm:cxn modelId="{6A404A90-8E45-4BDE-943A-97111A4D2D58}" type="presParOf" srcId="{5197DDF6-9B4C-4BFC-BC3A-EA6C58E42FA7}" destId="{7BD15A73-5429-472D-92DA-F447988F5575}" srcOrd="5" destOrd="0" presId="urn:microsoft.com/office/officeart/2005/8/layout/chevron1"/>
    <dgm:cxn modelId="{B1F16080-6862-4DF4-9837-88CE9A1B95C1}" type="presParOf" srcId="{5197DDF6-9B4C-4BFC-BC3A-EA6C58E42FA7}" destId="{903ED198-CD86-4423-8EE5-5F1199C63C2F}" srcOrd="6" destOrd="0" presId="urn:microsoft.com/office/officeart/2005/8/layout/chevron1"/>
    <dgm:cxn modelId="{74B2F601-5A95-4AEC-8BEB-401CD0CA9997}" type="presParOf" srcId="{5197DDF6-9B4C-4BFC-BC3A-EA6C58E42FA7}" destId="{B44D9E86-97E7-4906-834A-B79963150A17}" srcOrd="7" destOrd="0" presId="urn:microsoft.com/office/officeart/2005/8/layout/chevron1"/>
    <dgm:cxn modelId="{CD4DD8B5-8185-4124-BD6F-D347D70F39C1}" type="presParOf" srcId="{5197DDF6-9B4C-4BFC-BC3A-EA6C58E42FA7}" destId="{6C3C9525-E078-47FA-B730-44C892C0E616}" srcOrd="8" destOrd="0" presId="urn:microsoft.com/office/officeart/2005/8/layout/chevron1"/>
    <dgm:cxn modelId="{DE5C5B16-90E4-4025-B92E-E82A715CD32D}" type="presParOf" srcId="{5197DDF6-9B4C-4BFC-BC3A-EA6C58E42FA7}" destId="{4CF75D3B-02D9-4612-A285-7A229A4F9E9C}" srcOrd="9" destOrd="0" presId="urn:microsoft.com/office/officeart/2005/8/layout/chevron1"/>
    <dgm:cxn modelId="{BB91DCCC-0D56-4ECF-9DEE-EAAC2CD634BC}" type="presParOf" srcId="{5197DDF6-9B4C-4BFC-BC3A-EA6C58E42FA7}" destId="{C8A8E80E-31BB-450D-9AE1-83090EF4584E}" srcOrd="10" destOrd="0" presId="urn:microsoft.com/office/officeart/2005/8/layout/chevron1"/>
    <dgm:cxn modelId="{BAF18354-13D5-4358-A481-CE17E80F7839}" type="presParOf" srcId="{5197DDF6-9B4C-4BFC-BC3A-EA6C58E42FA7}" destId="{800C2201-2967-4F52-B591-9E45EE71449F}" srcOrd="11" destOrd="0" presId="urn:microsoft.com/office/officeart/2005/8/layout/chevron1"/>
    <dgm:cxn modelId="{C4CA31D8-D6B9-4C39-978E-B19691B2C3CE}" type="presParOf" srcId="{5197DDF6-9B4C-4BFC-BC3A-EA6C58E42FA7}" destId="{6E1AC135-A264-43D8-951A-4B328C9344B9}"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6.xml><?xml version="1.0" encoding="utf-8"?>
<dgm:dataModel xmlns:dgm="http://schemas.openxmlformats.org/drawingml/2006/diagram" xmlns:a="http://schemas.openxmlformats.org/drawingml/2006/main">
  <dgm:ptLst>
    <dgm:pt modelId="{A87E6D18-95B4-40A0-A616-F1AC1B16E569}" type="doc">
      <dgm:prSet loTypeId="urn:microsoft.com/office/officeart/2005/8/layout/chevron1" loCatId="process" qsTypeId="urn:microsoft.com/office/officeart/2005/8/quickstyle/simple1" qsCatId="simple" csTypeId="urn:microsoft.com/office/officeart/2005/8/colors/accent3_2" csCatId="accent3" phldr="1"/>
      <dgm:spPr/>
    </dgm:pt>
    <dgm:pt modelId="{04259665-CD0B-4D8B-B4A6-4AA1C95B4DF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Overview</a:t>
          </a:r>
          <a:endParaRPr lang="en-US" dirty="0"/>
        </a:p>
      </dgm:t>
    </dgm:pt>
    <dgm:pt modelId="{80AA4A8F-2804-43C2-B88F-83A02884E53E}" type="parTrans" cxnId="{D2A837BA-F4EF-4B9B-91DA-0C59C95F6376}">
      <dgm:prSet/>
      <dgm:spPr/>
      <dgm:t>
        <a:bodyPr/>
        <a:lstStyle/>
        <a:p>
          <a:endParaRPr lang="en-US"/>
        </a:p>
      </dgm:t>
    </dgm:pt>
    <dgm:pt modelId="{3CE7A998-8046-454F-8585-FD69C00DC4BD}" type="sibTrans" cxnId="{D2A837BA-F4EF-4B9B-91DA-0C59C95F6376}">
      <dgm:prSet/>
      <dgm:spPr/>
      <dgm:t>
        <a:bodyPr/>
        <a:lstStyle/>
        <a:p>
          <a:endParaRPr lang="en-US"/>
        </a:p>
      </dgm:t>
    </dgm:pt>
    <dgm:pt modelId="{94756241-BAB5-45B4-91F5-719576B63D90}">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Sensor Selection</a:t>
          </a:r>
          <a:endParaRPr lang="en-US" dirty="0"/>
        </a:p>
      </dgm:t>
    </dgm:pt>
    <dgm:pt modelId="{8595525C-5204-4C5B-8EB5-DA4E3A2095F7}" type="parTrans" cxnId="{F8FB5269-2A7E-458A-AA96-5508FBAC4B8A}">
      <dgm:prSet/>
      <dgm:spPr/>
      <dgm:t>
        <a:bodyPr/>
        <a:lstStyle/>
        <a:p>
          <a:endParaRPr lang="en-US"/>
        </a:p>
      </dgm:t>
    </dgm:pt>
    <dgm:pt modelId="{67A83D8C-5042-4C11-9469-C34643533500}" type="sibTrans" cxnId="{F8FB5269-2A7E-458A-AA96-5508FBAC4B8A}">
      <dgm:prSet/>
      <dgm:spPr/>
      <dgm:t>
        <a:bodyPr/>
        <a:lstStyle/>
        <a:p>
          <a:endParaRPr lang="en-US"/>
        </a:p>
      </dgm:t>
    </dgm:pt>
    <dgm:pt modelId="{768F6B5E-18D8-4B50-A55B-58B64A695B5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Summary</a:t>
          </a:r>
          <a:endParaRPr lang="en-US" dirty="0"/>
        </a:p>
      </dgm:t>
    </dgm:pt>
    <dgm:pt modelId="{E8BA1BCD-C214-44A4-A4A3-7B5B6EA44478}" type="parTrans" cxnId="{DC73BAD8-ECFF-40D6-8D3E-389214FE3380}">
      <dgm:prSet/>
      <dgm:spPr/>
      <dgm:t>
        <a:bodyPr/>
        <a:lstStyle/>
        <a:p>
          <a:endParaRPr lang="en-US"/>
        </a:p>
      </dgm:t>
    </dgm:pt>
    <dgm:pt modelId="{CD6FCF7C-AE39-438B-B07E-01D7FD6E4748}" type="sibTrans" cxnId="{DC73BAD8-ECFF-40D6-8D3E-389214FE3380}">
      <dgm:prSet/>
      <dgm:spPr/>
      <dgm:t>
        <a:bodyPr/>
        <a:lstStyle/>
        <a:p>
          <a:endParaRPr lang="en-US"/>
        </a:p>
      </dgm:t>
    </dgm:pt>
    <dgm:pt modelId="{33518A2C-9F14-4486-8758-BD50B2142EF1}">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Requirements</a:t>
          </a:r>
          <a:endParaRPr lang="en-US" dirty="0"/>
        </a:p>
      </dgm:t>
    </dgm:pt>
    <dgm:pt modelId="{E2C77366-044B-4B6C-9003-ACFA476BEDDE}" type="sibTrans" cxnId="{B549B32B-A741-48DA-BEA5-4972E98DCEFC}">
      <dgm:prSet/>
      <dgm:spPr/>
      <dgm:t>
        <a:bodyPr/>
        <a:lstStyle/>
        <a:p>
          <a:endParaRPr lang="en-US"/>
        </a:p>
      </dgm:t>
    </dgm:pt>
    <dgm:pt modelId="{8B4A8E39-91DC-427A-AC2A-4C874082C71B}" type="parTrans" cxnId="{B549B32B-A741-48DA-BEA5-4972E98DCEFC}">
      <dgm:prSet/>
      <dgm:spPr/>
      <dgm:t>
        <a:bodyPr/>
        <a:lstStyle/>
        <a:p>
          <a:endParaRPr lang="en-US"/>
        </a:p>
      </dgm:t>
    </dgm:pt>
    <dgm:pt modelId="{8A9782C3-DF52-41BF-BB5A-AD73F3640FCD}">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t>Mechanical</a:t>
          </a:r>
          <a:endParaRPr lang="en-US" dirty="0"/>
        </a:p>
      </dgm:t>
    </dgm:pt>
    <dgm:pt modelId="{1C5D331B-F723-4726-826C-B5D2B98B7242}" type="parTrans" cxnId="{13A69CF9-DDBB-4255-93E5-4865E231BC2C}">
      <dgm:prSet/>
      <dgm:spPr/>
      <dgm:t>
        <a:bodyPr/>
        <a:lstStyle/>
        <a:p>
          <a:endParaRPr lang="en-US"/>
        </a:p>
      </dgm:t>
    </dgm:pt>
    <dgm:pt modelId="{75A549AF-4D76-4F73-8339-CF191D4760E8}" type="sibTrans" cxnId="{13A69CF9-DDBB-4255-93E5-4865E231BC2C}">
      <dgm:prSet/>
      <dgm:spPr/>
      <dgm:t>
        <a:bodyPr/>
        <a:lstStyle/>
        <a:p>
          <a:endParaRPr lang="en-US"/>
        </a:p>
      </dgm:t>
    </dgm:pt>
    <dgm:pt modelId="{31BA2BD5-BBF5-4225-8D04-BC2564B01642}">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Electrical</a:t>
          </a:r>
          <a:endParaRPr lang="en-US" dirty="0"/>
        </a:p>
      </dgm:t>
    </dgm:pt>
    <dgm:pt modelId="{987B6FEE-F550-4506-A292-E340CAE576C3}" type="parTrans" cxnId="{1C6499ED-C2F6-40DF-9CBF-077185879F37}">
      <dgm:prSet/>
      <dgm:spPr/>
      <dgm:t>
        <a:bodyPr/>
        <a:lstStyle/>
        <a:p>
          <a:endParaRPr lang="en-US"/>
        </a:p>
      </dgm:t>
    </dgm:pt>
    <dgm:pt modelId="{92E1560F-AD17-4BC2-843E-4B1DDC8B6DBE}" type="sibTrans" cxnId="{1C6499ED-C2F6-40DF-9CBF-077185879F37}">
      <dgm:prSet/>
      <dgm:spPr/>
      <dgm:t>
        <a:bodyPr/>
        <a:lstStyle/>
        <a:p>
          <a:endParaRPr lang="en-US"/>
        </a:p>
      </dgm:t>
    </dgm:pt>
    <dgm:pt modelId="{173F2F99-0C3A-4F4E-AF5F-949920B9454C}">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Thermal</a:t>
          </a:r>
          <a:endParaRPr lang="en-US" dirty="0"/>
        </a:p>
      </dgm:t>
    </dgm:pt>
    <dgm:pt modelId="{2A49B909-D332-483F-8500-DF4179ECD8A5}" type="parTrans" cxnId="{0D0725DD-A68B-43FC-B86E-3784759F39D6}">
      <dgm:prSet/>
      <dgm:spPr/>
      <dgm:t>
        <a:bodyPr/>
        <a:lstStyle/>
        <a:p>
          <a:endParaRPr lang="en-US"/>
        </a:p>
      </dgm:t>
    </dgm:pt>
    <dgm:pt modelId="{54548CC0-0D48-41BB-A4B8-DF6FEA56FCFF}" type="sibTrans" cxnId="{0D0725DD-A68B-43FC-B86E-3784759F39D6}">
      <dgm:prSet/>
      <dgm:spPr/>
      <dgm:t>
        <a:bodyPr/>
        <a:lstStyle/>
        <a:p>
          <a:endParaRPr lang="en-US"/>
        </a:p>
      </dgm:t>
    </dgm:pt>
    <dgm:pt modelId="{5197DDF6-9B4C-4BFC-BC3A-EA6C58E42FA7}" type="pres">
      <dgm:prSet presAssocID="{A87E6D18-95B4-40A0-A616-F1AC1B16E569}" presName="Name0" presStyleCnt="0">
        <dgm:presLayoutVars>
          <dgm:dir/>
          <dgm:animLvl val="lvl"/>
          <dgm:resizeHandles val="exact"/>
        </dgm:presLayoutVars>
      </dgm:prSet>
      <dgm:spPr/>
    </dgm:pt>
    <dgm:pt modelId="{3182EEB7-EED7-4787-B65E-513516C3A23B}" type="pres">
      <dgm:prSet presAssocID="{04259665-CD0B-4D8B-B4A6-4AA1C95B4DF6}" presName="parTxOnly" presStyleLbl="node1" presStyleIdx="0" presStyleCnt="7">
        <dgm:presLayoutVars>
          <dgm:chMax val="0"/>
          <dgm:chPref val="0"/>
          <dgm:bulletEnabled val="1"/>
        </dgm:presLayoutVars>
      </dgm:prSet>
      <dgm:spPr/>
      <dgm:t>
        <a:bodyPr/>
        <a:lstStyle/>
        <a:p>
          <a:endParaRPr lang="en-US"/>
        </a:p>
      </dgm:t>
    </dgm:pt>
    <dgm:pt modelId="{52879E85-1358-4F47-85CD-2233BCD2A99F}" type="pres">
      <dgm:prSet presAssocID="{3CE7A998-8046-454F-8585-FD69C00DC4BD}" presName="parTxOnlySpace" presStyleCnt="0"/>
      <dgm:spPr/>
    </dgm:pt>
    <dgm:pt modelId="{04F70D9C-938C-4F4F-91EC-D4D528E4A5A5}" type="pres">
      <dgm:prSet presAssocID="{33518A2C-9F14-4486-8758-BD50B2142EF1}" presName="parTxOnly" presStyleLbl="node1" presStyleIdx="1" presStyleCnt="7">
        <dgm:presLayoutVars>
          <dgm:chMax val="0"/>
          <dgm:chPref val="0"/>
          <dgm:bulletEnabled val="1"/>
        </dgm:presLayoutVars>
      </dgm:prSet>
      <dgm:spPr/>
      <dgm:t>
        <a:bodyPr/>
        <a:lstStyle/>
        <a:p>
          <a:endParaRPr lang="en-US"/>
        </a:p>
      </dgm:t>
    </dgm:pt>
    <dgm:pt modelId="{03DF3B91-CF5E-4DB1-A9D6-A5360125BE36}" type="pres">
      <dgm:prSet presAssocID="{E2C77366-044B-4B6C-9003-ACFA476BEDDE}" presName="parTxOnlySpace" presStyleCnt="0"/>
      <dgm:spPr/>
    </dgm:pt>
    <dgm:pt modelId="{37000E98-81DC-4356-95BB-7BC9E7ACF530}" type="pres">
      <dgm:prSet presAssocID="{94756241-BAB5-45B4-91F5-719576B63D90}" presName="parTxOnly" presStyleLbl="node1" presStyleIdx="2" presStyleCnt="7">
        <dgm:presLayoutVars>
          <dgm:chMax val="0"/>
          <dgm:chPref val="0"/>
          <dgm:bulletEnabled val="1"/>
        </dgm:presLayoutVars>
      </dgm:prSet>
      <dgm:spPr/>
      <dgm:t>
        <a:bodyPr/>
        <a:lstStyle/>
        <a:p>
          <a:endParaRPr lang="en-US"/>
        </a:p>
      </dgm:t>
    </dgm:pt>
    <dgm:pt modelId="{7BD15A73-5429-472D-92DA-F447988F5575}" type="pres">
      <dgm:prSet presAssocID="{67A83D8C-5042-4C11-9469-C34643533500}" presName="parTxOnlySpace" presStyleCnt="0"/>
      <dgm:spPr/>
    </dgm:pt>
    <dgm:pt modelId="{903ED198-CD86-4423-8EE5-5F1199C63C2F}" type="pres">
      <dgm:prSet presAssocID="{8A9782C3-DF52-41BF-BB5A-AD73F3640FCD}" presName="parTxOnly" presStyleLbl="node1" presStyleIdx="3" presStyleCnt="7">
        <dgm:presLayoutVars>
          <dgm:chMax val="0"/>
          <dgm:chPref val="0"/>
          <dgm:bulletEnabled val="1"/>
        </dgm:presLayoutVars>
      </dgm:prSet>
      <dgm:spPr/>
      <dgm:t>
        <a:bodyPr/>
        <a:lstStyle/>
        <a:p>
          <a:endParaRPr lang="en-US"/>
        </a:p>
      </dgm:t>
    </dgm:pt>
    <dgm:pt modelId="{B44D9E86-97E7-4906-834A-B79963150A17}" type="pres">
      <dgm:prSet presAssocID="{75A549AF-4D76-4F73-8339-CF191D4760E8}" presName="parTxOnlySpace" presStyleCnt="0"/>
      <dgm:spPr/>
    </dgm:pt>
    <dgm:pt modelId="{6C3C9525-E078-47FA-B730-44C892C0E616}" type="pres">
      <dgm:prSet presAssocID="{173F2F99-0C3A-4F4E-AF5F-949920B9454C}" presName="parTxOnly" presStyleLbl="node1" presStyleIdx="4" presStyleCnt="7">
        <dgm:presLayoutVars>
          <dgm:chMax val="0"/>
          <dgm:chPref val="0"/>
          <dgm:bulletEnabled val="1"/>
        </dgm:presLayoutVars>
      </dgm:prSet>
      <dgm:spPr/>
      <dgm:t>
        <a:bodyPr/>
        <a:lstStyle/>
        <a:p>
          <a:endParaRPr lang="en-US"/>
        </a:p>
      </dgm:t>
    </dgm:pt>
    <dgm:pt modelId="{4CF75D3B-02D9-4612-A285-7A229A4F9E9C}" type="pres">
      <dgm:prSet presAssocID="{54548CC0-0D48-41BB-A4B8-DF6FEA56FCFF}" presName="parTxOnlySpace" presStyleCnt="0"/>
      <dgm:spPr/>
    </dgm:pt>
    <dgm:pt modelId="{C8A8E80E-31BB-450D-9AE1-83090EF4584E}" type="pres">
      <dgm:prSet presAssocID="{31BA2BD5-BBF5-4225-8D04-BC2564B01642}" presName="parTxOnly" presStyleLbl="node1" presStyleIdx="5" presStyleCnt="7">
        <dgm:presLayoutVars>
          <dgm:chMax val="0"/>
          <dgm:chPref val="0"/>
          <dgm:bulletEnabled val="1"/>
        </dgm:presLayoutVars>
      </dgm:prSet>
      <dgm:spPr/>
      <dgm:t>
        <a:bodyPr/>
        <a:lstStyle/>
        <a:p>
          <a:endParaRPr lang="en-US"/>
        </a:p>
      </dgm:t>
    </dgm:pt>
    <dgm:pt modelId="{800C2201-2967-4F52-B591-9E45EE71449F}" type="pres">
      <dgm:prSet presAssocID="{92E1560F-AD17-4BC2-843E-4B1DDC8B6DBE}" presName="parTxOnlySpace" presStyleCnt="0"/>
      <dgm:spPr/>
    </dgm:pt>
    <dgm:pt modelId="{6E1AC135-A264-43D8-951A-4B328C9344B9}" type="pres">
      <dgm:prSet presAssocID="{768F6B5E-18D8-4B50-A55B-58B64A695B56}" presName="parTxOnly" presStyleLbl="node1" presStyleIdx="6" presStyleCnt="7">
        <dgm:presLayoutVars>
          <dgm:chMax val="0"/>
          <dgm:chPref val="0"/>
          <dgm:bulletEnabled val="1"/>
        </dgm:presLayoutVars>
      </dgm:prSet>
      <dgm:spPr/>
      <dgm:t>
        <a:bodyPr/>
        <a:lstStyle/>
        <a:p>
          <a:endParaRPr lang="en-US"/>
        </a:p>
      </dgm:t>
    </dgm:pt>
  </dgm:ptLst>
  <dgm:cxnLst>
    <dgm:cxn modelId="{1C6499ED-C2F6-40DF-9CBF-077185879F37}" srcId="{A87E6D18-95B4-40A0-A616-F1AC1B16E569}" destId="{31BA2BD5-BBF5-4225-8D04-BC2564B01642}" srcOrd="5" destOrd="0" parTransId="{987B6FEE-F550-4506-A292-E340CAE576C3}" sibTransId="{92E1560F-AD17-4BC2-843E-4B1DDC8B6DBE}"/>
    <dgm:cxn modelId="{5F38707B-06EF-4D70-B80E-55E313ADBB43}" type="presOf" srcId="{A87E6D18-95B4-40A0-A616-F1AC1B16E569}" destId="{5197DDF6-9B4C-4BFC-BC3A-EA6C58E42FA7}" srcOrd="0" destOrd="0" presId="urn:microsoft.com/office/officeart/2005/8/layout/chevron1"/>
    <dgm:cxn modelId="{DC73BAD8-ECFF-40D6-8D3E-389214FE3380}" srcId="{A87E6D18-95B4-40A0-A616-F1AC1B16E569}" destId="{768F6B5E-18D8-4B50-A55B-58B64A695B56}" srcOrd="6" destOrd="0" parTransId="{E8BA1BCD-C214-44A4-A4A3-7B5B6EA44478}" sibTransId="{CD6FCF7C-AE39-438B-B07E-01D7FD6E4748}"/>
    <dgm:cxn modelId="{0F657C13-D4F6-4D14-99C5-5168BF243025}" type="presOf" srcId="{33518A2C-9F14-4486-8758-BD50B2142EF1}" destId="{04F70D9C-938C-4F4F-91EC-D4D528E4A5A5}" srcOrd="0" destOrd="0" presId="urn:microsoft.com/office/officeart/2005/8/layout/chevron1"/>
    <dgm:cxn modelId="{B549B32B-A741-48DA-BEA5-4972E98DCEFC}" srcId="{A87E6D18-95B4-40A0-A616-F1AC1B16E569}" destId="{33518A2C-9F14-4486-8758-BD50B2142EF1}" srcOrd="1" destOrd="0" parTransId="{8B4A8E39-91DC-427A-AC2A-4C874082C71B}" sibTransId="{E2C77366-044B-4B6C-9003-ACFA476BEDDE}"/>
    <dgm:cxn modelId="{D2A837BA-F4EF-4B9B-91DA-0C59C95F6376}" srcId="{A87E6D18-95B4-40A0-A616-F1AC1B16E569}" destId="{04259665-CD0B-4D8B-B4A6-4AA1C95B4DF6}" srcOrd="0" destOrd="0" parTransId="{80AA4A8F-2804-43C2-B88F-83A02884E53E}" sibTransId="{3CE7A998-8046-454F-8585-FD69C00DC4BD}"/>
    <dgm:cxn modelId="{6981149D-D9B6-4793-984C-85DCA46F06A6}" type="presOf" srcId="{8A9782C3-DF52-41BF-BB5A-AD73F3640FCD}" destId="{903ED198-CD86-4423-8EE5-5F1199C63C2F}" srcOrd="0" destOrd="0" presId="urn:microsoft.com/office/officeart/2005/8/layout/chevron1"/>
    <dgm:cxn modelId="{73AAF539-E402-4FEB-9AFB-D7D708957D81}" type="presOf" srcId="{04259665-CD0B-4D8B-B4A6-4AA1C95B4DF6}" destId="{3182EEB7-EED7-4787-B65E-513516C3A23B}" srcOrd="0" destOrd="0" presId="urn:microsoft.com/office/officeart/2005/8/layout/chevron1"/>
    <dgm:cxn modelId="{F8FB5269-2A7E-458A-AA96-5508FBAC4B8A}" srcId="{A87E6D18-95B4-40A0-A616-F1AC1B16E569}" destId="{94756241-BAB5-45B4-91F5-719576B63D90}" srcOrd="2" destOrd="0" parTransId="{8595525C-5204-4C5B-8EB5-DA4E3A2095F7}" sibTransId="{67A83D8C-5042-4C11-9469-C34643533500}"/>
    <dgm:cxn modelId="{13A69CF9-DDBB-4255-93E5-4865E231BC2C}" srcId="{A87E6D18-95B4-40A0-A616-F1AC1B16E569}" destId="{8A9782C3-DF52-41BF-BB5A-AD73F3640FCD}" srcOrd="3" destOrd="0" parTransId="{1C5D331B-F723-4726-826C-B5D2B98B7242}" sibTransId="{75A549AF-4D76-4F73-8339-CF191D4760E8}"/>
    <dgm:cxn modelId="{3EAD473A-831E-4B95-A97F-6E1EC06F3284}" type="presOf" srcId="{31BA2BD5-BBF5-4225-8D04-BC2564B01642}" destId="{C8A8E80E-31BB-450D-9AE1-83090EF4584E}" srcOrd="0" destOrd="0" presId="urn:microsoft.com/office/officeart/2005/8/layout/chevron1"/>
    <dgm:cxn modelId="{0D0725DD-A68B-43FC-B86E-3784759F39D6}" srcId="{A87E6D18-95B4-40A0-A616-F1AC1B16E569}" destId="{173F2F99-0C3A-4F4E-AF5F-949920B9454C}" srcOrd="4" destOrd="0" parTransId="{2A49B909-D332-483F-8500-DF4179ECD8A5}" sibTransId="{54548CC0-0D48-41BB-A4B8-DF6FEA56FCFF}"/>
    <dgm:cxn modelId="{0658CAA9-53F3-4989-B60F-86A78E3EF89E}" type="presOf" srcId="{173F2F99-0C3A-4F4E-AF5F-949920B9454C}" destId="{6C3C9525-E078-47FA-B730-44C892C0E616}" srcOrd="0" destOrd="0" presId="urn:microsoft.com/office/officeart/2005/8/layout/chevron1"/>
    <dgm:cxn modelId="{25DDE389-C524-4770-B30E-27A4C22A13E0}" type="presOf" srcId="{94756241-BAB5-45B4-91F5-719576B63D90}" destId="{37000E98-81DC-4356-95BB-7BC9E7ACF530}" srcOrd="0" destOrd="0" presId="urn:microsoft.com/office/officeart/2005/8/layout/chevron1"/>
    <dgm:cxn modelId="{C9B01CB2-9557-4000-BA4F-AD0DCEE6CC04}" type="presOf" srcId="{768F6B5E-18D8-4B50-A55B-58B64A695B56}" destId="{6E1AC135-A264-43D8-951A-4B328C9344B9}" srcOrd="0" destOrd="0" presId="urn:microsoft.com/office/officeart/2005/8/layout/chevron1"/>
    <dgm:cxn modelId="{418489BD-24E2-4166-B088-7103A7FF1EA8}" type="presParOf" srcId="{5197DDF6-9B4C-4BFC-BC3A-EA6C58E42FA7}" destId="{3182EEB7-EED7-4787-B65E-513516C3A23B}" srcOrd="0" destOrd="0" presId="urn:microsoft.com/office/officeart/2005/8/layout/chevron1"/>
    <dgm:cxn modelId="{EFEAA700-5775-4CF3-8259-70C4B371D0D3}" type="presParOf" srcId="{5197DDF6-9B4C-4BFC-BC3A-EA6C58E42FA7}" destId="{52879E85-1358-4F47-85CD-2233BCD2A99F}" srcOrd="1" destOrd="0" presId="urn:microsoft.com/office/officeart/2005/8/layout/chevron1"/>
    <dgm:cxn modelId="{5E1D13EB-B0A6-4775-B070-DA7123B17340}" type="presParOf" srcId="{5197DDF6-9B4C-4BFC-BC3A-EA6C58E42FA7}" destId="{04F70D9C-938C-4F4F-91EC-D4D528E4A5A5}" srcOrd="2" destOrd="0" presId="urn:microsoft.com/office/officeart/2005/8/layout/chevron1"/>
    <dgm:cxn modelId="{8E7E4B11-5B05-47F9-A25C-EF42CB5757E2}" type="presParOf" srcId="{5197DDF6-9B4C-4BFC-BC3A-EA6C58E42FA7}" destId="{03DF3B91-CF5E-4DB1-A9D6-A5360125BE36}" srcOrd="3" destOrd="0" presId="urn:microsoft.com/office/officeart/2005/8/layout/chevron1"/>
    <dgm:cxn modelId="{BAE5FBF5-8222-442F-8158-E618D59568CD}" type="presParOf" srcId="{5197DDF6-9B4C-4BFC-BC3A-EA6C58E42FA7}" destId="{37000E98-81DC-4356-95BB-7BC9E7ACF530}" srcOrd="4" destOrd="0" presId="urn:microsoft.com/office/officeart/2005/8/layout/chevron1"/>
    <dgm:cxn modelId="{00595F22-AFE6-4CFA-8257-09AC894B5393}" type="presParOf" srcId="{5197DDF6-9B4C-4BFC-BC3A-EA6C58E42FA7}" destId="{7BD15A73-5429-472D-92DA-F447988F5575}" srcOrd="5" destOrd="0" presId="urn:microsoft.com/office/officeart/2005/8/layout/chevron1"/>
    <dgm:cxn modelId="{44335B04-481D-4D2A-8D6E-E8C59A102323}" type="presParOf" srcId="{5197DDF6-9B4C-4BFC-BC3A-EA6C58E42FA7}" destId="{903ED198-CD86-4423-8EE5-5F1199C63C2F}" srcOrd="6" destOrd="0" presId="urn:microsoft.com/office/officeart/2005/8/layout/chevron1"/>
    <dgm:cxn modelId="{4AA6A103-ED0B-4AC6-A266-B60776B3D402}" type="presParOf" srcId="{5197DDF6-9B4C-4BFC-BC3A-EA6C58E42FA7}" destId="{B44D9E86-97E7-4906-834A-B79963150A17}" srcOrd="7" destOrd="0" presId="urn:microsoft.com/office/officeart/2005/8/layout/chevron1"/>
    <dgm:cxn modelId="{9F3AEA2D-B35D-463C-973C-3BDCA26CF246}" type="presParOf" srcId="{5197DDF6-9B4C-4BFC-BC3A-EA6C58E42FA7}" destId="{6C3C9525-E078-47FA-B730-44C892C0E616}" srcOrd="8" destOrd="0" presId="urn:microsoft.com/office/officeart/2005/8/layout/chevron1"/>
    <dgm:cxn modelId="{C2DE8667-F9C7-41F5-9D19-ABE516E7679B}" type="presParOf" srcId="{5197DDF6-9B4C-4BFC-BC3A-EA6C58E42FA7}" destId="{4CF75D3B-02D9-4612-A285-7A229A4F9E9C}" srcOrd="9" destOrd="0" presId="urn:microsoft.com/office/officeart/2005/8/layout/chevron1"/>
    <dgm:cxn modelId="{A9DC15E6-9344-4038-BD13-54D74D4608B7}" type="presParOf" srcId="{5197DDF6-9B4C-4BFC-BC3A-EA6C58E42FA7}" destId="{C8A8E80E-31BB-450D-9AE1-83090EF4584E}" srcOrd="10" destOrd="0" presId="urn:microsoft.com/office/officeart/2005/8/layout/chevron1"/>
    <dgm:cxn modelId="{6724B3CA-F2B0-4E02-8649-D62D878BB95E}" type="presParOf" srcId="{5197DDF6-9B4C-4BFC-BC3A-EA6C58E42FA7}" destId="{800C2201-2967-4F52-B591-9E45EE71449F}" srcOrd="11" destOrd="0" presId="urn:microsoft.com/office/officeart/2005/8/layout/chevron1"/>
    <dgm:cxn modelId="{F4281994-4301-41BE-B1F6-9D7E91A7696C}" type="presParOf" srcId="{5197DDF6-9B4C-4BFC-BC3A-EA6C58E42FA7}" destId="{6E1AC135-A264-43D8-951A-4B328C9344B9}"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7.xml><?xml version="1.0" encoding="utf-8"?>
<dgm:dataModel xmlns:dgm="http://schemas.openxmlformats.org/drawingml/2006/diagram" xmlns:a="http://schemas.openxmlformats.org/drawingml/2006/main">
  <dgm:ptLst>
    <dgm:pt modelId="{A87E6D18-95B4-40A0-A616-F1AC1B16E569}" type="doc">
      <dgm:prSet loTypeId="urn:microsoft.com/office/officeart/2005/8/layout/chevron1" loCatId="process" qsTypeId="urn:microsoft.com/office/officeart/2005/8/quickstyle/simple1" qsCatId="simple" csTypeId="urn:microsoft.com/office/officeart/2005/8/colors/accent3_2" csCatId="accent3" phldr="1"/>
      <dgm:spPr/>
    </dgm:pt>
    <dgm:pt modelId="{04259665-CD0B-4D8B-B4A6-4AA1C95B4DF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Overview</a:t>
          </a:r>
          <a:endParaRPr lang="en-US" dirty="0"/>
        </a:p>
      </dgm:t>
    </dgm:pt>
    <dgm:pt modelId="{80AA4A8F-2804-43C2-B88F-83A02884E53E}" type="parTrans" cxnId="{D2A837BA-F4EF-4B9B-91DA-0C59C95F6376}">
      <dgm:prSet/>
      <dgm:spPr/>
      <dgm:t>
        <a:bodyPr/>
        <a:lstStyle/>
        <a:p>
          <a:endParaRPr lang="en-US"/>
        </a:p>
      </dgm:t>
    </dgm:pt>
    <dgm:pt modelId="{3CE7A998-8046-454F-8585-FD69C00DC4BD}" type="sibTrans" cxnId="{D2A837BA-F4EF-4B9B-91DA-0C59C95F6376}">
      <dgm:prSet/>
      <dgm:spPr/>
      <dgm:t>
        <a:bodyPr/>
        <a:lstStyle/>
        <a:p>
          <a:endParaRPr lang="en-US"/>
        </a:p>
      </dgm:t>
    </dgm:pt>
    <dgm:pt modelId="{94756241-BAB5-45B4-91F5-719576B63D90}">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Sensor Selection</a:t>
          </a:r>
          <a:endParaRPr lang="en-US" dirty="0"/>
        </a:p>
      </dgm:t>
    </dgm:pt>
    <dgm:pt modelId="{8595525C-5204-4C5B-8EB5-DA4E3A2095F7}" type="parTrans" cxnId="{F8FB5269-2A7E-458A-AA96-5508FBAC4B8A}">
      <dgm:prSet/>
      <dgm:spPr/>
      <dgm:t>
        <a:bodyPr/>
        <a:lstStyle/>
        <a:p>
          <a:endParaRPr lang="en-US"/>
        </a:p>
      </dgm:t>
    </dgm:pt>
    <dgm:pt modelId="{67A83D8C-5042-4C11-9469-C34643533500}" type="sibTrans" cxnId="{F8FB5269-2A7E-458A-AA96-5508FBAC4B8A}">
      <dgm:prSet/>
      <dgm:spPr/>
      <dgm:t>
        <a:bodyPr/>
        <a:lstStyle/>
        <a:p>
          <a:endParaRPr lang="en-US"/>
        </a:p>
      </dgm:t>
    </dgm:pt>
    <dgm:pt modelId="{768F6B5E-18D8-4B50-A55B-58B64A695B5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Summary</a:t>
          </a:r>
          <a:endParaRPr lang="en-US" dirty="0"/>
        </a:p>
      </dgm:t>
    </dgm:pt>
    <dgm:pt modelId="{E8BA1BCD-C214-44A4-A4A3-7B5B6EA44478}" type="parTrans" cxnId="{DC73BAD8-ECFF-40D6-8D3E-389214FE3380}">
      <dgm:prSet/>
      <dgm:spPr/>
      <dgm:t>
        <a:bodyPr/>
        <a:lstStyle/>
        <a:p>
          <a:endParaRPr lang="en-US"/>
        </a:p>
      </dgm:t>
    </dgm:pt>
    <dgm:pt modelId="{CD6FCF7C-AE39-438B-B07E-01D7FD6E4748}" type="sibTrans" cxnId="{DC73BAD8-ECFF-40D6-8D3E-389214FE3380}">
      <dgm:prSet/>
      <dgm:spPr/>
      <dgm:t>
        <a:bodyPr/>
        <a:lstStyle/>
        <a:p>
          <a:endParaRPr lang="en-US"/>
        </a:p>
      </dgm:t>
    </dgm:pt>
    <dgm:pt modelId="{33518A2C-9F14-4486-8758-BD50B2142EF1}">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Requirements</a:t>
          </a:r>
          <a:endParaRPr lang="en-US" dirty="0"/>
        </a:p>
      </dgm:t>
    </dgm:pt>
    <dgm:pt modelId="{E2C77366-044B-4B6C-9003-ACFA476BEDDE}" type="sibTrans" cxnId="{B549B32B-A741-48DA-BEA5-4972E98DCEFC}">
      <dgm:prSet/>
      <dgm:spPr/>
      <dgm:t>
        <a:bodyPr/>
        <a:lstStyle/>
        <a:p>
          <a:endParaRPr lang="en-US"/>
        </a:p>
      </dgm:t>
    </dgm:pt>
    <dgm:pt modelId="{8B4A8E39-91DC-427A-AC2A-4C874082C71B}" type="parTrans" cxnId="{B549B32B-A741-48DA-BEA5-4972E98DCEFC}">
      <dgm:prSet/>
      <dgm:spPr/>
      <dgm:t>
        <a:bodyPr/>
        <a:lstStyle/>
        <a:p>
          <a:endParaRPr lang="en-US"/>
        </a:p>
      </dgm:t>
    </dgm:pt>
    <dgm:pt modelId="{8A9782C3-DF52-41BF-BB5A-AD73F3640FCD}">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t>Mechanical</a:t>
          </a:r>
          <a:endParaRPr lang="en-US" dirty="0"/>
        </a:p>
      </dgm:t>
    </dgm:pt>
    <dgm:pt modelId="{1C5D331B-F723-4726-826C-B5D2B98B7242}" type="parTrans" cxnId="{13A69CF9-DDBB-4255-93E5-4865E231BC2C}">
      <dgm:prSet/>
      <dgm:spPr/>
      <dgm:t>
        <a:bodyPr/>
        <a:lstStyle/>
        <a:p>
          <a:endParaRPr lang="en-US"/>
        </a:p>
      </dgm:t>
    </dgm:pt>
    <dgm:pt modelId="{75A549AF-4D76-4F73-8339-CF191D4760E8}" type="sibTrans" cxnId="{13A69CF9-DDBB-4255-93E5-4865E231BC2C}">
      <dgm:prSet/>
      <dgm:spPr/>
      <dgm:t>
        <a:bodyPr/>
        <a:lstStyle/>
        <a:p>
          <a:endParaRPr lang="en-US"/>
        </a:p>
      </dgm:t>
    </dgm:pt>
    <dgm:pt modelId="{31BA2BD5-BBF5-4225-8D04-BC2564B01642}">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Electrical</a:t>
          </a:r>
          <a:endParaRPr lang="en-US" dirty="0"/>
        </a:p>
      </dgm:t>
    </dgm:pt>
    <dgm:pt modelId="{987B6FEE-F550-4506-A292-E340CAE576C3}" type="parTrans" cxnId="{1C6499ED-C2F6-40DF-9CBF-077185879F37}">
      <dgm:prSet/>
      <dgm:spPr/>
      <dgm:t>
        <a:bodyPr/>
        <a:lstStyle/>
        <a:p>
          <a:endParaRPr lang="en-US"/>
        </a:p>
      </dgm:t>
    </dgm:pt>
    <dgm:pt modelId="{92E1560F-AD17-4BC2-843E-4B1DDC8B6DBE}" type="sibTrans" cxnId="{1C6499ED-C2F6-40DF-9CBF-077185879F37}">
      <dgm:prSet/>
      <dgm:spPr/>
      <dgm:t>
        <a:bodyPr/>
        <a:lstStyle/>
        <a:p>
          <a:endParaRPr lang="en-US"/>
        </a:p>
      </dgm:t>
    </dgm:pt>
    <dgm:pt modelId="{173F2F99-0C3A-4F4E-AF5F-949920B9454C}">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Thermal</a:t>
          </a:r>
          <a:endParaRPr lang="en-US" dirty="0"/>
        </a:p>
      </dgm:t>
    </dgm:pt>
    <dgm:pt modelId="{2A49B909-D332-483F-8500-DF4179ECD8A5}" type="parTrans" cxnId="{0D0725DD-A68B-43FC-B86E-3784759F39D6}">
      <dgm:prSet/>
      <dgm:spPr/>
      <dgm:t>
        <a:bodyPr/>
        <a:lstStyle/>
        <a:p>
          <a:endParaRPr lang="en-US"/>
        </a:p>
      </dgm:t>
    </dgm:pt>
    <dgm:pt modelId="{54548CC0-0D48-41BB-A4B8-DF6FEA56FCFF}" type="sibTrans" cxnId="{0D0725DD-A68B-43FC-B86E-3784759F39D6}">
      <dgm:prSet/>
      <dgm:spPr/>
      <dgm:t>
        <a:bodyPr/>
        <a:lstStyle/>
        <a:p>
          <a:endParaRPr lang="en-US"/>
        </a:p>
      </dgm:t>
    </dgm:pt>
    <dgm:pt modelId="{5197DDF6-9B4C-4BFC-BC3A-EA6C58E42FA7}" type="pres">
      <dgm:prSet presAssocID="{A87E6D18-95B4-40A0-A616-F1AC1B16E569}" presName="Name0" presStyleCnt="0">
        <dgm:presLayoutVars>
          <dgm:dir/>
          <dgm:animLvl val="lvl"/>
          <dgm:resizeHandles val="exact"/>
        </dgm:presLayoutVars>
      </dgm:prSet>
      <dgm:spPr/>
    </dgm:pt>
    <dgm:pt modelId="{3182EEB7-EED7-4787-B65E-513516C3A23B}" type="pres">
      <dgm:prSet presAssocID="{04259665-CD0B-4D8B-B4A6-4AA1C95B4DF6}" presName="parTxOnly" presStyleLbl="node1" presStyleIdx="0" presStyleCnt="7">
        <dgm:presLayoutVars>
          <dgm:chMax val="0"/>
          <dgm:chPref val="0"/>
          <dgm:bulletEnabled val="1"/>
        </dgm:presLayoutVars>
      </dgm:prSet>
      <dgm:spPr/>
      <dgm:t>
        <a:bodyPr/>
        <a:lstStyle/>
        <a:p>
          <a:endParaRPr lang="en-US"/>
        </a:p>
      </dgm:t>
    </dgm:pt>
    <dgm:pt modelId="{52879E85-1358-4F47-85CD-2233BCD2A99F}" type="pres">
      <dgm:prSet presAssocID="{3CE7A998-8046-454F-8585-FD69C00DC4BD}" presName="parTxOnlySpace" presStyleCnt="0"/>
      <dgm:spPr/>
    </dgm:pt>
    <dgm:pt modelId="{04F70D9C-938C-4F4F-91EC-D4D528E4A5A5}" type="pres">
      <dgm:prSet presAssocID="{33518A2C-9F14-4486-8758-BD50B2142EF1}" presName="parTxOnly" presStyleLbl="node1" presStyleIdx="1" presStyleCnt="7">
        <dgm:presLayoutVars>
          <dgm:chMax val="0"/>
          <dgm:chPref val="0"/>
          <dgm:bulletEnabled val="1"/>
        </dgm:presLayoutVars>
      </dgm:prSet>
      <dgm:spPr/>
      <dgm:t>
        <a:bodyPr/>
        <a:lstStyle/>
        <a:p>
          <a:endParaRPr lang="en-US"/>
        </a:p>
      </dgm:t>
    </dgm:pt>
    <dgm:pt modelId="{03DF3B91-CF5E-4DB1-A9D6-A5360125BE36}" type="pres">
      <dgm:prSet presAssocID="{E2C77366-044B-4B6C-9003-ACFA476BEDDE}" presName="parTxOnlySpace" presStyleCnt="0"/>
      <dgm:spPr/>
    </dgm:pt>
    <dgm:pt modelId="{37000E98-81DC-4356-95BB-7BC9E7ACF530}" type="pres">
      <dgm:prSet presAssocID="{94756241-BAB5-45B4-91F5-719576B63D90}" presName="parTxOnly" presStyleLbl="node1" presStyleIdx="2" presStyleCnt="7">
        <dgm:presLayoutVars>
          <dgm:chMax val="0"/>
          <dgm:chPref val="0"/>
          <dgm:bulletEnabled val="1"/>
        </dgm:presLayoutVars>
      </dgm:prSet>
      <dgm:spPr/>
      <dgm:t>
        <a:bodyPr/>
        <a:lstStyle/>
        <a:p>
          <a:endParaRPr lang="en-US"/>
        </a:p>
      </dgm:t>
    </dgm:pt>
    <dgm:pt modelId="{7BD15A73-5429-472D-92DA-F447988F5575}" type="pres">
      <dgm:prSet presAssocID="{67A83D8C-5042-4C11-9469-C34643533500}" presName="parTxOnlySpace" presStyleCnt="0"/>
      <dgm:spPr/>
    </dgm:pt>
    <dgm:pt modelId="{903ED198-CD86-4423-8EE5-5F1199C63C2F}" type="pres">
      <dgm:prSet presAssocID="{8A9782C3-DF52-41BF-BB5A-AD73F3640FCD}" presName="parTxOnly" presStyleLbl="node1" presStyleIdx="3" presStyleCnt="7" custLinFactNeighborY="-1551">
        <dgm:presLayoutVars>
          <dgm:chMax val="0"/>
          <dgm:chPref val="0"/>
          <dgm:bulletEnabled val="1"/>
        </dgm:presLayoutVars>
      </dgm:prSet>
      <dgm:spPr/>
      <dgm:t>
        <a:bodyPr/>
        <a:lstStyle/>
        <a:p>
          <a:endParaRPr lang="en-US"/>
        </a:p>
      </dgm:t>
    </dgm:pt>
    <dgm:pt modelId="{B44D9E86-97E7-4906-834A-B79963150A17}" type="pres">
      <dgm:prSet presAssocID="{75A549AF-4D76-4F73-8339-CF191D4760E8}" presName="parTxOnlySpace" presStyleCnt="0"/>
      <dgm:spPr/>
    </dgm:pt>
    <dgm:pt modelId="{6C3C9525-E078-47FA-B730-44C892C0E616}" type="pres">
      <dgm:prSet presAssocID="{173F2F99-0C3A-4F4E-AF5F-949920B9454C}" presName="parTxOnly" presStyleLbl="node1" presStyleIdx="4" presStyleCnt="7">
        <dgm:presLayoutVars>
          <dgm:chMax val="0"/>
          <dgm:chPref val="0"/>
          <dgm:bulletEnabled val="1"/>
        </dgm:presLayoutVars>
      </dgm:prSet>
      <dgm:spPr/>
      <dgm:t>
        <a:bodyPr/>
        <a:lstStyle/>
        <a:p>
          <a:endParaRPr lang="en-US"/>
        </a:p>
      </dgm:t>
    </dgm:pt>
    <dgm:pt modelId="{4CF75D3B-02D9-4612-A285-7A229A4F9E9C}" type="pres">
      <dgm:prSet presAssocID="{54548CC0-0D48-41BB-A4B8-DF6FEA56FCFF}" presName="parTxOnlySpace" presStyleCnt="0"/>
      <dgm:spPr/>
    </dgm:pt>
    <dgm:pt modelId="{C8A8E80E-31BB-450D-9AE1-83090EF4584E}" type="pres">
      <dgm:prSet presAssocID="{31BA2BD5-BBF5-4225-8D04-BC2564B01642}" presName="parTxOnly" presStyleLbl="node1" presStyleIdx="5" presStyleCnt="7">
        <dgm:presLayoutVars>
          <dgm:chMax val="0"/>
          <dgm:chPref val="0"/>
          <dgm:bulletEnabled val="1"/>
        </dgm:presLayoutVars>
      </dgm:prSet>
      <dgm:spPr/>
      <dgm:t>
        <a:bodyPr/>
        <a:lstStyle/>
        <a:p>
          <a:endParaRPr lang="en-US"/>
        </a:p>
      </dgm:t>
    </dgm:pt>
    <dgm:pt modelId="{800C2201-2967-4F52-B591-9E45EE71449F}" type="pres">
      <dgm:prSet presAssocID="{92E1560F-AD17-4BC2-843E-4B1DDC8B6DBE}" presName="parTxOnlySpace" presStyleCnt="0"/>
      <dgm:spPr/>
    </dgm:pt>
    <dgm:pt modelId="{6E1AC135-A264-43D8-951A-4B328C9344B9}" type="pres">
      <dgm:prSet presAssocID="{768F6B5E-18D8-4B50-A55B-58B64A695B56}" presName="parTxOnly" presStyleLbl="node1" presStyleIdx="6" presStyleCnt="7">
        <dgm:presLayoutVars>
          <dgm:chMax val="0"/>
          <dgm:chPref val="0"/>
          <dgm:bulletEnabled val="1"/>
        </dgm:presLayoutVars>
      </dgm:prSet>
      <dgm:spPr/>
      <dgm:t>
        <a:bodyPr/>
        <a:lstStyle/>
        <a:p>
          <a:endParaRPr lang="en-US"/>
        </a:p>
      </dgm:t>
    </dgm:pt>
  </dgm:ptLst>
  <dgm:cxnLst>
    <dgm:cxn modelId="{A2B13E7D-BB7B-496C-8DD7-A968D80EBA70}" type="presOf" srcId="{94756241-BAB5-45B4-91F5-719576B63D90}" destId="{37000E98-81DC-4356-95BB-7BC9E7ACF530}" srcOrd="0" destOrd="0" presId="urn:microsoft.com/office/officeart/2005/8/layout/chevron1"/>
    <dgm:cxn modelId="{9D7BEF75-550E-48E8-A092-5607420AFA20}" type="presOf" srcId="{A87E6D18-95B4-40A0-A616-F1AC1B16E569}" destId="{5197DDF6-9B4C-4BFC-BC3A-EA6C58E42FA7}" srcOrd="0" destOrd="0" presId="urn:microsoft.com/office/officeart/2005/8/layout/chevron1"/>
    <dgm:cxn modelId="{80FFA5D7-0898-4E52-A124-1F98F6CC32FC}" type="presOf" srcId="{8A9782C3-DF52-41BF-BB5A-AD73F3640FCD}" destId="{903ED198-CD86-4423-8EE5-5F1199C63C2F}" srcOrd="0" destOrd="0" presId="urn:microsoft.com/office/officeart/2005/8/layout/chevron1"/>
    <dgm:cxn modelId="{F7901D17-3FDE-479F-9293-65A91F53BD53}" type="presOf" srcId="{173F2F99-0C3A-4F4E-AF5F-949920B9454C}" destId="{6C3C9525-E078-47FA-B730-44C892C0E616}" srcOrd="0" destOrd="0" presId="urn:microsoft.com/office/officeart/2005/8/layout/chevron1"/>
    <dgm:cxn modelId="{1C6499ED-C2F6-40DF-9CBF-077185879F37}" srcId="{A87E6D18-95B4-40A0-A616-F1AC1B16E569}" destId="{31BA2BD5-BBF5-4225-8D04-BC2564B01642}" srcOrd="5" destOrd="0" parTransId="{987B6FEE-F550-4506-A292-E340CAE576C3}" sibTransId="{92E1560F-AD17-4BC2-843E-4B1DDC8B6DBE}"/>
    <dgm:cxn modelId="{DC73BAD8-ECFF-40D6-8D3E-389214FE3380}" srcId="{A87E6D18-95B4-40A0-A616-F1AC1B16E569}" destId="{768F6B5E-18D8-4B50-A55B-58B64A695B56}" srcOrd="6" destOrd="0" parTransId="{E8BA1BCD-C214-44A4-A4A3-7B5B6EA44478}" sibTransId="{CD6FCF7C-AE39-438B-B07E-01D7FD6E4748}"/>
    <dgm:cxn modelId="{A0A7FA12-08C7-4375-A7AE-752A866F13D8}" type="presOf" srcId="{31BA2BD5-BBF5-4225-8D04-BC2564B01642}" destId="{C8A8E80E-31BB-450D-9AE1-83090EF4584E}" srcOrd="0" destOrd="0" presId="urn:microsoft.com/office/officeart/2005/8/layout/chevron1"/>
    <dgm:cxn modelId="{B549B32B-A741-48DA-BEA5-4972E98DCEFC}" srcId="{A87E6D18-95B4-40A0-A616-F1AC1B16E569}" destId="{33518A2C-9F14-4486-8758-BD50B2142EF1}" srcOrd="1" destOrd="0" parTransId="{8B4A8E39-91DC-427A-AC2A-4C874082C71B}" sibTransId="{E2C77366-044B-4B6C-9003-ACFA476BEDDE}"/>
    <dgm:cxn modelId="{EDB7F6B4-99B7-4E64-B1BC-0EDEC465EDA5}" type="presOf" srcId="{33518A2C-9F14-4486-8758-BD50B2142EF1}" destId="{04F70D9C-938C-4F4F-91EC-D4D528E4A5A5}" srcOrd="0" destOrd="0" presId="urn:microsoft.com/office/officeart/2005/8/layout/chevron1"/>
    <dgm:cxn modelId="{2325F5CF-F35D-4395-9B0A-7BF7223B958D}" type="presOf" srcId="{768F6B5E-18D8-4B50-A55B-58B64A695B56}" destId="{6E1AC135-A264-43D8-951A-4B328C9344B9}" srcOrd="0" destOrd="0" presId="urn:microsoft.com/office/officeart/2005/8/layout/chevron1"/>
    <dgm:cxn modelId="{D2A837BA-F4EF-4B9B-91DA-0C59C95F6376}" srcId="{A87E6D18-95B4-40A0-A616-F1AC1B16E569}" destId="{04259665-CD0B-4D8B-B4A6-4AA1C95B4DF6}" srcOrd="0" destOrd="0" parTransId="{80AA4A8F-2804-43C2-B88F-83A02884E53E}" sibTransId="{3CE7A998-8046-454F-8585-FD69C00DC4BD}"/>
    <dgm:cxn modelId="{F8FB5269-2A7E-458A-AA96-5508FBAC4B8A}" srcId="{A87E6D18-95B4-40A0-A616-F1AC1B16E569}" destId="{94756241-BAB5-45B4-91F5-719576B63D90}" srcOrd="2" destOrd="0" parTransId="{8595525C-5204-4C5B-8EB5-DA4E3A2095F7}" sibTransId="{67A83D8C-5042-4C11-9469-C34643533500}"/>
    <dgm:cxn modelId="{13A69CF9-DDBB-4255-93E5-4865E231BC2C}" srcId="{A87E6D18-95B4-40A0-A616-F1AC1B16E569}" destId="{8A9782C3-DF52-41BF-BB5A-AD73F3640FCD}" srcOrd="3" destOrd="0" parTransId="{1C5D331B-F723-4726-826C-B5D2B98B7242}" sibTransId="{75A549AF-4D76-4F73-8339-CF191D4760E8}"/>
    <dgm:cxn modelId="{DDF23732-9E40-471B-9225-331A2CA4D48B}" type="presOf" srcId="{04259665-CD0B-4D8B-B4A6-4AA1C95B4DF6}" destId="{3182EEB7-EED7-4787-B65E-513516C3A23B}" srcOrd="0" destOrd="0" presId="urn:microsoft.com/office/officeart/2005/8/layout/chevron1"/>
    <dgm:cxn modelId="{0D0725DD-A68B-43FC-B86E-3784759F39D6}" srcId="{A87E6D18-95B4-40A0-A616-F1AC1B16E569}" destId="{173F2F99-0C3A-4F4E-AF5F-949920B9454C}" srcOrd="4" destOrd="0" parTransId="{2A49B909-D332-483F-8500-DF4179ECD8A5}" sibTransId="{54548CC0-0D48-41BB-A4B8-DF6FEA56FCFF}"/>
    <dgm:cxn modelId="{842F8FE7-D244-48A2-9D9E-EEE92531592B}" type="presParOf" srcId="{5197DDF6-9B4C-4BFC-BC3A-EA6C58E42FA7}" destId="{3182EEB7-EED7-4787-B65E-513516C3A23B}" srcOrd="0" destOrd="0" presId="urn:microsoft.com/office/officeart/2005/8/layout/chevron1"/>
    <dgm:cxn modelId="{7935CA8C-AFEF-4EAB-A03D-F2756A9F8A19}" type="presParOf" srcId="{5197DDF6-9B4C-4BFC-BC3A-EA6C58E42FA7}" destId="{52879E85-1358-4F47-85CD-2233BCD2A99F}" srcOrd="1" destOrd="0" presId="urn:microsoft.com/office/officeart/2005/8/layout/chevron1"/>
    <dgm:cxn modelId="{1FDFE026-21BD-4DA8-8B38-3CCE81C00182}" type="presParOf" srcId="{5197DDF6-9B4C-4BFC-BC3A-EA6C58E42FA7}" destId="{04F70D9C-938C-4F4F-91EC-D4D528E4A5A5}" srcOrd="2" destOrd="0" presId="urn:microsoft.com/office/officeart/2005/8/layout/chevron1"/>
    <dgm:cxn modelId="{E2450997-5D9C-4CC3-ADDF-E5C3B50A5B61}" type="presParOf" srcId="{5197DDF6-9B4C-4BFC-BC3A-EA6C58E42FA7}" destId="{03DF3B91-CF5E-4DB1-A9D6-A5360125BE36}" srcOrd="3" destOrd="0" presId="urn:microsoft.com/office/officeart/2005/8/layout/chevron1"/>
    <dgm:cxn modelId="{1705263B-5A54-4055-86BE-9C624281683F}" type="presParOf" srcId="{5197DDF6-9B4C-4BFC-BC3A-EA6C58E42FA7}" destId="{37000E98-81DC-4356-95BB-7BC9E7ACF530}" srcOrd="4" destOrd="0" presId="urn:microsoft.com/office/officeart/2005/8/layout/chevron1"/>
    <dgm:cxn modelId="{E59784DD-A7C7-4715-B437-71B3E249B646}" type="presParOf" srcId="{5197DDF6-9B4C-4BFC-BC3A-EA6C58E42FA7}" destId="{7BD15A73-5429-472D-92DA-F447988F5575}" srcOrd="5" destOrd="0" presId="urn:microsoft.com/office/officeart/2005/8/layout/chevron1"/>
    <dgm:cxn modelId="{DD43503E-BDA1-4423-A9CA-33275FD8EAEA}" type="presParOf" srcId="{5197DDF6-9B4C-4BFC-BC3A-EA6C58E42FA7}" destId="{903ED198-CD86-4423-8EE5-5F1199C63C2F}" srcOrd="6" destOrd="0" presId="urn:microsoft.com/office/officeart/2005/8/layout/chevron1"/>
    <dgm:cxn modelId="{1DC22AF6-2644-48A8-AC4A-AB0A61113448}" type="presParOf" srcId="{5197DDF6-9B4C-4BFC-BC3A-EA6C58E42FA7}" destId="{B44D9E86-97E7-4906-834A-B79963150A17}" srcOrd="7" destOrd="0" presId="urn:microsoft.com/office/officeart/2005/8/layout/chevron1"/>
    <dgm:cxn modelId="{92E3E921-D356-4671-BC1E-76EC9811BF29}" type="presParOf" srcId="{5197DDF6-9B4C-4BFC-BC3A-EA6C58E42FA7}" destId="{6C3C9525-E078-47FA-B730-44C892C0E616}" srcOrd="8" destOrd="0" presId="urn:microsoft.com/office/officeart/2005/8/layout/chevron1"/>
    <dgm:cxn modelId="{B6EE0DB7-522D-44CD-A32E-4754C9E0044B}" type="presParOf" srcId="{5197DDF6-9B4C-4BFC-BC3A-EA6C58E42FA7}" destId="{4CF75D3B-02D9-4612-A285-7A229A4F9E9C}" srcOrd="9" destOrd="0" presId="urn:microsoft.com/office/officeart/2005/8/layout/chevron1"/>
    <dgm:cxn modelId="{4AA838D7-FA17-40B6-96C6-98912989858E}" type="presParOf" srcId="{5197DDF6-9B4C-4BFC-BC3A-EA6C58E42FA7}" destId="{C8A8E80E-31BB-450D-9AE1-83090EF4584E}" srcOrd="10" destOrd="0" presId="urn:microsoft.com/office/officeart/2005/8/layout/chevron1"/>
    <dgm:cxn modelId="{1208AD1F-7362-4C59-A172-FA832A1A547C}" type="presParOf" srcId="{5197DDF6-9B4C-4BFC-BC3A-EA6C58E42FA7}" destId="{800C2201-2967-4F52-B591-9E45EE71449F}" srcOrd="11" destOrd="0" presId="urn:microsoft.com/office/officeart/2005/8/layout/chevron1"/>
    <dgm:cxn modelId="{954FDC38-CF59-481A-B59F-17CEE0E5CD79}" type="presParOf" srcId="{5197DDF6-9B4C-4BFC-BC3A-EA6C58E42FA7}" destId="{6E1AC135-A264-43D8-951A-4B328C9344B9}"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8.xml><?xml version="1.0" encoding="utf-8"?>
<dgm:dataModel xmlns:dgm="http://schemas.openxmlformats.org/drawingml/2006/diagram" xmlns:a="http://schemas.openxmlformats.org/drawingml/2006/main">
  <dgm:ptLst>
    <dgm:pt modelId="{A87E6D18-95B4-40A0-A616-F1AC1B16E569}" type="doc">
      <dgm:prSet loTypeId="urn:microsoft.com/office/officeart/2005/8/layout/chevron1" loCatId="process" qsTypeId="urn:microsoft.com/office/officeart/2005/8/quickstyle/simple1" qsCatId="simple" csTypeId="urn:microsoft.com/office/officeart/2005/8/colors/accent3_2" csCatId="accent3" phldr="1"/>
      <dgm:spPr/>
    </dgm:pt>
    <dgm:pt modelId="{04259665-CD0B-4D8B-B4A6-4AA1C95B4DF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Overview</a:t>
          </a:r>
          <a:endParaRPr lang="en-US" dirty="0"/>
        </a:p>
      </dgm:t>
    </dgm:pt>
    <dgm:pt modelId="{80AA4A8F-2804-43C2-B88F-83A02884E53E}" type="parTrans" cxnId="{D2A837BA-F4EF-4B9B-91DA-0C59C95F6376}">
      <dgm:prSet/>
      <dgm:spPr/>
      <dgm:t>
        <a:bodyPr/>
        <a:lstStyle/>
        <a:p>
          <a:endParaRPr lang="en-US"/>
        </a:p>
      </dgm:t>
    </dgm:pt>
    <dgm:pt modelId="{3CE7A998-8046-454F-8585-FD69C00DC4BD}" type="sibTrans" cxnId="{D2A837BA-F4EF-4B9B-91DA-0C59C95F6376}">
      <dgm:prSet/>
      <dgm:spPr/>
      <dgm:t>
        <a:bodyPr/>
        <a:lstStyle/>
        <a:p>
          <a:endParaRPr lang="en-US"/>
        </a:p>
      </dgm:t>
    </dgm:pt>
    <dgm:pt modelId="{94756241-BAB5-45B4-91F5-719576B63D90}">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Sensor Selection</a:t>
          </a:r>
          <a:endParaRPr lang="en-US" dirty="0"/>
        </a:p>
      </dgm:t>
    </dgm:pt>
    <dgm:pt modelId="{8595525C-5204-4C5B-8EB5-DA4E3A2095F7}" type="parTrans" cxnId="{F8FB5269-2A7E-458A-AA96-5508FBAC4B8A}">
      <dgm:prSet/>
      <dgm:spPr/>
      <dgm:t>
        <a:bodyPr/>
        <a:lstStyle/>
        <a:p>
          <a:endParaRPr lang="en-US"/>
        </a:p>
      </dgm:t>
    </dgm:pt>
    <dgm:pt modelId="{67A83D8C-5042-4C11-9469-C34643533500}" type="sibTrans" cxnId="{F8FB5269-2A7E-458A-AA96-5508FBAC4B8A}">
      <dgm:prSet/>
      <dgm:spPr/>
      <dgm:t>
        <a:bodyPr/>
        <a:lstStyle/>
        <a:p>
          <a:endParaRPr lang="en-US"/>
        </a:p>
      </dgm:t>
    </dgm:pt>
    <dgm:pt modelId="{768F6B5E-18D8-4B50-A55B-58B64A695B5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Summary</a:t>
          </a:r>
          <a:endParaRPr lang="en-US" dirty="0"/>
        </a:p>
      </dgm:t>
    </dgm:pt>
    <dgm:pt modelId="{E8BA1BCD-C214-44A4-A4A3-7B5B6EA44478}" type="parTrans" cxnId="{DC73BAD8-ECFF-40D6-8D3E-389214FE3380}">
      <dgm:prSet/>
      <dgm:spPr/>
      <dgm:t>
        <a:bodyPr/>
        <a:lstStyle/>
        <a:p>
          <a:endParaRPr lang="en-US"/>
        </a:p>
      </dgm:t>
    </dgm:pt>
    <dgm:pt modelId="{CD6FCF7C-AE39-438B-B07E-01D7FD6E4748}" type="sibTrans" cxnId="{DC73BAD8-ECFF-40D6-8D3E-389214FE3380}">
      <dgm:prSet/>
      <dgm:spPr/>
      <dgm:t>
        <a:bodyPr/>
        <a:lstStyle/>
        <a:p>
          <a:endParaRPr lang="en-US"/>
        </a:p>
      </dgm:t>
    </dgm:pt>
    <dgm:pt modelId="{33518A2C-9F14-4486-8758-BD50B2142EF1}">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Requirements</a:t>
          </a:r>
          <a:endParaRPr lang="en-US" dirty="0"/>
        </a:p>
      </dgm:t>
    </dgm:pt>
    <dgm:pt modelId="{E2C77366-044B-4B6C-9003-ACFA476BEDDE}" type="sibTrans" cxnId="{B549B32B-A741-48DA-BEA5-4972E98DCEFC}">
      <dgm:prSet/>
      <dgm:spPr/>
      <dgm:t>
        <a:bodyPr/>
        <a:lstStyle/>
        <a:p>
          <a:endParaRPr lang="en-US"/>
        </a:p>
      </dgm:t>
    </dgm:pt>
    <dgm:pt modelId="{8B4A8E39-91DC-427A-AC2A-4C874082C71B}" type="parTrans" cxnId="{B549B32B-A741-48DA-BEA5-4972E98DCEFC}">
      <dgm:prSet/>
      <dgm:spPr/>
      <dgm:t>
        <a:bodyPr/>
        <a:lstStyle/>
        <a:p>
          <a:endParaRPr lang="en-US"/>
        </a:p>
      </dgm:t>
    </dgm:pt>
    <dgm:pt modelId="{8A9782C3-DF52-41BF-BB5A-AD73F3640FCD}">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Mechanical</a:t>
          </a:r>
          <a:endParaRPr lang="en-US" dirty="0"/>
        </a:p>
      </dgm:t>
    </dgm:pt>
    <dgm:pt modelId="{1C5D331B-F723-4726-826C-B5D2B98B7242}" type="parTrans" cxnId="{13A69CF9-DDBB-4255-93E5-4865E231BC2C}">
      <dgm:prSet/>
      <dgm:spPr/>
      <dgm:t>
        <a:bodyPr/>
        <a:lstStyle/>
        <a:p>
          <a:endParaRPr lang="en-US"/>
        </a:p>
      </dgm:t>
    </dgm:pt>
    <dgm:pt modelId="{75A549AF-4D76-4F73-8339-CF191D4760E8}" type="sibTrans" cxnId="{13A69CF9-DDBB-4255-93E5-4865E231BC2C}">
      <dgm:prSet/>
      <dgm:spPr/>
      <dgm:t>
        <a:bodyPr/>
        <a:lstStyle/>
        <a:p>
          <a:endParaRPr lang="en-US"/>
        </a:p>
      </dgm:t>
    </dgm:pt>
    <dgm:pt modelId="{31BA2BD5-BBF5-4225-8D04-BC2564B01642}">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Electrical</a:t>
          </a:r>
          <a:endParaRPr lang="en-US" dirty="0"/>
        </a:p>
      </dgm:t>
    </dgm:pt>
    <dgm:pt modelId="{987B6FEE-F550-4506-A292-E340CAE576C3}" type="parTrans" cxnId="{1C6499ED-C2F6-40DF-9CBF-077185879F37}">
      <dgm:prSet/>
      <dgm:spPr/>
      <dgm:t>
        <a:bodyPr/>
        <a:lstStyle/>
        <a:p>
          <a:endParaRPr lang="en-US"/>
        </a:p>
      </dgm:t>
    </dgm:pt>
    <dgm:pt modelId="{92E1560F-AD17-4BC2-843E-4B1DDC8B6DBE}" type="sibTrans" cxnId="{1C6499ED-C2F6-40DF-9CBF-077185879F37}">
      <dgm:prSet/>
      <dgm:spPr/>
      <dgm:t>
        <a:bodyPr/>
        <a:lstStyle/>
        <a:p>
          <a:endParaRPr lang="en-US"/>
        </a:p>
      </dgm:t>
    </dgm:pt>
    <dgm:pt modelId="{173F2F99-0C3A-4F4E-AF5F-949920B9454C}">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t>Thermal</a:t>
          </a:r>
          <a:endParaRPr lang="en-US" dirty="0"/>
        </a:p>
      </dgm:t>
    </dgm:pt>
    <dgm:pt modelId="{2A49B909-D332-483F-8500-DF4179ECD8A5}" type="parTrans" cxnId="{0D0725DD-A68B-43FC-B86E-3784759F39D6}">
      <dgm:prSet/>
      <dgm:spPr/>
      <dgm:t>
        <a:bodyPr/>
        <a:lstStyle/>
        <a:p>
          <a:endParaRPr lang="en-US"/>
        </a:p>
      </dgm:t>
    </dgm:pt>
    <dgm:pt modelId="{54548CC0-0D48-41BB-A4B8-DF6FEA56FCFF}" type="sibTrans" cxnId="{0D0725DD-A68B-43FC-B86E-3784759F39D6}">
      <dgm:prSet/>
      <dgm:spPr/>
      <dgm:t>
        <a:bodyPr/>
        <a:lstStyle/>
        <a:p>
          <a:endParaRPr lang="en-US"/>
        </a:p>
      </dgm:t>
    </dgm:pt>
    <dgm:pt modelId="{5197DDF6-9B4C-4BFC-BC3A-EA6C58E42FA7}" type="pres">
      <dgm:prSet presAssocID="{A87E6D18-95B4-40A0-A616-F1AC1B16E569}" presName="Name0" presStyleCnt="0">
        <dgm:presLayoutVars>
          <dgm:dir/>
          <dgm:animLvl val="lvl"/>
          <dgm:resizeHandles val="exact"/>
        </dgm:presLayoutVars>
      </dgm:prSet>
      <dgm:spPr/>
    </dgm:pt>
    <dgm:pt modelId="{3182EEB7-EED7-4787-B65E-513516C3A23B}" type="pres">
      <dgm:prSet presAssocID="{04259665-CD0B-4D8B-B4A6-4AA1C95B4DF6}" presName="parTxOnly" presStyleLbl="node1" presStyleIdx="0" presStyleCnt="7">
        <dgm:presLayoutVars>
          <dgm:chMax val="0"/>
          <dgm:chPref val="0"/>
          <dgm:bulletEnabled val="1"/>
        </dgm:presLayoutVars>
      </dgm:prSet>
      <dgm:spPr/>
      <dgm:t>
        <a:bodyPr/>
        <a:lstStyle/>
        <a:p>
          <a:endParaRPr lang="en-US"/>
        </a:p>
      </dgm:t>
    </dgm:pt>
    <dgm:pt modelId="{52879E85-1358-4F47-85CD-2233BCD2A99F}" type="pres">
      <dgm:prSet presAssocID="{3CE7A998-8046-454F-8585-FD69C00DC4BD}" presName="parTxOnlySpace" presStyleCnt="0"/>
      <dgm:spPr/>
    </dgm:pt>
    <dgm:pt modelId="{04F70D9C-938C-4F4F-91EC-D4D528E4A5A5}" type="pres">
      <dgm:prSet presAssocID="{33518A2C-9F14-4486-8758-BD50B2142EF1}" presName="parTxOnly" presStyleLbl="node1" presStyleIdx="1" presStyleCnt="7">
        <dgm:presLayoutVars>
          <dgm:chMax val="0"/>
          <dgm:chPref val="0"/>
          <dgm:bulletEnabled val="1"/>
        </dgm:presLayoutVars>
      </dgm:prSet>
      <dgm:spPr/>
      <dgm:t>
        <a:bodyPr/>
        <a:lstStyle/>
        <a:p>
          <a:endParaRPr lang="en-US"/>
        </a:p>
      </dgm:t>
    </dgm:pt>
    <dgm:pt modelId="{03DF3B91-CF5E-4DB1-A9D6-A5360125BE36}" type="pres">
      <dgm:prSet presAssocID="{E2C77366-044B-4B6C-9003-ACFA476BEDDE}" presName="parTxOnlySpace" presStyleCnt="0"/>
      <dgm:spPr/>
    </dgm:pt>
    <dgm:pt modelId="{37000E98-81DC-4356-95BB-7BC9E7ACF530}" type="pres">
      <dgm:prSet presAssocID="{94756241-BAB5-45B4-91F5-719576B63D90}" presName="parTxOnly" presStyleLbl="node1" presStyleIdx="2" presStyleCnt="7">
        <dgm:presLayoutVars>
          <dgm:chMax val="0"/>
          <dgm:chPref val="0"/>
          <dgm:bulletEnabled val="1"/>
        </dgm:presLayoutVars>
      </dgm:prSet>
      <dgm:spPr/>
      <dgm:t>
        <a:bodyPr/>
        <a:lstStyle/>
        <a:p>
          <a:endParaRPr lang="en-US"/>
        </a:p>
      </dgm:t>
    </dgm:pt>
    <dgm:pt modelId="{7BD15A73-5429-472D-92DA-F447988F5575}" type="pres">
      <dgm:prSet presAssocID="{67A83D8C-5042-4C11-9469-C34643533500}" presName="parTxOnlySpace" presStyleCnt="0"/>
      <dgm:spPr/>
    </dgm:pt>
    <dgm:pt modelId="{903ED198-CD86-4423-8EE5-5F1199C63C2F}" type="pres">
      <dgm:prSet presAssocID="{8A9782C3-DF52-41BF-BB5A-AD73F3640FCD}" presName="parTxOnly" presStyleLbl="node1" presStyleIdx="3" presStyleCnt="7">
        <dgm:presLayoutVars>
          <dgm:chMax val="0"/>
          <dgm:chPref val="0"/>
          <dgm:bulletEnabled val="1"/>
        </dgm:presLayoutVars>
      </dgm:prSet>
      <dgm:spPr/>
      <dgm:t>
        <a:bodyPr/>
        <a:lstStyle/>
        <a:p>
          <a:endParaRPr lang="en-US"/>
        </a:p>
      </dgm:t>
    </dgm:pt>
    <dgm:pt modelId="{B44D9E86-97E7-4906-834A-B79963150A17}" type="pres">
      <dgm:prSet presAssocID="{75A549AF-4D76-4F73-8339-CF191D4760E8}" presName="parTxOnlySpace" presStyleCnt="0"/>
      <dgm:spPr/>
    </dgm:pt>
    <dgm:pt modelId="{6C3C9525-E078-47FA-B730-44C892C0E616}" type="pres">
      <dgm:prSet presAssocID="{173F2F99-0C3A-4F4E-AF5F-949920B9454C}" presName="parTxOnly" presStyleLbl="node1" presStyleIdx="4" presStyleCnt="7">
        <dgm:presLayoutVars>
          <dgm:chMax val="0"/>
          <dgm:chPref val="0"/>
          <dgm:bulletEnabled val="1"/>
        </dgm:presLayoutVars>
      </dgm:prSet>
      <dgm:spPr/>
      <dgm:t>
        <a:bodyPr/>
        <a:lstStyle/>
        <a:p>
          <a:endParaRPr lang="en-US"/>
        </a:p>
      </dgm:t>
    </dgm:pt>
    <dgm:pt modelId="{4CF75D3B-02D9-4612-A285-7A229A4F9E9C}" type="pres">
      <dgm:prSet presAssocID="{54548CC0-0D48-41BB-A4B8-DF6FEA56FCFF}" presName="parTxOnlySpace" presStyleCnt="0"/>
      <dgm:spPr/>
    </dgm:pt>
    <dgm:pt modelId="{C8A8E80E-31BB-450D-9AE1-83090EF4584E}" type="pres">
      <dgm:prSet presAssocID="{31BA2BD5-BBF5-4225-8D04-BC2564B01642}" presName="parTxOnly" presStyleLbl="node1" presStyleIdx="5" presStyleCnt="7">
        <dgm:presLayoutVars>
          <dgm:chMax val="0"/>
          <dgm:chPref val="0"/>
          <dgm:bulletEnabled val="1"/>
        </dgm:presLayoutVars>
      </dgm:prSet>
      <dgm:spPr/>
      <dgm:t>
        <a:bodyPr/>
        <a:lstStyle/>
        <a:p>
          <a:endParaRPr lang="en-US"/>
        </a:p>
      </dgm:t>
    </dgm:pt>
    <dgm:pt modelId="{800C2201-2967-4F52-B591-9E45EE71449F}" type="pres">
      <dgm:prSet presAssocID="{92E1560F-AD17-4BC2-843E-4B1DDC8B6DBE}" presName="parTxOnlySpace" presStyleCnt="0"/>
      <dgm:spPr/>
    </dgm:pt>
    <dgm:pt modelId="{6E1AC135-A264-43D8-951A-4B328C9344B9}" type="pres">
      <dgm:prSet presAssocID="{768F6B5E-18D8-4B50-A55B-58B64A695B56}" presName="parTxOnly" presStyleLbl="node1" presStyleIdx="6" presStyleCnt="7">
        <dgm:presLayoutVars>
          <dgm:chMax val="0"/>
          <dgm:chPref val="0"/>
          <dgm:bulletEnabled val="1"/>
        </dgm:presLayoutVars>
      </dgm:prSet>
      <dgm:spPr/>
      <dgm:t>
        <a:bodyPr/>
        <a:lstStyle/>
        <a:p>
          <a:endParaRPr lang="en-US"/>
        </a:p>
      </dgm:t>
    </dgm:pt>
  </dgm:ptLst>
  <dgm:cxnLst>
    <dgm:cxn modelId="{80FDA355-D389-4A51-B09A-93BA7B74486C}" type="presOf" srcId="{8A9782C3-DF52-41BF-BB5A-AD73F3640FCD}" destId="{903ED198-CD86-4423-8EE5-5F1199C63C2F}" srcOrd="0" destOrd="0" presId="urn:microsoft.com/office/officeart/2005/8/layout/chevron1"/>
    <dgm:cxn modelId="{DC73BAD8-ECFF-40D6-8D3E-389214FE3380}" srcId="{A87E6D18-95B4-40A0-A616-F1AC1B16E569}" destId="{768F6B5E-18D8-4B50-A55B-58B64A695B56}" srcOrd="6" destOrd="0" parTransId="{E8BA1BCD-C214-44A4-A4A3-7B5B6EA44478}" sibTransId="{CD6FCF7C-AE39-438B-B07E-01D7FD6E4748}"/>
    <dgm:cxn modelId="{57A9ECF4-F178-42C4-B931-D66F93E04130}" type="presOf" srcId="{31BA2BD5-BBF5-4225-8D04-BC2564B01642}" destId="{C8A8E80E-31BB-450D-9AE1-83090EF4584E}" srcOrd="0" destOrd="0" presId="urn:microsoft.com/office/officeart/2005/8/layout/chevron1"/>
    <dgm:cxn modelId="{D2A837BA-F4EF-4B9B-91DA-0C59C95F6376}" srcId="{A87E6D18-95B4-40A0-A616-F1AC1B16E569}" destId="{04259665-CD0B-4D8B-B4A6-4AA1C95B4DF6}" srcOrd="0" destOrd="0" parTransId="{80AA4A8F-2804-43C2-B88F-83A02884E53E}" sibTransId="{3CE7A998-8046-454F-8585-FD69C00DC4BD}"/>
    <dgm:cxn modelId="{1E055742-F6AF-4E77-ABDB-D816EF2141D7}" type="presOf" srcId="{33518A2C-9F14-4486-8758-BD50B2142EF1}" destId="{04F70D9C-938C-4F4F-91EC-D4D528E4A5A5}" srcOrd="0" destOrd="0" presId="urn:microsoft.com/office/officeart/2005/8/layout/chevron1"/>
    <dgm:cxn modelId="{13A69CF9-DDBB-4255-93E5-4865E231BC2C}" srcId="{A87E6D18-95B4-40A0-A616-F1AC1B16E569}" destId="{8A9782C3-DF52-41BF-BB5A-AD73F3640FCD}" srcOrd="3" destOrd="0" parTransId="{1C5D331B-F723-4726-826C-B5D2B98B7242}" sibTransId="{75A549AF-4D76-4F73-8339-CF191D4760E8}"/>
    <dgm:cxn modelId="{4D269CC3-28A2-48C0-8BF8-5C4A51EA9D26}" type="presOf" srcId="{A87E6D18-95B4-40A0-A616-F1AC1B16E569}" destId="{5197DDF6-9B4C-4BFC-BC3A-EA6C58E42FA7}" srcOrd="0" destOrd="0" presId="urn:microsoft.com/office/officeart/2005/8/layout/chevron1"/>
    <dgm:cxn modelId="{1C6499ED-C2F6-40DF-9CBF-077185879F37}" srcId="{A87E6D18-95B4-40A0-A616-F1AC1B16E569}" destId="{31BA2BD5-BBF5-4225-8D04-BC2564B01642}" srcOrd="5" destOrd="0" parTransId="{987B6FEE-F550-4506-A292-E340CAE576C3}" sibTransId="{92E1560F-AD17-4BC2-843E-4B1DDC8B6DBE}"/>
    <dgm:cxn modelId="{4114200A-C460-47F0-A7BA-924AA322EEAA}" type="presOf" srcId="{173F2F99-0C3A-4F4E-AF5F-949920B9454C}" destId="{6C3C9525-E078-47FA-B730-44C892C0E616}" srcOrd="0" destOrd="0" presId="urn:microsoft.com/office/officeart/2005/8/layout/chevron1"/>
    <dgm:cxn modelId="{0D0725DD-A68B-43FC-B86E-3784759F39D6}" srcId="{A87E6D18-95B4-40A0-A616-F1AC1B16E569}" destId="{173F2F99-0C3A-4F4E-AF5F-949920B9454C}" srcOrd="4" destOrd="0" parTransId="{2A49B909-D332-483F-8500-DF4179ECD8A5}" sibTransId="{54548CC0-0D48-41BB-A4B8-DF6FEA56FCFF}"/>
    <dgm:cxn modelId="{9C174CE0-404D-443D-94E1-9BDA14DE2D59}" type="presOf" srcId="{768F6B5E-18D8-4B50-A55B-58B64A695B56}" destId="{6E1AC135-A264-43D8-951A-4B328C9344B9}" srcOrd="0" destOrd="0" presId="urn:microsoft.com/office/officeart/2005/8/layout/chevron1"/>
    <dgm:cxn modelId="{B549B32B-A741-48DA-BEA5-4972E98DCEFC}" srcId="{A87E6D18-95B4-40A0-A616-F1AC1B16E569}" destId="{33518A2C-9F14-4486-8758-BD50B2142EF1}" srcOrd="1" destOrd="0" parTransId="{8B4A8E39-91DC-427A-AC2A-4C874082C71B}" sibTransId="{E2C77366-044B-4B6C-9003-ACFA476BEDDE}"/>
    <dgm:cxn modelId="{1A40CA05-B485-4313-BACB-65F5E0616F59}" type="presOf" srcId="{04259665-CD0B-4D8B-B4A6-4AA1C95B4DF6}" destId="{3182EEB7-EED7-4787-B65E-513516C3A23B}" srcOrd="0" destOrd="0" presId="urn:microsoft.com/office/officeart/2005/8/layout/chevron1"/>
    <dgm:cxn modelId="{F8FB5269-2A7E-458A-AA96-5508FBAC4B8A}" srcId="{A87E6D18-95B4-40A0-A616-F1AC1B16E569}" destId="{94756241-BAB5-45B4-91F5-719576B63D90}" srcOrd="2" destOrd="0" parTransId="{8595525C-5204-4C5B-8EB5-DA4E3A2095F7}" sibTransId="{67A83D8C-5042-4C11-9469-C34643533500}"/>
    <dgm:cxn modelId="{61054C2C-0A63-4D98-8562-466F1B12618F}" type="presOf" srcId="{94756241-BAB5-45B4-91F5-719576B63D90}" destId="{37000E98-81DC-4356-95BB-7BC9E7ACF530}" srcOrd="0" destOrd="0" presId="urn:microsoft.com/office/officeart/2005/8/layout/chevron1"/>
    <dgm:cxn modelId="{11B82463-A03E-469B-823C-2E8A20D6ED2B}" type="presParOf" srcId="{5197DDF6-9B4C-4BFC-BC3A-EA6C58E42FA7}" destId="{3182EEB7-EED7-4787-B65E-513516C3A23B}" srcOrd="0" destOrd="0" presId="urn:microsoft.com/office/officeart/2005/8/layout/chevron1"/>
    <dgm:cxn modelId="{72E97C74-33DD-49EB-B4D0-BEEA0916378D}" type="presParOf" srcId="{5197DDF6-9B4C-4BFC-BC3A-EA6C58E42FA7}" destId="{52879E85-1358-4F47-85CD-2233BCD2A99F}" srcOrd="1" destOrd="0" presId="urn:microsoft.com/office/officeart/2005/8/layout/chevron1"/>
    <dgm:cxn modelId="{6E61DF9A-3F98-4D63-914F-FB366FCA289F}" type="presParOf" srcId="{5197DDF6-9B4C-4BFC-BC3A-EA6C58E42FA7}" destId="{04F70D9C-938C-4F4F-91EC-D4D528E4A5A5}" srcOrd="2" destOrd="0" presId="urn:microsoft.com/office/officeart/2005/8/layout/chevron1"/>
    <dgm:cxn modelId="{1E063EE8-803B-4D68-8AFB-E4227F8EB238}" type="presParOf" srcId="{5197DDF6-9B4C-4BFC-BC3A-EA6C58E42FA7}" destId="{03DF3B91-CF5E-4DB1-A9D6-A5360125BE36}" srcOrd="3" destOrd="0" presId="urn:microsoft.com/office/officeart/2005/8/layout/chevron1"/>
    <dgm:cxn modelId="{1D8F2B1F-C566-448A-B202-96BFB4A6ACF4}" type="presParOf" srcId="{5197DDF6-9B4C-4BFC-BC3A-EA6C58E42FA7}" destId="{37000E98-81DC-4356-95BB-7BC9E7ACF530}" srcOrd="4" destOrd="0" presId="urn:microsoft.com/office/officeart/2005/8/layout/chevron1"/>
    <dgm:cxn modelId="{5EB3D7DC-A6B2-40F9-9EF6-8EE51C74598A}" type="presParOf" srcId="{5197DDF6-9B4C-4BFC-BC3A-EA6C58E42FA7}" destId="{7BD15A73-5429-472D-92DA-F447988F5575}" srcOrd="5" destOrd="0" presId="urn:microsoft.com/office/officeart/2005/8/layout/chevron1"/>
    <dgm:cxn modelId="{38C53DD2-A0F4-4AB8-AE6E-A47295BAB80D}" type="presParOf" srcId="{5197DDF6-9B4C-4BFC-BC3A-EA6C58E42FA7}" destId="{903ED198-CD86-4423-8EE5-5F1199C63C2F}" srcOrd="6" destOrd="0" presId="urn:microsoft.com/office/officeart/2005/8/layout/chevron1"/>
    <dgm:cxn modelId="{20D24FC3-EC30-45A9-BF69-FB2772E72E1D}" type="presParOf" srcId="{5197DDF6-9B4C-4BFC-BC3A-EA6C58E42FA7}" destId="{B44D9E86-97E7-4906-834A-B79963150A17}" srcOrd="7" destOrd="0" presId="urn:microsoft.com/office/officeart/2005/8/layout/chevron1"/>
    <dgm:cxn modelId="{B1D2D774-108F-4A34-A02B-83F54D2E1597}" type="presParOf" srcId="{5197DDF6-9B4C-4BFC-BC3A-EA6C58E42FA7}" destId="{6C3C9525-E078-47FA-B730-44C892C0E616}" srcOrd="8" destOrd="0" presId="urn:microsoft.com/office/officeart/2005/8/layout/chevron1"/>
    <dgm:cxn modelId="{27E3732B-E584-44C8-B855-B062738BB39D}" type="presParOf" srcId="{5197DDF6-9B4C-4BFC-BC3A-EA6C58E42FA7}" destId="{4CF75D3B-02D9-4612-A285-7A229A4F9E9C}" srcOrd="9" destOrd="0" presId="urn:microsoft.com/office/officeart/2005/8/layout/chevron1"/>
    <dgm:cxn modelId="{9574F3FF-DB0A-4BFA-9582-D78ACD0F0B5E}" type="presParOf" srcId="{5197DDF6-9B4C-4BFC-BC3A-EA6C58E42FA7}" destId="{C8A8E80E-31BB-450D-9AE1-83090EF4584E}" srcOrd="10" destOrd="0" presId="urn:microsoft.com/office/officeart/2005/8/layout/chevron1"/>
    <dgm:cxn modelId="{C3BF5C57-53E6-4149-A759-88CD0184F657}" type="presParOf" srcId="{5197DDF6-9B4C-4BFC-BC3A-EA6C58E42FA7}" destId="{800C2201-2967-4F52-B591-9E45EE71449F}" srcOrd="11" destOrd="0" presId="urn:microsoft.com/office/officeart/2005/8/layout/chevron1"/>
    <dgm:cxn modelId="{CAC22BB6-764E-479A-978E-F8C21233D22E}" type="presParOf" srcId="{5197DDF6-9B4C-4BFC-BC3A-EA6C58E42FA7}" destId="{6E1AC135-A264-43D8-951A-4B328C9344B9}"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9.xml><?xml version="1.0" encoding="utf-8"?>
<dgm:dataModel xmlns:dgm="http://schemas.openxmlformats.org/drawingml/2006/diagram" xmlns:a="http://schemas.openxmlformats.org/drawingml/2006/main">
  <dgm:ptLst>
    <dgm:pt modelId="{A87E6D18-95B4-40A0-A616-F1AC1B16E569}" type="doc">
      <dgm:prSet loTypeId="urn:microsoft.com/office/officeart/2005/8/layout/chevron1" loCatId="process" qsTypeId="urn:microsoft.com/office/officeart/2005/8/quickstyle/simple1" qsCatId="simple" csTypeId="urn:microsoft.com/office/officeart/2005/8/colors/accent3_2" csCatId="accent3" phldr="1"/>
      <dgm:spPr/>
    </dgm:pt>
    <dgm:pt modelId="{04259665-CD0B-4D8B-B4A6-4AA1C95B4DF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Overview</a:t>
          </a:r>
          <a:endParaRPr lang="en-US" dirty="0"/>
        </a:p>
      </dgm:t>
    </dgm:pt>
    <dgm:pt modelId="{80AA4A8F-2804-43C2-B88F-83A02884E53E}" type="parTrans" cxnId="{D2A837BA-F4EF-4B9B-91DA-0C59C95F6376}">
      <dgm:prSet/>
      <dgm:spPr/>
      <dgm:t>
        <a:bodyPr/>
        <a:lstStyle/>
        <a:p>
          <a:endParaRPr lang="en-US"/>
        </a:p>
      </dgm:t>
    </dgm:pt>
    <dgm:pt modelId="{3CE7A998-8046-454F-8585-FD69C00DC4BD}" type="sibTrans" cxnId="{D2A837BA-F4EF-4B9B-91DA-0C59C95F6376}">
      <dgm:prSet/>
      <dgm:spPr/>
      <dgm:t>
        <a:bodyPr/>
        <a:lstStyle/>
        <a:p>
          <a:endParaRPr lang="en-US"/>
        </a:p>
      </dgm:t>
    </dgm:pt>
    <dgm:pt modelId="{94756241-BAB5-45B4-91F5-719576B63D90}">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Sensor Selection</a:t>
          </a:r>
          <a:endParaRPr lang="en-US" dirty="0"/>
        </a:p>
      </dgm:t>
    </dgm:pt>
    <dgm:pt modelId="{8595525C-5204-4C5B-8EB5-DA4E3A2095F7}" type="parTrans" cxnId="{F8FB5269-2A7E-458A-AA96-5508FBAC4B8A}">
      <dgm:prSet/>
      <dgm:spPr/>
      <dgm:t>
        <a:bodyPr/>
        <a:lstStyle/>
        <a:p>
          <a:endParaRPr lang="en-US"/>
        </a:p>
      </dgm:t>
    </dgm:pt>
    <dgm:pt modelId="{67A83D8C-5042-4C11-9469-C34643533500}" type="sibTrans" cxnId="{F8FB5269-2A7E-458A-AA96-5508FBAC4B8A}">
      <dgm:prSet/>
      <dgm:spPr/>
      <dgm:t>
        <a:bodyPr/>
        <a:lstStyle/>
        <a:p>
          <a:endParaRPr lang="en-US"/>
        </a:p>
      </dgm:t>
    </dgm:pt>
    <dgm:pt modelId="{768F6B5E-18D8-4B50-A55B-58B64A695B5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Summary</a:t>
          </a:r>
          <a:endParaRPr lang="en-US" dirty="0"/>
        </a:p>
      </dgm:t>
    </dgm:pt>
    <dgm:pt modelId="{E8BA1BCD-C214-44A4-A4A3-7B5B6EA44478}" type="parTrans" cxnId="{DC73BAD8-ECFF-40D6-8D3E-389214FE3380}">
      <dgm:prSet/>
      <dgm:spPr/>
      <dgm:t>
        <a:bodyPr/>
        <a:lstStyle/>
        <a:p>
          <a:endParaRPr lang="en-US"/>
        </a:p>
      </dgm:t>
    </dgm:pt>
    <dgm:pt modelId="{CD6FCF7C-AE39-438B-B07E-01D7FD6E4748}" type="sibTrans" cxnId="{DC73BAD8-ECFF-40D6-8D3E-389214FE3380}">
      <dgm:prSet/>
      <dgm:spPr/>
      <dgm:t>
        <a:bodyPr/>
        <a:lstStyle/>
        <a:p>
          <a:endParaRPr lang="en-US"/>
        </a:p>
      </dgm:t>
    </dgm:pt>
    <dgm:pt modelId="{33518A2C-9F14-4486-8758-BD50B2142EF1}">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Requirements</a:t>
          </a:r>
          <a:endParaRPr lang="en-US" dirty="0"/>
        </a:p>
      </dgm:t>
    </dgm:pt>
    <dgm:pt modelId="{E2C77366-044B-4B6C-9003-ACFA476BEDDE}" type="sibTrans" cxnId="{B549B32B-A741-48DA-BEA5-4972E98DCEFC}">
      <dgm:prSet/>
      <dgm:spPr/>
      <dgm:t>
        <a:bodyPr/>
        <a:lstStyle/>
        <a:p>
          <a:endParaRPr lang="en-US"/>
        </a:p>
      </dgm:t>
    </dgm:pt>
    <dgm:pt modelId="{8B4A8E39-91DC-427A-AC2A-4C874082C71B}" type="parTrans" cxnId="{B549B32B-A741-48DA-BEA5-4972E98DCEFC}">
      <dgm:prSet/>
      <dgm:spPr/>
      <dgm:t>
        <a:bodyPr/>
        <a:lstStyle/>
        <a:p>
          <a:endParaRPr lang="en-US"/>
        </a:p>
      </dgm:t>
    </dgm:pt>
    <dgm:pt modelId="{8A9782C3-DF52-41BF-BB5A-AD73F3640FCD}">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Mechanical</a:t>
          </a:r>
          <a:endParaRPr lang="en-US" dirty="0"/>
        </a:p>
      </dgm:t>
    </dgm:pt>
    <dgm:pt modelId="{1C5D331B-F723-4726-826C-B5D2B98B7242}" type="parTrans" cxnId="{13A69CF9-DDBB-4255-93E5-4865E231BC2C}">
      <dgm:prSet/>
      <dgm:spPr/>
      <dgm:t>
        <a:bodyPr/>
        <a:lstStyle/>
        <a:p>
          <a:endParaRPr lang="en-US"/>
        </a:p>
      </dgm:t>
    </dgm:pt>
    <dgm:pt modelId="{75A549AF-4D76-4F73-8339-CF191D4760E8}" type="sibTrans" cxnId="{13A69CF9-DDBB-4255-93E5-4865E231BC2C}">
      <dgm:prSet/>
      <dgm:spPr/>
      <dgm:t>
        <a:bodyPr/>
        <a:lstStyle/>
        <a:p>
          <a:endParaRPr lang="en-US"/>
        </a:p>
      </dgm:t>
    </dgm:pt>
    <dgm:pt modelId="{31BA2BD5-BBF5-4225-8D04-BC2564B01642}">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Electrical</a:t>
          </a:r>
          <a:endParaRPr lang="en-US" dirty="0"/>
        </a:p>
      </dgm:t>
    </dgm:pt>
    <dgm:pt modelId="{987B6FEE-F550-4506-A292-E340CAE576C3}" type="parTrans" cxnId="{1C6499ED-C2F6-40DF-9CBF-077185879F37}">
      <dgm:prSet/>
      <dgm:spPr/>
      <dgm:t>
        <a:bodyPr/>
        <a:lstStyle/>
        <a:p>
          <a:endParaRPr lang="en-US"/>
        </a:p>
      </dgm:t>
    </dgm:pt>
    <dgm:pt modelId="{92E1560F-AD17-4BC2-843E-4B1DDC8B6DBE}" type="sibTrans" cxnId="{1C6499ED-C2F6-40DF-9CBF-077185879F37}">
      <dgm:prSet/>
      <dgm:spPr/>
      <dgm:t>
        <a:bodyPr/>
        <a:lstStyle/>
        <a:p>
          <a:endParaRPr lang="en-US"/>
        </a:p>
      </dgm:t>
    </dgm:pt>
    <dgm:pt modelId="{173F2F99-0C3A-4F4E-AF5F-949920B9454C}">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t>Thermal</a:t>
          </a:r>
          <a:endParaRPr lang="en-US" dirty="0"/>
        </a:p>
      </dgm:t>
    </dgm:pt>
    <dgm:pt modelId="{2A49B909-D332-483F-8500-DF4179ECD8A5}" type="parTrans" cxnId="{0D0725DD-A68B-43FC-B86E-3784759F39D6}">
      <dgm:prSet/>
      <dgm:spPr/>
      <dgm:t>
        <a:bodyPr/>
        <a:lstStyle/>
        <a:p>
          <a:endParaRPr lang="en-US"/>
        </a:p>
      </dgm:t>
    </dgm:pt>
    <dgm:pt modelId="{54548CC0-0D48-41BB-A4B8-DF6FEA56FCFF}" type="sibTrans" cxnId="{0D0725DD-A68B-43FC-B86E-3784759F39D6}">
      <dgm:prSet/>
      <dgm:spPr/>
      <dgm:t>
        <a:bodyPr/>
        <a:lstStyle/>
        <a:p>
          <a:endParaRPr lang="en-US"/>
        </a:p>
      </dgm:t>
    </dgm:pt>
    <dgm:pt modelId="{5197DDF6-9B4C-4BFC-BC3A-EA6C58E42FA7}" type="pres">
      <dgm:prSet presAssocID="{A87E6D18-95B4-40A0-A616-F1AC1B16E569}" presName="Name0" presStyleCnt="0">
        <dgm:presLayoutVars>
          <dgm:dir/>
          <dgm:animLvl val="lvl"/>
          <dgm:resizeHandles val="exact"/>
        </dgm:presLayoutVars>
      </dgm:prSet>
      <dgm:spPr/>
    </dgm:pt>
    <dgm:pt modelId="{3182EEB7-EED7-4787-B65E-513516C3A23B}" type="pres">
      <dgm:prSet presAssocID="{04259665-CD0B-4D8B-B4A6-4AA1C95B4DF6}" presName="parTxOnly" presStyleLbl="node1" presStyleIdx="0" presStyleCnt="7">
        <dgm:presLayoutVars>
          <dgm:chMax val="0"/>
          <dgm:chPref val="0"/>
          <dgm:bulletEnabled val="1"/>
        </dgm:presLayoutVars>
      </dgm:prSet>
      <dgm:spPr/>
      <dgm:t>
        <a:bodyPr/>
        <a:lstStyle/>
        <a:p>
          <a:endParaRPr lang="en-US"/>
        </a:p>
      </dgm:t>
    </dgm:pt>
    <dgm:pt modelId="{52879E85-1358-4F47-85CD-2233BCD2A99F}" type="pres">
      <dgm:prSet presAssocID="{3CE7A998-8046-454F-8585-FD69C00DC4BD}" presName="parTxOnlySpace" presStyleCnt="0"/>
      <dgm:spPr/>
    </dgm:pt>
    <dgm:pt modelId="{04F70D9C-938C-4F4F-91EC-D4D528E4A5A5}" type="pres">
      <dgm:prSet presAssocID="{33518A2C-9F14-4486-8758-BD50B2142EF1}" presName="parTxOnly" presStyleLbl="node1" presStyleIdx="1" presStyleCnt="7">
        <dgm:presLayoutVars>
          <dgm:chMax val="0"/>
          <dgm:chPref val="0"/>
          <dgm:bulletEnabled val="1"/>
        </dgm:presLayoutVars>
      </dgm:prSet>
      <dgm:spPr/>
      <dgm:t>
        <a:bodyPr/>
        <a:lstStyle/>
        <a:p>
          <a:endParaRPr lang="en-US"/>
        </a:p>
      </dgm:t>
    </dgm:pt>
    <dgm:pt modelId="{03DF3B91-CF5E-4DB1-A9D6-A5360125BE36}" type="pres">
      <dgm:prSet presAssocID="{E2C77366-044B-4B6C-9003-ACFA476BEDDE}" presName="parTxOnlySpace" presStyleCnt="0"/>
      <dgm:spPr/>
    </dgm:pt>
    <dgm:pt modelId="{37000E98-81DC-4356-95BB-7BC9E7ACF530}" type="pres">
      <dgm:prSet presAssocID="{94756241-BAB5-45B4-91F5-719576B63D90}" presName="parTxOnly" presStyleLbl="node1" presStyleIdx="2" presStyleCnt="7">
        <dgm:presLayoutVars>
          <dgm:chMax val="0"/>
          <dgm:chPref val="0"/>
          <dgm:bulletEnabled val="1"/>
        </dgm:presLayoutVars>
      </dgm:prSet>
      <dgm:spPr/>
      <dgm:t>
        <a:bodyPr/>
        <a:lstStyle/>
        <a:p>
          <a:endParaRPr lang="en-US"/>
        </a:p>
      </dgm:t>
    </dgm:pt>
    <dgm:pt modelId="{7BD15A73-5429-472D-92DA-F447988F5575}" type="pres">
      <dgm:prSet presAssocID="{67A83D8C-5042-4C11-9469-C34643533500}" presName="parTxOnlySpace" presStyleCnt="0"/>
      <dgm:spPr/>
    </dgm:pt>
    <dgm:pt modelId="{903ED198-CD86-4423-8EE5-5F1199C63C2F}" type="pres">
      <dgm:prSet presAssocID="{8A9782C3-DF52-41BF-BB5A-AD73F3640FCD}" presName="parTxOnly" presStyleLbl="node1" presStyleIdx="3" presStyleCnt="7">
        <dgm:presLayoutVars>
          <dgm:chMax val="0"/>
          <dgm:chPref val="0"/>
          <dgm:bulletEnabled val="1"/>
        </dgm:presLayoutVars>
      </dgm:prSet>
      <dgm:spPr/>
      <dgm:t>
        <a:bodyPr/>
        <a:lstStyle/>
        <a:p>
          <a:endParaRPr lang="en-US"/>
        </a:p>
      </dgm:t>
    </dgm:pt>
    <dgm:pt modelId="{B44D9E86-97E7-4906-834A-B79963150A17}" type="pres">
      <dgm:prSet presAssocID="{75A549AF-4D76-4F73-8339-CF191D4760E8}" presName="parTxOnlySpace" presStyleCnt="0"/>
      <dgm:spPr/>
    </dgm:pt>
    <dgm:pt modelId="{6C3C9525-E078-47FA-B730-44C892C0E616}" type="pres">
      <dgm:prSet presAssocID="{173F2F99-0C3A-4F4E-AF5F-949920B9454C}" presName="parTxOnly" presStyleLbl="node1" presStyleIdx="4" presStyleCnt="7">
        <dgm:presLayoutVars>
          <dgm:chMax val="0"/>
          <dgm:chPref val="0"/>
          <dgm:bulletEnabled val="1"/>
        </dgm:presLayoutVars>
      </dgm:prSet>
      <dgm:spPr/>
      <dgm:t>
        <a:bodyPr/>
        <a:lstStyle/>
        <a:p>
          <a:endParaRPr lang="en-US"/>
        </a:p>
      </dgm:t>
    </dgm:pt>
    <dgm:pt modelId="{4CF75D3B-02D9-4612-A285-7A229A4F9E9C}" type="pres">
      <dgm:prSet presAssocID="{54548CC0-0D48-41BB-A4B8-DF6FEA56FCFF}" presName="parTxOnlySpace" presStyleCnt="0"/>
      <dgm:spPr/>
    </dgm:pt>
    <dgm:pt modelId="{C8A8E80E-31BB-450D-9AE1-83090EF4584E}" type="pres">
      <dgm:prSet presAssocID="{31BA2BD5-BBF5-4225-8D04-BC2564B01642}" presName="parTxOnly" presStyleLbl="node1" presStyleIdx="5" presStyleCnt="7">
        <dgm:presLayoutVars>
          <dgm:chMax val="0"/>
          <dgm:chPref val="0"/>
          <dgm:bulletEnabled val="1"/>
        </dgm:presLayoutVars>
      </dgm:prSet>
      <dgm:spPr/>
      <dgm:t>
        <a:bodyPr/>
        <a:lstStyle/>
        <a:p>
          <a:endParaRPr lang="en-US"/>
        </a:p>
      </dgm:t>
    </dgm:pt>
    <dgm:pt modelId="{800C2201-2967-4F52-B591-9E45EE71449F}" type="pres">
      <dgm:prSet presAssocID="{92E1560F-AD17-4BC2-843E-4B1DDC8B6DBE}" presName="parTxOnlySpace" presStyleCnt="0"/>
      <dgm:spPr/>
    </dgm:pt>
    <dgm:pt modelId="{6E1AC135-A264-43D8-951A-4B328C9344B9}" type="pres">
      <dgm:prSet presAssocID="{768F6B5E-18D8-4B50-A55B-58B64A695B56}" presName="parTxOnly" presStyleLbl="node1" presStyleIdx="6" presStyleCnt="7">
        <dgm:presLayoutVars>
          <dgm:chMax val="0"/>
          <dgm:chPref val="0"/>
          <dgm:bulletEnabled val="1"/>
        </dgm:presLayoutVars>
      </dgm:prSet>
      <dgm:spPr/>
      <dgm:t>
        <a:bodyPr/>
        <a:lstStyle/>
        <a:p>
          <a:endParaRPr lang="en-US"/>
        </a:p>
      </dgm:t>
    </dgm:pt>
  </dgm:ptLst>
  <dgm:cxnLst>
    <dgm:cxn modelId="{B3E4A7D3-0D13-4C8A-B65F-E4882E7F0B13}" type="presOf" srcId="{173F2F99-0C3A-4F4E-AF5F-949920B9454C}" destId="{6C3C9525-E078-47FA-B730-44C892C0E616}" srcOrd="0" destOrd="0" presId="urn:microsoft.com/office/officeart/2005/8/layout/chevron1"/>
    <dgm:cxn modelId="{DC73BAD8-ECFF-40D6-8D3E-389214FE3380}" srcId="{A87E6D18-95B4-40A0-A616-F1AC1B16E569}" destId="{768F6B5E-18D8-4B50-A55B-58B64A695B56}" srcOrd="6" destOrd="0" parTransId="{E8BA1BCD-C214-44A4-A4A3-7B5B6EA44478}" sibTransId="{CD6FCF7C-AE39-438B-B07E-01D7FD6E4748}"/>
    <dgm:cxn modelId="{54D61930-CE03-4284-AD56-C36EC16E63F7}" type="presOf" srcId="{33518A2C-9F14-4486-8758-BD50B2142EF1}" destId="{04F70D9C-938C-4F4F-91EC-D4D528E4A5A5}" srcOrd="0" destOrd="0" presId="urn:microsoft.com/office/officeart/2005/8/layout/chevron1"/>
    <dgm:cxn modelId="{D67FF2C3-0C6D-4614-9CD9-8530D5B17444}" type="presOf" srcId="{04259665-CD0B-4D8B-B4A6-4AA1C95B4DF6}" destId="{3182EEB7-EED7-4787-B65E-513516C3A23B}" srcOrd="0" destOrd="0" presId="urn:microsoft.com/office/officeart/2005/8/layout/chevron1"/>
    <dgm:cxn modelId="{922E4261-01F5-4DA1-8A07-01A48ECA75E3}" type="presOf" srcId="{31BA2BD5-BBF5-4225-8D04-BC2564B01642}" destId="{C8A8E80E-31BB-450D-9AE1-83090EF4584E}" srcOrd="0" destOrd="0" presId="urn:microsoft.com/office/officeart/2005/8/layout/chevron1"/>
    <dgm:cxn modelId="{D2A837BA-F4EF-4B9B-91DA-0C59C95F6376}" srcId="{A87E6D18-95B4-40A0-A616-F1AC1B16E569}" destId="{04259665-CD0B-4D8B-B4A6-4AA1C95B4DF6}" srcOrd="0" destOrd="0" parTransId="{80AA4A8F-2804-43C2-B88F-83A02884E53E}" sibTransId="{3CE7A998-8046-454F-8585-FD69C00DC4BD}"/>
    <dgm:cxn modelId="{6EEA073C-B8BF-449E-9549-3E68167607EA}" type="presOf" srcId="{94756241-BAB5-45B4-91F5-719576B63D90}" destId="{37000E98-81DC-4356-95BB-7BC9E7ACF530}" srcOrd="0" destOrd="0" presId="urn:microsoft.com/office/officeart/2005/8/layout/chevron1"/>
    <dgm:cxn modelId="{13A69CF9-DDBB-4255-93E5-4865E231BC2C}" srcId="{A87E6D18-95B4-40A0-A616-F1AC1B16E569}" destId="{8A9782C3-DF52-41BF-BB5A-AD73F3640FCD}" srcOrd="3" destOrd="0" parTransId="{1C5D331B-F723-4726-826C-B5D2B98B7242}" sibTransId="{75A549AF-4D76-4F73-8339-CF191D4760E8}"/>
    <dgm:cxn modelId="{1C6499ED-C2F6-40DF-9CBF-077185879F37}" srcId="{A87E6D18-95B4-40A0-A616-F1AC1B16E569}" destId="{31BA2BD5-BBF5-4225-8D04-BC2564B01642}" srcOrd="5" destOrd="0" parTransId="{987B6FEE-F550-4506-A292-E340CAE576C3}" sibTransId="{92E1560F-AD17-4BC2-843E-4B1DDC8B6DBE}"/>
    <dgm:cxn modelId="{0D0725DD-A68B-43FC-B86E-3784759F39D6}" srcId="{A87E6D18-95B4-40A0-A616-F1AC1B16E569}" destId="{173F2F99-0C3A-4F4E-AF5F-949920B9454C}" srcOrd="4" destOrd="0" parTransId="{2A49B909-D332-483F-8500-DF4179ECD8A5}" sibTransId="{54548CC0-0D48-41BB-A4B8-DF6FEA56FCFF}"/>
    <dgm:cxn modelId="{65A3A830-06DE-4E26-BEE0-2AB08008BFAA}" type="presOf" srcId="{8A9782C3-DF52-41BF-BB5A-AD73F3640FCD}" destId="{903ED198-CD86-4423-8EE5-5F1199C63C2F}" srcOrd="0" destOrd="0" presId="urn:microsoft.com/office/officeart/2005/8/layout/chevron1"/>
    <dgm:cxn modelId="{CF41043C-D6AE-4D52-97E5-532D45AB13DD}" type="presOf" srcId="{768F6B5E-18D8-4B50-A55B-58B64A695B56}" destId="{6E1AC135-A264-43D8-951A-4B328C9344B9}" srcOrd="0" destOrd="0" presId="urn:microsoft.com/office/officeart/2005/8/layout/chevron1"/>
    <dgm:cxn modelId="{25C62987-16AE-4108-8882-31FDB1FBCA90}" type="presOf" srcId="{A87E6D18-95B4-40A0-A616-F1AC1B16E569}" destId="{5197DDF6-9B4C-4BFC-BC3A-EA6C58E42FA7}" srcOrd="0" destOrd="0" presId="urn:microsoft.com/office/officeart/2005/8/layout/chevron1"/>
    <dgm:cxn modelId="{B549B32B-A741-48DA-BEA5-4972E98DCEFC}" srcId="{A87E6D18-95B4-40A0-A616-F1AC1B16E569}" destId="{33518A2C-9F14-4486-8758-BD50B2142EF1}" srcOrd="1" destOrd="0" parTransId="{8B4A8E39-91DC-427A-AC2A-4C874082C71B}" sibTransId="{E2C77366-044B-4B6C-9003-ACFA476BEDDE}"/>
    <dgm:cxn modelId="{F8FB5269-2A7E-458A-AA96-5508FBAC4B8A}" srcId="{A87E6D18-95B4-40A0-A616-F1AC1B16E569}" destId="{94756241-BAB5-45B4-91F5-719576B63D90}" srcOrd="2" destOrd="0" parTransId="{8595525C-5204-4C5B-8EB5-DA4E3A2095F7}" sibTransId="{67A83D8C-5042-4C11-9469-C34643533500}"/>
    <dgm:cxn modelId="{508DB332-DC50-439B-AEC7-1222B2B9C1EF}" type="presParOf" srcId="{5197DDF6-9B4C-4BFC-BC3A-EA6C58E42FA7}" destId="{3182EEB7-EED7-4787-B65E-513516C3A23B}" srcOrd="0" destOrd="0" presId="urn:microsoft.com/office/officeart/2005/8/layout/chevron1"/>
    <dgm:cxn modelId="{B048A400-7F82-4F9E-9DA8-DCD22B5A8479}" type="presParOf" srcId="{5197DDF6-9B4C-4BFC-BC3A-EA6C58E42FA7}" destId="{52879E85-1358-4F47-85CD-2233BCD2A99F}" srcOrd="1" destOrd="0" presId="urn:microsoft.com/office/officeart/2005/8/layout/chevron1"/>
    <dgm:cxn modelId="{C2AA5C21-9E7D-4FBA-B777-02A8DF12EAA9}" type="presParOf" srcId="{5197DDF6-9B4C-4BFC-BC3A-EA6C58E42FA7}" destId="{04F70D9C-938C-4F4F-91EC-D4D528E4A5A5}" srcOrd="2" destOrd="0" presId="urn:microsoft.com/office/officeart/2005/8/layout/chevron1"/>
    <dgm:cxn modelId="{02E9C9B7-E95A-41B2-980D-1D2436660267}" type="presParOf" srcId="{5197DDF6-9B4C-4BFC-BC3A-EA6C58E42FA7}" destId="{03DF3B91-CF5E-4DB1-A9D6-A5360125BE36}" srcOrd="3" destOrd="0" presId="urn:microsoft.com/office/officeart/2005/8/layout/chevron1"/>
    <dgm:cxn modelId="{193AAFF9-963F-4B4C-A90A-90291892ED84}" type="presParOf" srcId="{5197DDF6-9B4C-4BFC-BC3A-EA6C58E42FA7}" destId="{37000E98-81DC-4356-95BB-7BC9E7ACF530}" srcOrd="4" destOrd="0" presId="urn:microsoft.com/office/officeart/2005/8/layout/chevron1"/>
    <dgm:cxn modelId="{B3654B80-AE67-4C1B-A91F-5955E6CC009C}" type="presParOf" srcId="{5197DDF6-9B4C-4BFC-BC3A-EA6C58E42FA7}" destId="{7BD15A73-5429-472D-92DA-F447988F5575}" srcOrd="5" destOrd="0" presId="urn:microsoft.com/office/officeart/2005/8/layout/chevron1"/>
    <dgm:cxn modelId="{0DB21077-AC69-4F78-83A0-4DF352488CF2}" type="presParOf" srcId="{5197DDF6-9B4C-4BFC-BC3A-EA6C58E42FA7}" destId="{903ED198-CD86-4423-8EE5-5F1199C63C2F}" srcOrd="6" destOrd="0" presId="urn:microsoft.com/office/officeart/2005/8/layout/chevron1"/>
    <dgm:cxn modelId="{B0A61CF4-B4F9-4515-A01B-BDF2A89250A6}" type="presParOf" srcId="{5197DDF6-9B4C-4BFC-BC3A-EA6C58E42FA7}" destId="{B44D9E86-97E7-4906-834A-B79963150A17}" srcOrd="7" destOrd="0" presId="urn:microsoft.com/office/officeart/2005/8/layout/chevron1"/>
    <dgm:cxn modelId="{103AA0C7-CE0E-4F5F-8E3C-1E8B03F82EB8}" type="presParOf" srcId="{5197DDF6-9B4C-4BFC-BC3A-EA6C58E42FA7}" destId="{6C3C9525-E078-47FA-B730-44C892C0E616}" srcOrd="8" destOrd="0" presId="urn:microsoft.com/office/officeart/2005/8/layout/chevron1"/>
    <dgm:cxn modelId="{4CAE03D3-96F5-4481-826E-CBA3FEDF88EA}" type="presParOf" srcId="{5197DDF6-9B4C-4BFC-BC3A-EA6C58E42FA7}" destId="{4CF75D3B-02D9-4612-A285-7A229A4F9E9C}" srcOrd="9" destOrd="0" presId="urn:microsoft.com/office/officeart/2005/8/layout/chevron1"/>
    <dgm:cxn modelId="{6A6951A4-89AD-49C1-B40F-B8F7057B24A5}" type="presParOf" srcId="{5197DDF6-9B4C-4BFC-BC3A-EA6C58E42FA7}" destId="{C8A8E80E-31BB-450D-9AE1-83090EF4584E}" srcOrd="10" destOrd="0" presId="urn:microsoft.com/office/officeart/2005/8/layout/chevron1"/>
    <dgm:cxn modelId="{8C12F535-C3D4-42BB-9985-90526594917C}" type="presParOf" srcId="{5197DDF6-9B4C-4BFC-BC3A-EA6C58E42FA7}" destId="{800C2201-2967-4F52-B591-9E45EE71449F}" srcOrd="11" destOrd="0" presId="urn:microsoft.com/office/officeart/2005/8/layout/chevron1"/>
    <dgm:cxn modelId="{EB282A1A-699F-4A9D-8063-DBD7B164144A}" type="presParOf" srcId="{5197DDF6-9B4C-4BFC-BC3A-EA6C58E42FA7}" destId="{6E1AC135-A264-43D8-951A-4B328C9344B9}"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A87E6D18-95B4-40A0-A616-F1AC1B16E569}" type="doc">
      <dgm:prSet loTypeId="urn:microsoft.com/office/officeart/2005/8/layout/chevron1" loCatId="process" qsTypeId="urn:microsoft.com/office/officeart/2005/8/quickstyle/simple1" qsCatId="simple" csTypeId="urn:microsoft.com/office/officeart/2005/8/colors/accent3_2" csCatId="accent3" phldr="1"/>
      <dgm:spPr/>
    </dgm:pt>
    <dgm:pt modelId="{04259665-CD0B-4D8B-B4A6-4AA1C95B4DF6}">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t>Overview</a:t>
          </a:r>
          <a:endParaRPr lang="en-US" dirty="0"/>
        </a:p>
      </dgm:t>
    </dgm:pt>
    <dgm:pt modelId="{80AA4A8F-2804-43C2-B88F-83A02884E53E}" type="parTrans" cxnId="{D2A837BA-F4EF-4B9B-91DA-0C59C95F6376}">
      <dgm:prSet/>
      <dgm:spPr/>
      <dgm:t>
        <a:bodyPr/>
        <a:lstStyle/>
        <a:p>
          <a:endParaRPr lang="en-US"/>
        </a:p>
      </dgm:t>
    </dgm:pt>
    <dgm:pt modelId="{3CE7A998-8046-454F-8585-FD69C00DC4BD}" type="sibTrans" cxnId="{D2A837BA-F4EF-4B9B-91DA-0C59C95F6376}">
      <dgm:prSet/>
      <dgm:spPr/>
      <dgm:t>
        <a:bodyPr/>
        <a:lstStyle/>
        <a:p>
          <a:endParaRPr lang="en-US"/>
        </a:p>
      </dgm:t>
    </dgm:pt>
    <dgm:pt modelId="{94756241-BAB5-45B4-91F5-719576B63D90}">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Sensor Selection</a:t>
          </a:r>
          <a:endParaRPr lang="en-US" dirty="0"/>
        </a:p>
      </dgm:t>
    </dgm:pt>
    <dgm:pt modelId="{8595525C-5204-4C5B-8EB5-DA4E3A2095F7}" type="parTrans" cxnId="{F8FB5269-2A7E-458A-AA96-5508FBAC4B8A}">
      <dgm:prSet/>
      <dgm:spPr/>
      <dgm:t>
        <a:bodyPr/>
        <a:lstStyle/>
        <a:p>
          <a:endParaRPr lang="en-US"/>
        </a:p>
      </dgm:t>
    </dgm:pt>
    <dgm:pt modelId="{67A83D8C-5042-4C11-9469-C34643533500}" type="sibTrans" cxnId="{F8FB5269-2A7E-458A-AA96-5508FBAC4B8A}">
      <dgm:prSet/>
      <dgm:spPr/>
      <dgm:t>
        <a:bodyPr/>
        <a:lstStyle/>
        <a:p>
          <a:endParaRPr lang="en-US"/>
        </a:p>
      </dgm:t>
    </dgm:pt>
    <dgm:pt modelId="{768F6B5E-18D8-4B50-A55B-58B64A695B5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Summary</a:t>
          </a:r>
          <a:endParaRPr lang="en-US" dirty="0"/>
        </a:p>
      </dgm:t>
    </dgm:pt>
    <dgm:pt modelId="{E8BA1BCD-C214-44A4-A4A3-7B5B6EA44478}" type="parTrans" cxnId="{DC73BAD8-ECFF-40D6-8D3E-389214FE3380}">
      <dgm:prSet/>
      <dgm:spPr/>
      <dgm:t>
        <a:bodyPr/>
        <a:lstStyle/>
        <a:p>
          <a:endParaRPr lang="en-US"/>
        </a:p>
      </dgm:t>
    </dgm:pt>
    <dgm:pt modelId="{CD6FCF7C-AE39-438B-B07E-01D7FD6E4748}" type="sibTrans" cxnId="{DC73BAD8-ECFF-40D6-8D3E-389214FE3380}">
      <dgm:prSet/>
      <dgm:spPr/>
      <dgm:t>
        <a:bodyPr/>
        <a:lstStyle/>
        <a:p>
          <a:endParaRPr lang="en-US"/>
        </a:p>
      </dgm:t>
    </dgm:pt>
    <dgm:pt modelId="{33518A2C-9F14-4486-8758-BD50B2142EF1}">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Requirements</a:t>
          </a:r>
          <a:endParaRPr lang="en-US" dirty="0"/>
        </a:p>
      </dgm:t>
    </dgm:pt>
    <dgm:pt modelId="{E2C77366-044B-4B6C-9003-ACFA476BEDDE}" type="sibTrans" cxnId="{B549B32B-A741-48DA-BEA5-4972E98DCEFC}">
      <dgm:prSet/>
      <dgm:spPr/>
      <dgm:t>
        <a:bodyPr/>
        <a:lstStyle/>
        <a:p>
          <a:endParaRPr lang="en-US"/>
        </a:p>
      </dgm:t>
    </dgm:pt>
    <dgm:pt modelId="{8B4A8E39-91DC-427A-AC2A-4C874082C71B}" type="parTrans" cxnId="{B549B32B-A741-48DA-BEA5-4972E98DCEFC}">
      <dgm:prSet/>
      <dgm:spPr/>
      <dgm:t>
        <a:bodyPr/>
        <a:lstStyle/>
        <a:p>
          <a:endParaRPr lang="en-US"/>
        </a:p>
      </dgm:t>
    </dgm:pt>
    <dgm:pt modelId="{8A9782C3-DF52-41BF-BB5A-AD73F3640FCD}">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Mechanical</a:t>
          </a:r>
          <a:endParaRPr lang="en-US" dirty="0"/>
        </a:p>
      </dgm:t>
    </dgm:pt>
    <dgm:pt modelId="{1C5D331B-F723-4726-826C-B5D2B98B7242}" type="parTrans" cxnId="{13A69CF9-DDBB-4255-93E5-4865E231BC2C}">
      <dgm:prSet/>
      <dgm:spPr/>
      <dgm:t>
        <a:bodyPr/>
        <a:lstStyle/>
        <a:p>
          <a:endParaRPr lang="en-US"/>
        </a:p>
      </dgm:t>
    </dgm:pt>
    <dgm:pt modelId="{75A549AF-4D76-4F73-8339-CF191D4760E8}" type="sibTrans" cxnId="{13A69CF9-DDBB-4255-93E5-4865E231BC2C}">
      <dgm:prSet/>
      <dgm:spPr/>
      <dgm:t>
        <a:bodyPr/>
        <a:lstStyle/>
        <a:p>
          <a:endParaRPr lang="en-US"/>
        </a:p>
      </dgm:t>
    </dgm:pt>
    <dgm:pt modelId="{31BA2BD5-BBF5-4225-8D04-BC2564B01642}">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Electrical</a:t>
          </a:r>
          <a:endParaRPr lang="en-US" dirty="0"/>
        </a:p>
      </dgm:t>
    </dgm:pt>
    <dgm:pt modelId="{987B6FEE-F550-4506-A292-E340CAE576C3}" type="parTrans" cxnId="{1C6499ED-C2F6-40DF-9CBF-077185879F37}">
      <dgm:prSet/>
      <dgm:spPr/>
      <dgm:t>
        <a:bodyPr/>
        <a:lstStyle/>
        <a:p>
          <a:endParaRPr lang="en-US"/>
        </a:p>
      </dgm:t>
    </dgm:pt>
    <dgm:pt modelId="{92E1560F-AD17-4BC2-843E-4B1DDC8B6DBE}" type="sibTrans" cxnId="{1C6499ED-C2F6-40DF-9CBF-077185879F37}">
      <dgm:prSet/>
      <dgm:spPr/>
      <dgm:t>
        <a:bodyPr/>
        <a:lstStyle/>
        <a:p>
          <a:endParaRPr lang="en-US"/>
        </a:p>
      </dgm:t>
    </dgm:pt>
    <dgm:pt modelId="{173F2F99-0C3A-4F4E-AF5F-949920B9454C}">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Thermal</a:t>
          </a:r>
          <a:endParaRPr lang="en-US" dirty="0"/>
        </a:p>
      </dgm:t>
    </dgm:pt>
    <dgm:pt modelId="{2A49B909-D332-483F-8500-DF4179ECD8A5}" type="parTrans" cxnId="{0D0725DD-A68B-43FC-B86E-3784759F39D6}">
      <dgm:prSet/>
      <dgm:spPr/>
      <dgm:t>
        <a:bodyPr/>
        <a:lstStyle/>
        <a:p>
          <a:endParaRPr lang="en-US"/>
        </a:p>
      </dgm:t>
    </dgm:pt>
    <dgm:pt modelId="{54548CC0-0D48-41BB-A4B8-DF6FEA56FCFF}" type="sibTrans" cxnId="{0D0725DD-A68B-43FC-B86E-3784759F39D6}">
      <dgm:prSet/>
      <dgm:spPr/>
      <dgm:t>
        <a:bodyPr/>
        <a:lstStyle/>
        <a:p>
          <a:endParaRPr lang="en-US"/>
        </a:p>
      </dgm:t>
    </dgm:pt>
    <dgm:pt modelId="{5197DDF6-9B4C-4BFC-BC3A-EA6C58E42FA7}" type="pres">
      <dgm:prSet presAssocID="{A87E6D18-95B4-40A0-A616-F1AC1B16E569}" presName="Name0" presStyleCnt="0">
        <dgm:presLayoutVars>
          <dgm:dir/>
          <dgm:animLvl val="lvl"/>
          <dgm:resizeHandles val="exact"/>
        </dgm:presLayoutVars>
      </dgm:prSet>
      <dgm:spPr/>
    </dgm:pt>
    <dgm:pt modelId="{3182EEB7-EED7-4787-B65E-513516C3A23B}" type="pres">
      <dgm:prSet presAssocID="{04259665-CD0B-4D8B-B4A6-4AA1C95B4DF6}" presName="parTxOnly" presStyleLbl="node1" presStyleIdx="0" presStyleCnt="7">
        <dgm:presLayoutVars>
          <dgm:chMax val="0"/>
          <dgm:chPref val="0"/>
          <dgm:bulletEnabled val="1"/>
        </dgm:presLayoutVars>
      </dgm:prSet>
      <dgm:spPr/>
      <dgm:t>
        <a:bodyPr/>
        <a:lstStyle/>
        <a:p>
          <a:endParaRPr lang="en-US"/>
        </a:p>
      </dgm:t>
    </dgm:pt>
    <dgm:pt modelId="{52879E85-1358-4F47-85CD-2233BCD2A99F}" type="pres">
      <dgm:prSet presAssocID="{3CE7A998-8046-454F-8585-FD69C00DC4BD}" presName="parTxOnlySpace" presStyleCnt="0"/>
      <dgm:spPr/>
    </dgm:pt>
    <dgm:pt modelId="{04F70D9C-938C-4F4F-91EC-D4D528E4A5A5}" type="pres">
      <dgm:prSet presAssocID="{33518A2C-9F14-4486-8758-BD50B2142EF1}" presName="parTxOnly" presStyleLbl="node1" presStyleIdx="1" presStyleCnt="7">
        <dgm:presLayoutVars>
          <dgm:chMax val="0"/>
          <dgm:chPref val="0"/>
          <dgm:bulletEnabled val="1"/>
        </dgm:presLayoutVars>
      </dgm:prSet>
      <dgm:spPr/>
      <dgm:t>
        <a:bodyPr/>
        <a:lstStyle/>
        <a:p>
          <a:endParaRPr lang="en-US"/>
        </a:p>
      </dgm:t>
    </dgm:pt>
    <dgm:pt modelId="{03DF3B91-CF5E-4DB1-A9D6-A5360125BE36}" type="pres">
      <dgm:prSet presAssocID="{E2C77366-044B-4B6C-9003-ACFA476BEDDE}" presName="parTxOnlySpace" presStyleCnt="0"/>
      <dgm:spPr/>
    </dgm:pt>
    <dgm:pt modelId="{37000E98-81DC-4356-95BB-7BC9E7ACF530}" type="pres">
      <dgm:prSet presAssocID="{94756241-BAB5-45B4-91F5-719576B63D90}" presName="parTxOnly" presStyleLbl="node1" presStyleIdx="2" presStyleCnt="7">
        <dgm:presLayoutVars>
          <dgm:chMax val="0"/>
          <dgm:chPref val="0"/>
          <dgm:bulletEnabled val="1"/>
        </dgm:presLayoutVars>
      </dgm:prSet>
      <dgm:spPr/>
      <dgm:t>
        <a:bodyPr/>
        <a:lstStyle/>
        <a:p>
          <a:endParaRPr lang="en-US"/>
        </a:p>
      </dgm:t>
    </dgm:pt>
    <dgm:pt modelId="{7BD15A73-5429-472D-92DA-F447988F5575}" type="pres">
      <dgm:prSet presAssocID="{67A83D8C-5042-4C11-9469-C34643533500}" presName="parTxOnlySpace" presStyleCnt="0"/>
      <dgm:spPr/>
    </dgm:pt>
    <dgm:pt modelId="{903ED198-CD86-4423-8EE5-5F1199C63C2F}" type="pres">
      <dgm:prSet presAssocID="{8A9782C3-DF52-41BF-BB5A-AD73F3640FCD}" presName="parTxOnly" presStyleLbl="node1" presStyleIdx="3" presStyleCnt="7">
        <dgm:presLayoutVars>
          <dgm:chMax val="0"/>
          <dgm:chPref val="0"/>
          <dgm:bulletEnabled val="1"/>
        </dgm:presLayoutVars>
      </dgm:prSet>
      <dgm:spPr/>
      <dgm:t>
        <a:bodyPr/>
        <a:lstStyle/>
        <a:p>
          <a:endParaRPr lang="en-US"/>
        </a:p>
      </dgm:t>
    </dgm:pt>
    <dgm:pt modelId="{B44D9E86-97E7-4906-834A-B79963150A17}" type="pres">
      <dgm:prSet presAssocID="{75A549AF-4D76-4F73-8339-CF191D4760E8}" presName="parTxOnlySpace" presStyleCnt="0"/>
      <dgm:spPr/>
    </dgm:pt>
    <dgm:pt modelId="{6C3C9525-E078-47FA-B730-44C892C0E616}" type="pres">
      <dgm:prSet presAssocID="{173F2F99-0C3A-4F4E-AF5F-949920B9454C}" presName="parTxOnly" presStyleLbl="node1" presStyleIdx="4" presStyleCnt="7">
        <dgm:presLayoutVars>
          <dgm:chMax val="0"/>
          <dgm:chPref val="0"/>
          <dgm:bulletEnabled val="1"/>
        </dgm:presLayoutVars>
      </dgm:prSet>
      <dgm:spPr/>
      <dgm:t>
        <a:bodyPr/>
        <a:lstStyle/>
        <a:p>
          <a:endParaRPr lang="en-US"/>
        </a:p>
      </dgm:t>
    </dgm:pt>
    <dgm:pt modelId="{4CF75D3B-02D9-4612-A285-7A229A4F9E9C}" type="pres">
      <dgm:prSet presAssocID="{54548CC0-0D48-41BB-A4B8-DF6FEA56FCFF}" presName="parTxOnlySpace" presStyleCnt="0"/>
      <dgm:spPr/>
    </dgm:pt>
    <dgm:pt modelId="{C8A8E80E-31BB-450D-9AE1-83090EF4584E}" type="pres">
      <dgm:prSet presAssocID="{31BA2BD5-BBF5-4225-8D04-BC2564B01642}" presName="parTxOnly" presStyleLbl="node1" presStyleIdx="5" presStyleCnt="7">
        <dgm:presLayoutVars>
          <dgm:chMax val="0"/>
          <dgm:chPref val="0"/>
          <dgm:bulletEnabled val="1"/>
        </dgm:presLayoutVars>
      </dgm:prSet>
      <dgm:spPr/>
      <dgm:t>
        <a:bodyPr/>
        <a:lstStyle/>
        <a:p>
          <a:endParaRPr lang="en-US"/>
        </a:p>
      </dgm:t>
    </dgm:pt>
    <dgm:pt modelId="{800C2201-2967-4F52-B591-9E45EE71449F}" type="pres">
      <dgm:prSet presAssocID="{92E1560F-AD17-4BC2-843E-4B1DDC8B6DBE}" presName="parTxOnlySpace" presStyleCnt="0"/>
      <dgm:spPr/>
    </dgm:pt>
    <dgm:pt modelId="{6E1AC135-A264-43D8-951A-4B328C9344B9}" type="pres">
      <dgm:prSet presAssocID="{768F6B5E-18D8-4B50-A55B-58B64A695B56}" presName="parTxOnly" presStyleLbl="node1" presStyleIdx="6" presStyleCnt="7">
        <dgm:presLayoutVars>
          <dgm:chMax val="0"/>
          <dgm:chPref val="0"/>
          <dgm:bulletEnabled val="1"/>
        </dgm:presLayoutVars>
      </dgm:prSet>
      <dgm:spPr/>
      <dgm:t>
        <a:bodyPr/>
        <a:lstStyle/>
        <a:p>
          <a:endParaRPr lang="en-US"/>
        </a:p>
      </dgm:t>
    </dgm:pt>
  </dgm:ptLst>
  <dgm:cxnLst>
    <dgm:cxn modelId="{C4AE7954-EC56-4689-9D46-E2120E443273}" type="presOf" srcId="{94756241-BAB5-45B4-91F5-719576B63D90}" destId="{37000E98-81DC-4356-95BB-7BC9E7ACF530}" srcOrd="0" destOrd="0" presId="urn:microsoft.com/office/officeart/2005/8/layout/chevron1"/>
    <dgm:cxn modelId="{DC73BAD8-ECFF-40D6-8D3E-389214FE3380}" srcId="{A87E6D18-95B4-40A0-A616-F1AC1B16E569}" destId="{768F6B5E-18D8-4B50-A55B-58B64A695B56}" srcOrd="6" destOrd="0" parTransId="{E8BA1BCD-C214-44A4-A4A3-7B5B6EA44478}" sibTransId="{CD6FCF7C-AE39-438B-B07E-01D7FD6E4748}"/>
    <dgm:cxn modelId="{F7B4D0AE-D162-47A7-9AEF-341869B96193}" type="presOf" srcId="{173F2F99-0C3A-4F4E-AF5F-949920B9454C}" destId="{6C3C9525-E078-47FA-B730-44C892C0E616}" srcOrd="0" destOrd="0" presId="urn:microsoft.com/office/officeart/2005/8/layout/chevron1"/>
    <dgm:cxn modelId="{BE2DBB86-53F9-4B77-B3C7-EE76E19C60D8}" type="presOf" srcId="{A87E6D18-95B4-40A0-A616-F1AC1B16E569}" destId="{5197DDF6-9B4C-4BFC-BC3A-EA6C58E42FA7}" srcOrd="0" destOrd="0" presId="urn:microsoft.com/office/officeart/2005/8/layout/chevron1"/>
    <dgm:cxn modelId="{D2A837BA-F4EF-4B9B-91DA-0C59C95F6376}" srcId="{A87E6D18-95B4-40A0-A616-F1AC1B16E569}" destId="{04259665-CD0B-4D8B-B4A6-4AA1C95B4DF6}" srcOrd="0" destOrd="0" parTransId="{80AA4A8F-2804-43C2-B88F-83A02884E53E}" sibTransId="{3CE7A998-8046-454F-8585-FD69C00DC4BD}"/>
    <dgm:cxn modelId="{3CE934B8-7D29-4AD5-9DB5-DC3D0528D647}" type="presOf" srcId="{8A9782C3-DF52-41BF-BB5A-AD73F3640FCD}" destId="{903ED198-CD86-4423-8EE5-5F1199C63C2F}" srcOrd="0" destOrd="0" presId="urn:microsoft.com/office/officeart/2005/8/layout/chevron1"/>
    <dgm:cxn modelId="{44386192-7B15-48C7-9271-9D9D0E32BB71}" type="presOf" srcId="{768F6B5E-18D8-4B50-A55B-58B64A695B56}" destId="{6E1AC135-A264-43D8-951A-4B328C9344B9}" srcOrd="0" destOrd="0" presId="urn:microsoft.com/office/officeart/2005/8/layout/chevron1"/>
    <dgm:cxn modelId="{13A69CF9-DDBB-4255-93E5-4865E231BC2C}" srcId="{A87E6D18-95B4-40A0-A616-F1AC1B16E569}" destId="{8A9782C3-DF52-41BF-BB5A-AD73F3640FCD}" srcOrd="3" destOrd="0" parTransId="{1C5D331B-F723-4726-826C-B5D2B98B7242}" sibTransId="{75A549AF-4D76-4F73-8339-CF191D4760E8}"/>
    <dgm:cxn modelId="{1C6499ED-C2F6-40DF-9CBF-077185879F37}" srcId="{A87E6D18-95B4-40A0-A616-F1AC1B16E569}" destId="{31BA2BD5-BBF5-4225-8D04-BC2564B01642}" srcOrd="5" destOrd="0" parTransId="{987B6FEE-F550-4506-A292-E340CAE576C3}" sibTransId="{92E1560F-AD17-4BC2-843E-4B1DDC8B6DBE}"/>
    <dgm:cxn modelId="{ED3C71B9-20E2-4D06-BE93-614B273D6099}" type="presOf" srcId="{33518A2C-9F14-4486-8758-BD50B2142EF1}" destId="{04F70D9C-938C-4F4F-91EC-D4D528E4A5A5}" srcOrd="0" destOrd="0" presId="urn:microsoft.com/office/officeart/2005/8/layout/chevron1"/>
    <dgm:cxn modelId="{0D0725DD-A68B-43FC-B86E-3784759F39D6}" srcId="{A87E6D18-95B4-40A0-A616-F1AC1B16E569}" destId="{173F2F99-0C3A-4F4E-AF5F-949920B9454C}" srcOrd="4" destOrd="0" parTransId="{2A49B909-D332-483F-8500-DF4179ECD8A5}" sibTransId="{54548CC0-0D48-41BB-A4B8-DF6FEA56FCFF}"/>
    <dgm:cxn modelId="{B549B32B-A741-48DA-BEA5-4972E98DCEFC}" srcId="{A87E6D18-95B4-40A0-A616-F1AC1B16E569}" destId="{33518A2C-9F14-4486-8758-BD50B2142EF1}" srcOrd="1" destOrd="0" parTransId="{8B4A8E39-91DC-427A-AC2A-4C874082C71B}" sibTransId="{E2C77366-044B-4B6C-9003-ACFA476BEDDE}"/>
    <dgm:cxn modelId="{F8FB5269-2A7E-458A-AA96-5508FBAC4B8A}" srcId="{A87E6D18-95B4-40A0-A616-F1AC1B16E569}" destId="{94756241-BAB5-45B4-91F5-719576B63D90}" srcOrd="2" destOrd="0" parTransId="{8595525C-5204-4C5B-8EB5-DA4E3A2095F7}" sibTransId="{67A83D8C-5042-4C11-9469-C34643533500}"/>
    <dgm:cxn modelId="{3A571498-63D9-456C-97FE-0E46B0C6AE30}" type="presOf" srcId="{31BA2BD5-BBF5-4225-8D04-BC2564B01642}" destId="{C8A8E80E-31BB-450D-9AE1-83090EF4584E}" srcOrd="0" destOrd="0" presId="urn:microsoft.com/office/officeart/2005/8/layout/chevron1"/>
    <dgm:cxn modelId="{6D81F03C-6547-4521-A674-9E77400DDB15}" type="presOf" srcId="{04259665-CD0B-4D8B-B4A6-4AA1C95B4DF6}" destId="{3182EEB7-EED7-4787-B65E-513516C3A23B}" srcOrd="0" destOrd="0" presId="urn:microsoft.com/office/officeart/2005/8/layout/chevron1"/>
    <dgm:cxn modelId="{4A2F7E61-3B54-4680-A4EA-28441D2FF02C}" type="presParOf" srcId="{5197DDF6-9B4C-4BFC-BC3A-EA6C58E42FA7}" destId="{3182EEB7-EED7-4787-B65E-513516C3A23B}" srcOrd="0" destOrd="0" presId="urn:microsoft.com/office/officeart/2005/8/layout/chevron1"/>
    <dgm:cxn modelId="{97FFAC19-2AC2-4724-9349-42DAD27BB131}" type="presParOf" srcId="{5197DDF6-9B4C-4BFC-BC3A-EA6C58E42FA7}" destId="{52879E85-1358-4F47-85CD-2233BCD2A99F}" srcOrd="1" destOrd="0" presId="urn:microsoft.com/office/officeart/2005/8/layout/chevron1"/>
    <dgm:cxn modelId="{566C3709-46E5-43B8-A37A-481DCCB9AF7C}" type="presParOf" srcId="{5197DDF6-9B4C-4BFC-BC3A-EA6C58E42FA7}" destId="{04F70D9C-938C-4F4F-91EC-D4D528E4A5A5}" srcOrd="2" destOrd="0" presId="urn:microsoft.com/office/officeart/2005/8/layout/chevron1"/>
    <dgm:cxn modelId="{C8BE2979-6556-4475-9098-09738C0E401C}" type="presParOf" srcId="{5197DDF6-9B4C-4BFC-BC3A-EA6C58E42FA7}" destId="{03DF3B91-CF5E-4DB1-A9D6-A5360125BE36}" srcOrd="3" destOrd="0" presId="urn:microsoft.com/office/officeart/2005/8/layout/chevron1"/>
    <dgm:cxn modelId="{65F3B7D4-653A-4B25-A785-829F60BE0C89}" type="presParOf" srcId="{5197DDF6-9B4C-4BFC-BC3A-EA6C58E42FA7}" destId="{37000E98-81DC-4356-95BB-7BC9E7ACF530}" srcOrd="4" destOrd="0" presId="urn:microsoft.com/office/officeart/2005/8/layout/chevron1"/>
    <dgm:cxn modelId="{99FD209F-FAFD-426E-8577-93BBF97A713B}" type="presParOf" srcId="{5197DDF6-9B4C-4BFC-BC3A-EA6C58E42FA7}" destId="{7BD15A73-5429-472D-92DA-F447988F5575}" srcOrd="5" destOrd="0" presId="urn:microsoft.com/office/officeart/2005/8/layout/chevron1"/>
    <dgm:cxn modelId="{09989ED3-D67E-4AFA-BFF3-6BC388FF223D}" type="presParOf" srcId="{5197DDF6-9B4C-4BFC-BC3A-EA6C58E42FA7}" destId="{903ED198-CD86-4423-8EE5-5F1199C63C2F}" srcOrd="6" destOrd="0" presId="urn:microsoft.com/office/officeart/2005/8/layout/chevron1"/>
    <dgm:cxn modelId="{EC9662FA-AB3E-4C4D-B0A9-084AF47CBB53}" type="presParOf" srcId="{5197DDF6-9B4C-4BFC-BC3A-EA6C58E42FA7}" destId="{B44D9E86-97E7-4906-834A-B79963150A17}" srcOrd="7" destOrd="0" presId="urn:microsoft.com/office/officeart/2005/8/layout/chevron1"/>
    <dgm:cxn modelId="{2C7F76EF-1FB0-4CEE-8634-A999B3B43FAA}" type="presParOf" srcId="{5197DDF6-9B4C-4BFC-BC3A-EA6C58E42FA7}" destId="{6C3C9525-E078-47FA-B730-44C892C0E616}" srcOrd="8" destOrd="0" presId="urn:microsoft.com/office/officeart/2005/8/layout/chevron1"/>
    <dgm:cxn modelId="{C85EEA98-FD67-42CA-BB74-4C85573AF5FC}" type="presParOf" srcId="{5197DDF6-9B4C-4BFC-BC3A-EA6C58E42FA7}" destId="{4CF75D3B-02D9-4612-A285-7A229A4F9E9C}" srcOrd="9" destOrd="0" presId="urn:microsoft.com/office/officeart/2005/8/layout/chevron1"/>
    <dgm:cxn modelId="{F34E0A11-93E3-4D86-A073-876F131D5C6B}" type="presParOf" srcId="{5197DDF6-9B4C-4BFC-BC3A-EA6C58E42FA7}" destId="{C8A8E80E-31BB-450D-9AE1-83090EF4584E}" srcOrd="10" destOrd="0" presId="urn:microsoft.com/office/officeart/2005/8/layout/chevron1"/>
    <dgm:cxn modelId="{EBB9CED2-D6BA-4CD4-A35B-654144C6AD54}" type="presParOf" srcId="{5197DDF6-9B4C-4BFC-BC3A-EA6C58E42FA7}" destId="{800C2201-2967-4F52-B591-9E45EE71449F}" srcOrd="11" destOrd="0" presId="urn:microsoft.com/office/officeart/2005/8/layout/chevron1"/>
    <dgm:cxn modelId="{585FCD3C-7E4B-43B1-A34A-F911B51929F5}" type="presParOf" srcId="{5197DDF6-9B4C-4BFC-BC3A-EA6C58E42FA7}" destId="{6E1AC135-A264-43D8-951A-4B328C9344B9}"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0.xml><?xml version="1.0" encoding="utf-8"?>
<dgm:dataModel xmlns:dgm="http://schemas.openxmlformats.org/drawingml/2006/diagram" xmlns:a="http://schemas.openxmlformats.org/drawingml/2006/main">
  <dgm:ptLst>
    <dgm:pt modelId="{A87E6D18-95B4-40A0-A616-F1AC1B16E569}" type="doc">
      <dgm:prSet loTypeId="urn:microsoft.com/office/officeart/2005/8/layout/chevron1" loCatId="process" qsTypeId="urn:microsoft.com/office/officeart/2005/8/quickstyle/simple1" qsCatId="simple" csTypeId="urn:microsoft.com/office/officeart/2005/8/colors/accent3_2" csCatId="accent3" phldr="1"/>
      <dgm:spPr/>
    </dgm:pt>
    <dgm:pt modelId="{04259665-CD0B-4D8B-B4A6-4AA1C95B4DF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Overview</a:t>
          </a:r>
          <a:endParaRPr lang="en-US" dirty="0"/>
        </a:p>
      </dgm:t>
    </dgm:pt>
    <dgm:pt modelId="{80AA4A8F-2804-43C2-B88F-83A02884E53E}" type="parTrans" cxnId="{D2A837BA-F4EF-4B9B-91DA-0C59C95F6376}">
      <dgm:prSet/>
      <dgm:spPr/>
      <dgm:t>
        <a:bodyPr/>
        <a:lstStyle/>
        <a:p>
          <a:endParaRPr lang="en-US"/>
        </a:p>
      </dgm:t>
    </dgm:pt>
    <dgm:pt modelId="{3CE7A998-8046-454F-8585-FD69C00DC4BD}" type="sibTrans" cxnId="{D2A837BA-F4EF-4B9B-91DA-0C59C95F6376}">
      <dgm:prSet/>
      <dgm:spPr/>
      <dgm:t>
        <a:bodyPr/>
        <a:lstStyle/>
        <a:p>
          <a:endParaRPr lang="en-US"/>
        </a:p>
      </dgm:t>
    </dgm:pt>
    <dgm:pt modelId="{94756241-BAB5-45B4-91F5-719576B63D90}">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Sensor Selection</a:t>
          </a:r>
          <a:endParaRPr lang="en-US" dirty="0"/>
        </a:p>
      </dgm:t>
    </dgm:pt>
    <dgm:pt modelId="{8595525C-5204-4C5B-8EB5-DA4E3A2095F7}" type="parTrans" cxnId="{F8FB5269-2A7E-458A-AA96-5508FBAC4B8A}">
      <dgm:prSet/>
      <dgm:spPr/>
      <dgm:t>
        <a:bodyPr/>
        <a:lstStyle/>
        <a:p>
          <a:endParaRPr lang="en-US"/>
        </a:p>
      </dgm:t>
    </dgm:pt>
    <dgm:pt modelId="{67A83D8C-5042-4C11-9469-C34643533500}" type="sibTrans" cxnId="{F8FB5269-2A7E-458A-AA96-5508FBAC4B8A}">
      <dgm:prSet/>
      <dgm:spPr/>
      <dgm:t>
        <a:bodyPr/>
        <a:lstStyle/>
        <a:p>
          <a:endParaRPr lang="en-US"/>
        </a:p>
      </dgm:t>
    </dgm:pt>
    <dgm:pt modelId="{768F6B5E-18D8-4B50-A55B-58B64A695B5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Summary</a:t>
          </a:r>
          <a:endParaRPr lang="en-US" dirty="0"/>
        </a:p>
      </dgm:t>
    </dgm:pt>
    <dgm:pt modelId="{E8BA1BCD-C214-44A4-A4A3-7B5B6EA44478}" type="parTrans" cxnId="{DC73BAD8-ECFF-40D6-8D3E-389214FE3380}">
      <dgm:prSet/>
      <dgm:spPr/>
      <dgm:t>
        <a:bodyPr/>
        <a:lstStyle/>
        <a:p>
          <a:endParaRPr lang="en-US"/>
        </a:p>
      </dgm:t>
    </dgm:pt>
    <dgm:pt modelId="{CD6FCF7C-AE39-438B-B07E-01D7FD6E4748}" type="sibTrans" cxnId="{DC73BAD8-ECFF-40D6-8D3E-389214FE3380}">
      <dgm:prSet/>
      <dgm:spPr/>
      <dgm:t>
        <a:bodyPr/>
        <a:lstStyle/>
        <a:p>
          <a:endParaRPr lang="en-US"/>
        </a:p>
      </dgm:t>
    </dgm:pt>
    <dgm:pt modelId="{33518A2C-9F14-4486-8758-BD50B2142EF1}">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Requirements</a:t>
          </a:r>
          <a:endParaRPr lang="en-US" dirty="0"/>
        </a:p>
      </dgm:t>
    </dgm:pt>
    <dgm:pt modelId="{E2C77366-044B-4B6C-9003-ACFA476BEDDE}" type="sibTrans" cxnId="{B549B32B-A741-48DA-BEA5-4972E98DCEFC}">
      <dgm:prSet/>
      <dgm:spPr/>
      <dgm:t>
        <a:bodyPr/>
        <a:lstStyle/>
        <a:p>
          <a:endParaRPr lang="en-US"/>
        </a:p>
      </dgm:t>
    </dgm:pt>
    <dgm:pt modelId="{8B4A8E39-91DC-427A-AC2A-4C874082C71B}" type="parTrans" cxnId="{B549B32B-A741-48DA-BEA5-4972E98DCEFC}">
      <dgm:prSet/>
      <dgm:spPr/>
      <dgm:t>
        <a:bodyPr/>
        <a:lstStyle/>
        <a:p>
          <a:endParaRPr lang="en-US"/>
        </a:p>
      </dgm:t>
    </dgm:pt>
    <dgm:pt modelId="{8A9782C3-DF52-41BF-BB5A-AD73F3640FCD}">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Mechanical</a:t>
          </a:r>
          <a:endParaRPr lang="en-US" dirty="0"/>
        </a:p>
      </dgm:t>
    </dgm:pt>
    <dgm:pt modelId="{1C5D331B-F723-4726-826C-B5D2B98B7242}" type="parTrans" cxnId="{13A69CF9-DDBB-4255-93E5-4865E231BC2C}">
      <dgm:prSet/>
      <dgm:spPr/>
      <dgm:t>
        <a:bodyPr/>
        <a:lstStyle/>
        <a:p>
          <a:endParaRPr lang="en-US"/>
        </a:p>
      </dgm:t>
    </dgm:pt>
    <dgm:pt modelId="{75A549AF-4D76-4F73-8339-CF191D4760E8}" type="sibTrans" cxnId="{13A69CF9-DDBB-4255-93E5-4865E231BC2C}">
      <dgm:prSet/>
      <dgm:spPr/>
      <dgm:t>
        <a:bodyPr/>
        <a:lstStyle/>
        <a:p>
          <a:endParaRPr lang="en-US"/>
        </a:p>
      </dgm:t>
    </dgm:pt>
    <dgm:pt modelId="{31BA2BD5-BBF5-4225-8D04-BC2564B01642}">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Electrical</a:t>
          </a:r>
          <a:endParaRPr lang="en-US" dirty="0"/>
        </a:p>
      </dgm:t>
    </dgm:pt>
    <dgm:pt modelId="{987B6FEE-F550-4506-A292-E340CAE576C3}" type="parTrans" cxnId="{1C6499ED-C2F6-40DF-9CBF-077185879F37}">
      <dgm:prSet/>
      <dgm:spPr/>
      <dgm:t>
        <a:bodyPr/>
        <a:lstStyle/>
        <a:p>
          <a:endParaRPr lang="en-US"/>
        </a:p>
      </dgm:t>
    </dgm:pt>
    <dgm:pt modelId="{92E1560F-AD17-4BC2-843E-4B1DDC8B6DBE}" type="sibTrans" cxnId="{1C6499ED-C2F6-40DF-9CBF-077185879F37}">
      <dgm:prSet/>
      <dgm:spPr/>
      <dgm:t>
        <a:bodyPr/>
        <a:lstStyle/>
        <a:p>
          <a:endParaRPr lang="en-US"/>
        </a:p>
      </dgm:t>
    </dgm:pt>
    <dgm:pt modelId="{173F2F99-0C3A-4F4E-AF5F-949920B9454C}">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t>Thermal</a:t>
          </a:r>
          <a:endParaRPr lang="en-US" dirty="0"/>
        </a:p>
      </dgm:t>
    </dgm:pt>
    <dgm:pt modelId="{2A49B909-D332-483F-8500-DF4179ECD8A5}" type="parTrans" cxnId="{0D0725DD-A68B-43FC-B86E-3784759F39D6}">
      <dgm:prSet/>
      <dgm:spPr/>
      <dgm:t>
        <a:bodyPr/>
        <a:lstStyle/>
        <a:p>
          <a:endParaRPr lang="en-US"/>
        </a:p>
      </dgm:t>
    </dgm:pt>
    <dgm:pt modelId="{54548CC0-0D48-41BB-A4B8-DF6FEA56FCFF}" type="sibTrans" cxnId="{0D0725DD-A68B-43FC-B86E-3784759F39D6}">
      <dgm:prSet/>
      <dgm:spPr/>
      <dgm:t>
        <a:bodyPr/>
        <a:lstStyle/>
        <a:p>
          <a:endParaRPr lang="en-US"/>
        </a:p>
      </dgm:t>
    </dgm:pt>
    <dgm:pt modelId="{5197DDF6-9B4C-4BFC-BC3A-EA6C58E42FA7}" type="pres">
      <dgm:prSet presAssocID="{A87E6D18-95B4-40A0-A616-F1AC1B16E569}" presName="Name0" presStyleCnt="0">
        <dgm:presLayoutVars>
          <dgm:dir/>
          <dgm:animLvl val="lvl"/>
          <dgm:resizeHandles val="exact"/>
        </dgm:presLayoutVars>
      </dgm:prSet>
      <dgm:spPr/>
    </dgm:pt>
    <dgm:pt modelId="{3182EEB7-EED7-4787-B65E-513516C3A23B}" type="pres">
      <dgm:prSet presAssocID="{04259665-CD0B-4D8B-B4A6-4AA1C95B4DF6}" presName="parTxOnly" presStyleLbl="node1" presStyleIdx="0" presStyleCnt="7">
        <dgm:presLayoutVars>
          <dgm:chMax val="0"/>
          <dgm:chPref val="0"/>
          <dgm:bulletEnabled val="1"/>
        </dgm:presLayoutVars>
      </dgm:prSet>
      <dgm:spPr/>
      <dgm:t>
        <a:bodyPr/>
        <a:lstStyle/>
        <a:p>
          <a:endParaRPr lang="en-US"/>
        </a:p>
      </dgm:t>
    </dgm:pt>
    <dgm:pt modelId="{52879E85-1358-4F47-85CD-2233BCD2A99F}" type="pres">
      <dgm:prSet presAssocID="{3CE7A998-8046-454F-8585-FD69C00DC4BD}" presName="parTxOnlySpace" presStyleCnt="0"/>
      <dgm:spPr/>
    </dgm:pt>
    <dgm:pt modelId="{04F70D9C-938C-4F4F-91EC-D4D528E4A5A5}" type="pres">
      <dgm:prSet presAssocID="{33518A2C-9F14-4486-8758-BD50B2142EF1}" presName="parTxOnly" presStyleLbl="node1" presStyleIdx="1" presStyleCnt="7">
        <dgm:presLayoutVars>
          <dgm:chMax val="0"/>
          <dgm:chPref val="0"/>
          <dgm:bulletEnabled val="1"/>
        </dgm:presLayoutVars>
      </dgm:prSet>
      <dgm:spPr/>
      <dgm:t>
        <a:bodyPr/>
        <a:lstStyle/>
        <a:p>
          <a:endParaRPr lang="en-US"/>
        </a:p>
      </dgm:t>
    </dgm:pt>
    <dgm:pt modelId="{03DF3B91-CF5E-4DB1-A9D6-A5360125BE36}" type="pres">
      <dgm:prSet presAssocID="{E2C77366-044B-4B6C-9003-ACFA476BEDDE}" presName="parTxOnlySpace" presStyleCnt="0"/>
      <dgm:spPr/>
    </dgm:pt>
    <dgm:pt modelId="{37000E98-81DC-4356-95BB-7BC9E7ACF530}" type="pres">
      <dgm:prSet presAssocID="{94756241-BAB5-45B4-91F5-719576B63D90}" presName="parTxOnly" presStyleLbl="node1" presStyleIdx="2" presStyleCnt="7">
        <dgm:presLayoutVars>
          <dgm:chMax val="0"/>
          <dgm:chPref val="0"/>
          <dgm:bulletEnabled val="1"/>
        </dgm:presLayoutVars>
      </dgm:prSet>
      <dgm:spPr/>
      <dgm:t>
        <a:bodyPr/>
        <a:lstStyle/>
        <a:p>
          <a:endParaRPr lang="en-US"/>
        </a:p>
      </dgm:t>
    </dgm:pt>
    <dgm:pt modelId="{7BD15A73-5429-472D-92DA-F447988F5575}" type="pres">
      <dgm:prSet presAssocID="{67A83D8C-5042-4C11-9469-C34643533500}" presName="parTxOnlySpace" presStyleCnt="0"/>
      <dgm:spPr/>
    </dgm:pt>
    <dgm:pt modelId="{903ED198-CD86-4423-8EE5-5F1199C63C2F}" type="pres">
      <dgm:prSet presAssocID="{8A9782C3-DF52-41BF-BB5A-AD73F3640FCD}" presName="parTxOnly" presStyleLbl="node1" presStyleIdx="3" presStyleCnt="7">
        <dgm:presLayoutVars>
          <dgm:chMax val="0"/>
          <dgm:chPref val="0"/>
          <dgm:bulletEnabled val="1"/>
        </dgm:presLayoutVars>
      </dgm:prSet>
      <dgm:spPr/>
      <dgm:t>
        <a:bodyPr/>
        <a:lstStyle/>
        <a:p>
          <a:endParaRPr lang="en-US"/>
        </a:p>
      </dgm:t>
    </dgm:pt>
    <dgm:pt modelId="{B44D9E86-97E7-4906-834A-B79963150A17}" type="pres">
      <dgm:prSet presAssocID="{75A549AF-4D76-4F73-8339-CF191D4760E8}" presName="parTxOnlySpace" presStyleCnt="0"/>
      <dgm:spPr/>
    </dgm:pt>
    <dgm:pt modelId="{6C3C9525-E078-47FA-B730-44C892C0E616}" type="pres">
      <dgm:prSet presAssocID="{173F2F99-0C3A-4F4E-AF5F-949920B9454C}" presName="parTxOnly" presStyleLbl="node1" presStyleIdx="4" presStyleCnt="7">
        <dgm:presLayoutVars>
          <dgm:chMax val="0"/>
          <dgm:chPref val="0"/>
          <dgm:bulletEnabled val="1"/>
        </dgm:presLayoutVars>
      </dgm:prSet>
      <dgm:spPr/>
      <dgm:t>
        <a:bodyPr/>
        <a:lstStyle/>
        <a:p>
          <a:endParaRPr lang="en-US"/>
        </a:p>
      </dgm:t>
    </dgm:pt>
    <dgm:pt modelId="{4CF75D3B-02D9-4612-A285-7A229A4F9E9C}" type="pres">
      <dgm:prSet presAssocID="{54548CC0-0D48-41BB-A4B8-DF6FEA56FCFF}" presName="parTxOnlySpace" presStyleCnt="0"/>
      <dgm:spPr/>
    </dgm:pt>
    <dgm:pt modelId="{C8A8E80E-31BB-450D-9AE1-83090EF4584E}" type="pres">
      <dgm:prSet presAssocID="{31BA2BD5-BBF5-4225-8D04-BC2564B01642}" presName="parTxOnly" presStyleLbl="node1" presStyleIdx="5" presStyleCnt="7">
        <dgm:presLayoutVars>
          <dgm:chMax val="0"/>
          <dgm:chPref val="0"/>
          <dgm:bulletEnabled val="1"/>
        </dgm:presLayoutVars>
      </dgm:prSet>
      <dgm:spPr/>
      <dgm:t>
        <a:bodyPr/>
        <a:lstStyle/>
        <a:p>
          <a:endParaRPr lang="en-US"/>
        </a:p>
      </dgm:t>
    </dgm:pt>
    <dgm:pt modelId="{800C2201-2967-4F52-B591-9E45EE71449F}" type="pres">
      <dgm:prSet presAssocID="{92E1560F-AD17-4BC2-843E-4B1DDC8B6DBE}" presName="parTxOnlySpace" presStyleCnt="0"/>
      <dgm:spPr/>
    </dgm:pt>
    <dgm:pt modelId="{6E1AC135-A264-43D8-951A-4B328C9344B9}" type="pres">
      <dgm:prSet presAssocID="{768F6B5E-18D8-4B50-A55B-58B64A695B56}" presName="parTxOnly" presStyleLbl="node1" presStyleIdx="6" presStyleCnt="7">
        <dgm:presLayoutVars>
          <dgm:chMax val="0"/>
          <dgm:chPref val="0"/>
          <dgm:bulletEnabled val="1"/>
        </dgm:presLayoutVars>
      </dgm:prSet>
      <dgm:spPr/>
      <dgm:t>
        <a:bodyPr/>
        <a:lstStyle/>
        <a:p>
          <a:endParaRPr lang="en-US"/>
        </a:p>
      </dgm:t>
    </dgm:pt>
  </dgm:ptLst>
  <dgm:cxnLst>
    <dgm:cxn modelId="{1C6499ED-C2F6-40DF-9CBF-077185879F37}" srcId="{A87E6D18-95B4-40A0-A616-F1AC1B16E569}" destId="{31BA2BD5-BBF5-4225-8D04-BC2564B01642}" srcOrd="5" destOrd="0" parTransId="{987B6FEE-F550-4506-A292-E340CAE576C3}" sibTransId="{92E1560F-AD17-4BC2-843E-4B1DDC8B6DBE}"/>
    <dgm:cxn modelId="{DC73BAD8-ECFF-40D6-8D3E-389214FE3380}" srcId="{A87E6D18-95B4-40A0-A616-F1AC1B16E569}" destId="{768F6B5E-18D8-4B50-A55B-58B64A695B56}" srcOrd="6" destOrd="0" parTransId="{E8BA1BCD-C214-44A4-A4A3-7B5B6EA44478}" sibTransId="{CD6FCF7C-AE39-438B-B07E-01D7FD6E4748}"/>
    <dgm:cxn modelId="{D0137DEE-3201-478C-ACA4-1272E5DAFE12}" type="presOf" srcId="{A87E6D18-95B4-40A0-A616-F1AC1B16E569}" destId="{5197DDF6-9B4C-4BFC-BC3A-EA6C58E42FA7}" srcOrd="0" destOrd="0" presId="urn:microsoft.com/office/officeart/2005/8/layout/chevron1"/>
    <dgm:cxn modelId="{B549B32B-A741-48DA-BEA5-4972E98DCEFC}" srcId="{A87E6D18-95B4-40A0-A616-F1AC1B16E569}" destId="{33518A2C-9F14-4486-8758-BD50B2142EF1}" srcOrd="1" destOrd="0" parTransId="{8B4A8E39-91DC-427A-AC2A-4C874082C71B}" sibTransId="{E2C77366-044B-4B6C-9003-ACFA476BEDDE}"/>
    <dgm:cxn modelId="{D2A837BA-F4EF-4B9B-91DA-0C59C95F6376}" srcId="{A87E6D18-95B4-40A0-A616-F1AC1B16E569}" destId="{04259665-CD0B-4D8B-B4A6-4AA1C95B4DF6}" srcOrd="0" destOrd="0" parTransId="{80AA4A8F-2804-43C2-B88F-83A02884E53E}" sibTransId="{3CE7A998-8046-454F-8585-FD69C00DC4BD}"/>
    <dgm:cxn modelId="{F8FB5269-2A7E-458A-AA96-5508FBAC4B8A}" srcId="{A87E6D18-95B4-40A0-A616-F1AC1B16E569}" destId="{94756241-BAB5-45B4-91F5-719576B63D90}" srcOrd="2" destOrd="0" parTransId="{8595525C-5204-4C5B-8EB5-DA4E3A2095F7}" sibTransId="{67A83D8C-5042-4C11-9469-C34643533500}"/>
    <dgm:cxn modelId="{13A69CF9-DDBB-4255-93E5-4865E231BC2C}" srcId="{A87E6D18-95B4-40A0-A616-F1AC1B16E569}" destId="{8A9782C3-DF52-41BF-BB5A-AD73F3640FCD}" srcOrd="3" destOrd="0" parTransId="{1C5D331B-F723-4726-826C-B5D2B98B7242}" sibTransId="{75A549AF-4D76-4F73-8339-CF191D4760E8}"/>
    <dgm:cxn modelId="{279A84D9-CAED-4CD6-8BA7-FEACF6306CBD}" type="presOf" srcId="{173F2F99-0C3A-4F4E-AF5F-949920B9454C}" destId="{6C3C9525-E078-47FA-B730-44C892C0E616}" srcOrd="0" destOrd="0" presId="urn:microsoft.com/office/officeart/2005/8/layout/chevron1"/>
    <dgm:cxn modelId="{53F859E7-CFB0-4D08-BDA7-C6F7413149C9}" type="presOf" srcId="{31BA2BD5-BBF5-4225-8D04-BC2564B01642}" destId="{C8A8E80E-31BB-450D-9AE1-83090EF4584E}" srcOrd="0" destOrd="0" presId="urn:microsoft.com/office/officeart/2005/8/layout/chevron1"/>
    <dgm:cxn modelId="{BDDAA50C-E31A-470B-8B3D-17DE335DBB61}" type="presOf" srcId="{33518A2C-9F14-4486-8758-BD50B2142EF1}" destId="{04F70D9C-938C-4F4F-91EC-D4D528E4A5A5}" srcOrd="0" destOrd="0" presId="urn:microsoft.com/office/officeart/2005/8/layout/chevron1"/>
    <dgm:cxn modelId="{0D0725DD-A68B-43FC-B86E-3784759F39D6}" srcId="{A87E6D18-95B4-40A0-A616-F1AC1B16E569}" destId="{173F2F99-0C3A-4F4E-AF5F-949920B9454C}" srcOrd="4" destOrd="0" parTransId="{2A49B909-D332-483F-8500-DF4179ECD8A5}" sibTransId="{54548CC0-0D48-41BB-A4B8-DF6FEA56FCFF}"/>
    <dgm:cxn modelId="{56C9D37D-6770-493E-99D9-031B94005E7F}" type="presOf" srcId="{94756241-BAB5-45B4-91F5-719576B63D90}" destId="{37000E98-81DC-4356-95BB-7BC9E7ACF530}" srcOrd="0" destOrd="0" presId="urn:microsoft.com/office/officeart/2005/8/layout/chevron1"/>
    <dgm:cxn modelId="{44DBF8BE-5BBC-4674-8764-7556A2071E2D}" type="presOf" srcId="{04259665-CD0B-4D8B-B4A6-4AA1C95B4DF6}" destId="{3182EEB7-EED7-4787-B65E-513516C3A23B}" srcOrd="0" destOrd="0" presId="urn:microsoft.com/office/officeart/2005/8/layout/chevron1"/>
    <dgm:cxn modelId="{58BE7248-F7E6-4923-ADD7-7764FB9A93CE}" type="presOf" srcId="{8A9782C3-DF52-41BF-BB5A-AD73F3640FCD}" destId="{903ED198-CD86-4423-8EE5-5F1199C63C2F}" srcOrd="0" destOrd="0" presId="urn:microsoft.com/office/officeart/2005/8/layout/chevron1"/>
    <dgm:cxn modelId="{0E94D6F9-08E5-47D5-B709-DBB6577F1743}" type="presOf" srcId="{768F6B5E-18D8-4B50-A55B-58B64A695B56}" destId="{6E1AC135-A264-43D8-951A-4B328C9344B9}" srcOrd="0" destOrd="0" presId="urn:microsoft.com/office/officeart/2005/8/layout/chevron1"/>
    <dgm:cxn modelId="{A9BF0D34-A283-4E50-B451-0E82015DD29F}" type="presParOf" srcId="{5197DDF6-9B4C-4BFC-BC3A-EA6C58E42FA7}" destId="{3182EEB7-EED7-4787-B65E-513516C3A23B}" srcOrd="0" destOrd="0" presId="urn:microsoft.com/office/officeart/2005/8/layout/chevron1"/>
    <dgm:cxn modelId="{F5BC1CF8-20AA-4453-8E3B-6D15C3E7DB25}" type="presParOf" srcId="{5197DDF6-9B4C-4BFC-BC3A-EA6C58E42FA7}" destId="{52879E85-1358-4F47-85CD-2233BCD2A99F}" srcOrd="1" destOrd="0" presId="urn:microsoft.com/office/officeart/2005/8/layout/chevron1"/>
    <dgm:cxn modelId="{5FF7DC20-4A17-4CD0-B6F7-3C1CF186E657}" type="presParOf" srcId="{5197DDF6-9B4C-4BFC-BC3A-EA6C58E42FA7}" destId="{04F70D9C-938C-4F4F-91EC-D4D528E4A5A5}" srcOrd="2" destOrd="0" presId="urn:microsoft.com/office/officeart/2005/8/layout/chevron1"/>
    <dgm:cxn modelId="{FC5094A3-D8D1-4B0F-91BA-6D7174C5A007}" type="presParOf" srcId="{5197DDF6-9B4C-4BFC-BC3A-EA6C58E42FA7}" destId="{03DF3B91-CF5E-4DB1-A9D6-A5360125BE36}" srcOrd="3" destOrd="0" presId="urn:microsoft.com/office/officeart/2005/8/layout/chevron1"/>
    <dgm:cxn modelId="{5E731E0C-C645-4725-AE4D-7A21D13B6CBD}" type="presParOf" srcId="{5197DDF6-9B4C-4BFC-BC3A-EA6C58E42FA7}" destId="{37000E98-81DC-4356-95BB-7BC9E7ACF530}" srcOrd="4" destOrd="0" presId="urn:microsoft.com/office/officeart/2005/8/layout/chevron1"/>
    <dgm:cxn modelId="{C39964D2-B6E1-4BAB-BA7E-43EB82FB99B9}" type="presParOf" srcId="{5197DDF6-9B4C-4BFC-BC3A-EA6C58E42FA7}" destId="{7BD15A73-5429-472D-92DA-F447988F5575}" srcOrd="5" destOrd="0" presId="urn:microsoft.com/office/officeart/2005/8/layout/chevron1"/>
    <dgm:cxn modelId="{E8766F27-2877-4AED-AAD3-47E50A7AA1F0}" type="presParOf" srcId="{5197DDF6-9B4C-4BFC-BC3A-EA6C58E42FA7}" destId="{903ED198-CD86-4423-8EE5-5F1199C63C2F}" srcOrd="6" destOrd="0" presId="urn:microsoft.com/office/officeart/2005/8/layout/chevron1"/>
    <dgm:cxn modelId="{65401DF6-13CF-4158-A977-1BA2B1348C38}" type="presParOf" srcId="{5197DDF6-9B4C-4BFC-BC3A-EA6C58E42FA7}" destId="{B44D9E86-97E7-4906-834A-B79963150A17}" srcOrd="7" destOrd="0" presId="urn:microsoft.com/office/officeart/2005/8/layout/chevron1"/>
    <dgm:cxn modelId="{97899A82-5D8F-4387-A803-3DAE7423599C}" type="presParOf" srcId="{5197DDF6-9B4C-4BFC-BC3A-EA6C58E42FA7}" destId="{6C3C9525-E078-47FA-B730-44C892C0E616}" srcOrd="8" destOrd="0" presId="urn:microsoft.com/office/officeart/2005/8/layout/chevron1"/>
    <dgm:cxn modelId="{0FE6B16E-0800-476C-811C-8D97767CE0DB}" type="presParOf" srcId="{5197DDF6-9B4C-4BFC-BC3A-EA6C58E42FA7}" destId="{4CF75D3B-02D9-4612-A285-7A229A4F9E9C}" srcOrd="9" destOrd="0" presId="urn:microsoft.com/office/officeart/2005/8/layout/chevron1"/>
    <dgm:cxn modelId="{B0976380-5191-40F3-9AA5-F49E10DC161C}" type="presParOf" srcId="{5197DDF6-9B4C-4BFC-BC3A-EA6C58E42FA7}" destId="{C8A8E80E-31BB-450D-9AE1-83090EF4584E}" srcOrd="10" destOrd="0" presId="urn:microsoft.com/office/officeart/2005/8/layout/chevron1"/>
    <dgm:cxn modelId="{D74EBEED-7FC1-44CA-AC0C-FE5B0809D91F}" type="presParOf" srcId="{5197DDF6-9B4C-4BFC-BC3A-EA6C58E42FA7}" destId="{800C2201-2967-4F52-B591-9E45EE71449F}" srcOrd="11" destOrd="0" presId="urn:microsoft.com/office/officeart/2005/8/layout/chevron1"/>
    <dgm:cxn modelId="{4318EC56-C632-4CF5-BD73-67A3591459FB}" type="presParOf" srcId="{5197DDF6-9B4C-4BFC-BC3A-EA6C58E42FA7}" destId="{6E1AC135-A264-43D8-951A-4B328C9344B9}"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1.xml><?xml version="1.0" encoding="utf-8"?>
<dgm:dataModel xmlns:dgm="http://schemas.openxmlformats.org/drawingml/2006/diagram" xmlns:a="http://schemas.openxmlformats.org/drawingml/2006/main">
  <dgm:ptLst>
    <dgm:pt modelId="{A87E6D18-95B4-40A0-A616-F1AC1B16E569}" type="doc">
      <dgm:prSet loTypeId="urn:microsoft.com/office/officeart/2005/8/layout/chevron1" loCatId="process" qsTypeId="urn:microsoft.com/office/officeart/2005/8/quickstyle/simple1" qsCatId="simple" csTypeId="urn:microsoft.com/office/officeart/2005/8/colors/accent3_2" csCatId="accent3" phldr="1"/>
      <dgm:spPr/>
    </dgm:pt>
    <dgm:pt modelId="{04259665-CD0B-4D8B-B4A6-4AA1C95B4DF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Overview</a:t>
          </a:r>
          <a:endParaRPr lang="en-US" dirty="0"/>
        </a:p>
      </dgm:t>
    </dgm:pt>
    <dgm:pt modelId="{80AA4A8F-2804-43C2-B88F-83A02884E53E}" type="parTrans" cxnId="{D2A837BA-F4EF-4B9B-91DA-0C59C95F6376}">
      <dgm:prSet/>
      <dgm:spPr/>
      <dgm:t>
        <a:bodyPr/>
        <a:lstStyle/>
        <a:p>
          <a:endParaRPr lang="en-US"/>
        </a:p>
      </dgm:t>
    </dgm:pt>
    <dgm:pt modelId="{3CE7A998-8046-454F-8585-FD69C00DC4BD}" type="sibTrans" cxnId="{D2A837BA-F4EF-4B9B-91DA-0C59C95F6376}">
      <dgm:prSet/>
      <dgm:spPr/>
      <dgm:t>
        <a:bodyPr/>
        <a:lstStyle/>
        <a:p>
          <a:endParaRPr lang="en-US"/>
        </a:p>
      </dgm:t>
    </dgm:pt>
    <dgm:pt modelId="{94756241-BAB5-45B4-91F5-719576B63D90}">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Sensor Selection</a:t>
          </a:r>
          <a:endParaRPr lang="en-US" dirty="0"/>
        </a:p>
      </dgm:t>
    </dgm:pt>
    <dgm:pt modelId="{8595525C-5204-4C5B-8EB5-DA4E3A2095F7}" type="parTrans" cxnId="{F8FB5269-2A7E-458A-AA96-5508FBAC4B8A}">
      <dgm:prSet/>
      <dgm:spPr/>
      <dgm:t>
        <a:bodyPr/>
        <a:lstStyle/>
        <a:p>
          <a:endParaRPr lang="en-US"/>
        </a:p>
      </dgm:t>
    </dgm:pt>
    <dgm:pt modelId="{67A83D8C-5042-4C11-9469-C34643533500}" type="sibTrans" cxnId="{F8FB5269-2A7E-458A-AA96-5508FBAC4B8A}">
      <dgm:prSet/>
      <dgm:spPr/>
      <dgm:t>
        <a:bodyPr/>
        <a:lstStyle/>
        <a:p>
          <a:endParaRPr lang="en-US"/>
        </a:p>
      </dgm:t>
    </dgm:pt>
    <dgm:pt modelId="{768F6B5E-18D8-4B50-A55B-58B64A695B5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Summary</a:t>
          </a:r>
          <a:endParaRPr lang="en-US" dirty="0"/>
        </a:p>
      </dgm:t>
    </dgm:pt>
    <dgm:pt modelId="{E8BA1BCD-C214-44A4-A4A3-7B5B6EA44478}" type="parTrans" cxnId="{DC73BAD8-ECFF-40D6-8D3E-389214FE3380}">
      <dgm:prSet/>
      <dgm:spPr/>
      <dgm:t>
        <a:bodyPr/>
        <a:lstStyle/>
        <a:p>
          <a:endParaRPr lang="en-US"/>
        </a:p>
      </dgm:t>
    </dgm:pt>
    <dgm:pt modelId="{CD6FCF7C-AE39-438B-B07E-01D7FD6E4748}" type="sibTrans" cxnId="{DC73BAD8-ECFF-40D6-8D3E-389214FE3380}">
      <dgm:prSet/>
      <dgm:spPr/>
      <dgm:t>
        <a:bodyPr/>
        <a:lstStyle/>
        <a:p>
          <a:endParaRPr lang="en-US"/>
        </a:p>
      </dgm:t>
    </dgm:pt>
    <dgm:pt modelId="{33518A2C-9F14-4486-8758-BD50B2142EF1}">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Requirements</a:t>
          </a:r>
          <a:endParaRPr lang="en-US" dirty="0"/>
        </a:p>
      </dgm:t>
    </dgm:pt>
    <dgm:pt modelId="{E2C77366-044B-4B6C-9003-ACFA476BEDDE}" type="sibTrans" cxnId="{B549B32B-A741-48DA-BEA5-4972E98DCEFC}">
      <dgm:prSet/>
      <dgm:spPr/>
      <dgm:t>
        <a:bodyPr/>
        <a:lstStyle/>
        <a:p>
          <a:endParaRPr lang="en-US"/>
        </a:p>
      </dgm:t>
    </dgm:pt>
    <dgm:pt modelId="{8B4A8E39-91DC-427A-AC2A-4C874082C71B}" type="parTrans" cxnId="{B549B32B-A741-48DA-BEA5-4972E98DCEFC}">
      <dgm:prSet/>
      <dgm:spPr/>
      <dgm:t>
        <a:bodyPr/>
        <a:lstStyle/>
        <a:p>
          <a:endParaRPr lang="en-US"/>
        </a:p>
      </dgm:t>
    </dgm:pt>
    <dgm:pt modelId="{8A9782C3-DF52-41BF-BB5A-AD73F3640FCD}">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Mechanical</a:t>
          </a:r>
          <a:endParaRPr lang="en-US" dirty="0"/>
        </a:p>
      </dgm:t>
    </dgm:pt>
    <dgm:pt modelId="{1C5D331B-F723-4726-826C-B5D2B98B7242}" type="parTrans" cxnId="{13A69CF9-DDBB-4255-93E5-4865E231BC2C}">
      <dgm:prSet/>
      <dgm:spPr/>
      <dgm:t>
        <a:bodyPr/>
        <a:lstStyle/>
        <a:p>
          <a:endParaRPr lang="en-US"/>
        </a:p>
      </dgm:t>
    </dgm:pt>
    <dgm:pt modelId="{75A549AF-4D76-4F73-8339-CF191D4760E8}" type="sibTrans" cxnId="{13A69CF9-DDBB-4255-93E5-4865E231BC2C}">
      <dgm:prSet/>
      <dgm:spPr/>
      <dgm:t>
        <a:bodyPr/>
        <a:lstStyle/>
        <a:p>
          <a:endParaRPr lang="en-US"/>
        </a:p>
      </dgm:t>
    </dgm:pt>
    <dgm:pt modelId="{31BA2BD5-BBF5-4225-8D04-BC2564B01642}">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Electrical</a:t>
          </a:r>
          <a:endParaRPr lang="en-US" dirty="0"/>
        </a:p>
      </dgm:t>
    </dgm:pt>
    <dgm:pt modelId="{987B6FEE-F550-4506-A292-E340CAE576C3}" type="parTrans" cxnId="{1C6499ED-C2F6-40DF-9CBF-077185879F37}">
      <dgm:prSet/>
      <dgm:spPr/>
      <dgm:t>
        <a:bodyPr/>
        <a:lstStyle/>
        <a:p>
          <a:endParaRPr lang="en-US"/>
        </a:p>
      </dgm:t>
    </dgm:pt>
    <dgm:pt modelId="{92E1560F-AD17-4BC2-843E-4B1DDC8B6DBE}" type="sibTrans" cxnId="{1C6499ED-C2F6-40DF-9CBF-077185879F37}">
      <dgm:prSet/>
      <dgm:spPr/>
      <dgm:t>
        <a:bodyPr/>
        <a:lstStyle/>
        <a:p>
          <a:endParaRPr lang="en-US"/>
        </a:p>
      </dgm:t>
    </dgm:pt>
    <dgm:pt modelId="{173F2F99-0C3A-4F4E-AF5F-949920B9454C}">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t>Thermal</a:t>
          </a:r>
          <a:endParaRPr lang="en-US" dirty="0"/>
        </a:p>
      </dgm:t>
    </dgm:pt>
    <dgm:pt modelId="{2A49B909-D332-483F-8500-DF4179ECD8A5}" type="parTrans" cxnId="{0D0725DD-A68B-43FC-B86E-3784759F39D6}">
      <dgm:prSet/>
      <dgm:spPr/>
      <dgm:t>
        <a:bodyPr/>
        <a:lstStyle/>
        <a:p>
          <a:endParaRPr lang="en-US"/>
        </a:p>
      </dgm:t>
    </dgm:pt>
    <dgm:pt modelId="{54548CC0-0D48-41BB-A4B8-DF6FEA56FCFF}" type="sibTrans" cxnId="{0D0725DD-A68B-43FC-B86E-3784759F39D6}">
      <dgm:prSet/>
      <dgm:spPr/>
      <dgm:t>
        <a:bodyPr/>
        <a:lstStyle/>
        <a:p>
          <a:endParaRPr lang="en-US"/>
        </a:p>
      </dgm:t>
    </dgm:pt>
    <dgm:pt modelId="{5197DDF6-9B4C-4BFC-BC3A-EA6C58E42FA7}" type="pres">
      <dgm:prSet presAssocID="{A87E6D18-95B4-40A0-A616-F1AC1B16E569}" presName="Name0" presStyleCnt="0">
        <dgm:presLayoutVars>
          <dgm:dir/>
          <dgm:animLvl val="lvl"/>
          <dgm:resizeHandles val="exact"/>
        </dgm:presLayoutVars>
      </dgm:prSet>
      <dgm:spPr/>
    </dgm:pt>
    <dgm:pt modelId="{3182EEB7-EED7-4787-B65E-513516C3A23B}" type="pres">
      <dgm:prSet presAssocID="{04259665-CD0B-4D8B-B4A6-4AA1C95B4DF6}" presName="parTxOnly" presStyleLbl="node1" presStyleIdx="0" presStyleCnt="7">
        <dgm:presLayoutVars>
          <dgm:chMax val="0"/>
          <dgm:chPref val="0"/>
          <dgm:bulletEnabled val="1"/>
        </dgm:presLayoutVars>
      </dgm:prSet>
      <dgm:spPr/>
      <dgm:t>
        <a:bodyPr/>
        <a:lstStyle/>
        <a:p>
          <a:endParaRPr lang="en-US"/>
        </a:p>
      </dgm:t>
    </dgm:pt>
    <dgm:pt modelId="{52879E85-1358-4F47-85CD-2233BCD2A99F}" type="pres">
      <dgm:prSet presAssocID="{3CE7A998-8046-454F-8585-FD69C00DC4BD}" presName="parTxOnlySpace" presStyleCnt="0"/>
      <dgm:spPr/>
    </dgm:pt>
    <dgm:pt modelId="{04F70D9C-938C-4F4F-91EC-D4D528E4A5A5}" type="pres">
      <dgm:prSet presAssocID="{33518A2C-9F14-4486-8758-BD50B2142EF1}" presName="parTxOnly" presStyleLbl="node1" presStyleIdx="1" presStyleCnt="7">
        <dgm:presLayoutVars>
          <dgm:chMax val="0"/>
          <dgm:chPref val="0"/>
          <dgm:bulletEnabled val="1"/>
        </dgm:presLayoutVars>
      </dgm:prSet>
      <dgm:spPr/>
      <dgm:t>
        <a:bodyPr/>
        <a:lstStyle/>
        <a:p>
          <a:endParaRPr lang="en-US"/>
        </a:p>
      </dgm:t>
    </dgm:pt>
    <dgm:pt modelId="{03DF3B91-CF5E-4DB1-A9D6-A5360125BE36}" type="pres">
      <dgm:prSet presAssocID="{E2C77366-044B-4B6C-9003-ACFA476BEDDE}" presName="parTxOnlySpace" presStyleCnt="0"/>
      <dgm:spPr/>
    </dgm:pt>
    <dgm:pt modelId="{37000E98-81DC-4356-95BB-7BC9E7ACF530}" type="pres">
      <dgm:prSet presAssocID="{94756241-BAB5-45B4-91F5-719576B63D90}" presName="parTxOnly" presStyleLbl="node1" presStyleIdx="2" presStyleCnt="7">
        <dgm:presLayoutVars>
          <dgm:chMax val="0"/>
          <dgm:chPref val="0"/>
          <dgm:bulletEnabled val="1"/>
        </dgm:presLayoutVars>
      </dgm:prSet>
      <dgm:spPr/>
      <dgm:t>
        <a:bodyPr/>
        <a:lstStyle/>
        <a:p>
          <a:endParaRPr lang="en-US"/>
        </a:p>
      </dgm:t>
    </dgm:pt>
    <dgm:pt modelId="{7BD15A73-5429-472D-92DA-F447988F5575}" type="pres">
      <dgm:prSet presAssocID="{67A83D8C-5042-4C11-9469-C34643533500}" presName="parTxOnlySpace" presStyleCnt="0"/>
      <dgm:spPr/>
    </dgm:pt>
    <dgm:pt modelId="{903ED198-CD86-4423-8EE5-5F1199C63C2F}" type="pres">
      <dgm:prSet presAssocID="{8A9782C3-DF52-41BF-BB5A-AD73F3640FCD}" presName="parTxOnly" presStyleLbl="node1" presStyleIdx="3" presStyleCnt="7">
        <dgm:presLayoutVars>
          <dgm:chMax val="0"/>
          <dgm:chPref val="0"/>
          <dgm:bulletEnabled val="1"/>
        </dgm:presLayoutVars>
      </dgm:prSet>
      <dgm:spPr/>
      <dgm:t>
        <a:bodyPr/>
        <a:lstStyle/>
        <a:p>
          <a:endParaRPr lang="en-US"/>
        </a:p>
      </dgm:t>
    </dgm:pt>
    <dgm:pt modelId="{B44D9E86-97E7-4906-834A-B79963150A17}" type="pres">
      <dgm:prSet presAssocID="{75A549AF-4D76-4F73-8339-CF191D4760E8}" presName="parTxOnlySpace" presStyleCnt="0"/>
      <dgm:spPr/>
    </dgm:pt>
    <dgm:pt modelId="{6C3C9525-E078-47FA-B730-44C892C0E616}" type="pres">
      <dgm:prSet presAssocID="{173F2F99-0C3A-4F4E-AF5F-949920B9454C}" presName="parTxOnly" presStyleLbl="node1" presStyleIdx="4" presStyleCnt="7">
        <dgm:presLayoutVars>
          <dgm:chMax val="0"/>
          <dgm:chPref val="0"/>
          <dgm:bulletEnabled val="1"/>
        </dgm:presLayoutVars>
      </dgm:prSet>
      <dgm:spPr/>
      <dgm:t>
        <a:bodyPr/>
        <a:lstStyle/>
        <a:p>
          <a:endParaRPr lang="en-US"/>
        </a:p>
      </dgm:t>
    </dgm:pt>
    <dgm:pt modelId="{4CF75D3B-02D9-4612-A285-7A229A4F9E9C}" type="pres">
      <dgm:prSet presAssocID="{54548CC0-0D48-41BB-A4B8-DF6FEA56FCFF}" presName="parTxOnlySpace" presStyleCnt="0"/>
      <dgm:spPr/>
    </dgm:pt>
    <dgm:pt modelId="{C8A8E80E-31BB-450D-9AE1-83090EF4584E}" type="pres">
      <dgm:prSet presAssocID="{31BA2BD5-BBF5-4225-8D04-BC2564B01642}" presName="parTxOnly" presStyleLbl="node1" presStyleIdx="5" presStyleCnt="7">
        <dgm:presLayoutVars>
          <dgm:chMax val="0"/>
          <dgm:chPref val="0"/>
          <dgm:bulletEnabled val="1"/>
        </dgm:presLayoutVars>
      </dgm:prSet>
      <dgm:spPr/>
      <dgm:t>
        <a:bodyPr/>
        <a:lstStyle/>
        <a:p>
          <a:endParaRPr lang="en-US"/>
        </a:p>
      </dgm:t>
    </dgm:pt>
    <dgm:pt modelId="{800C2201-2967-4F52-B591-9E45EE71449F}" type="pres">
      <dgm:prSet presAssocID="{92E1560F-AD17-4BC2-843E-4B1DDC8B6DBE}" presName="parTxOnlySpace" presStyleCnt="0"/>
      <dgm:spPr/>
    </dgm:pt>
    <dgm:pt modelId="{6E1AC135-A264-43D8-951A-4B328C9344B9}" type="pres">
      <dgm:prSet presAssocID="{768F6B5E-18D8-4B50-A55B-58B64A695B56}" presName="parTxOnly" presStyleLbl="node1" presStyleIdx="6" presStyleCnt="7">
        <dgm:presLayoutVars>
          <dgm:chMax val="0"/>
          <dgm:chPref val="0"/>
          <dgm:bulletEnabled val="1"/>
        </dgm:presLayoutVars>
      </dgm:prSet>
      <dgm:spPr/>
      <dgm:t>
        <a:bodyPr/>
        <a:lstStyle/>
        <a:p>
          <a:endParaRPr lang="en-US"/>
        </a:p>
      </dgm:t>
    </dgm:pt>
  </dgm:ptLst>
  <dgm:cxnLst>
    <dgm:cxn modelId="{6C1EE9B4-29A2-415D-B621-B55EE43F8E32}" type="presOf" srcId="{04259665-CD0B-4D8B-B4A6-4AA1C95B4DF6}" destId="{3182EEB7-EED7-4787-B65E-513516C3A23B}" srcOrd="0" destOrd="0" presId="urn:microsoft.com/office/officeart/2005/8/layout/chevron1"/>
    <dgm:cxn modelId="{B38ED85F-F53A-4A59-9E40-53F8B7A4B174}" type="presOf" srcId="{A87E6D18-95B4-40A0-A616-F1AC1B16E569}" destId="{5197DDF6-9B4C-4BFC-BC3A-EA6C58E42FA7}" srcOrd="0" destOrd="0" presId="urn:microsoft.com/office/officeart/2005/8/layout/chevron1"/>
    <dgm:cxn modelId="{A16816BE-BBB9-4B83-AD1F-CDDE5E18DC4F}" type="presOf" srcId="{94756241-BAB5-45B4-91F5-719576B63D90}" destId="{37000E98-81DC-4356-95BB-7BC9E7ACF530}" srcOrd="0" destOrd="0" presId="urn:microsoft.com/office/officeart/2005/8/layout/chevron1"/>
    <dgm:cxn modelId="{DC73BAD8-ECFF-40D6-8D3E-389214FE3380}" srcId="{A87E6D18-95B4-40A0-A616-F1AC1B16E569}" destId="{768F6B5E-18D8-4B50-A55B-58B64A695B56}" srcOrd="6" destOrd="0" parTransId="{E8BA1BCD-C214-44A4-A4A3-7B5B6EA44478}" sibTransId="{CD6FCF7C-AE39-438B-B07E-01D7FD6E4748}"/>
    <dgm:cxn modelId="{2678A87D-1148-4774-8CB9-F60A71F89F55}" type="presOf" srcId="{173F2F99-0C3A-4F4E-AF5F-949920B9454C}" destId="{6C3C9525-E078-47FA-B730-44C892C0E616}" srcOrd="0" destOrd="0" presId="urn:microsoft.com/office/officeart/2005/8/layout/chevron1"/>
    <dgm:cxn modelId="{D2A837BA-F4EF-4B9B-91DA-0C59C95F6376}" srcId="{A87E6D18-95B4-40A0-A616-F1AC1B16E569}" destId="{04259665-CD0B-4D8B-B4A6-4AA1C95B4DF6}" srcOrd="0" destOrd="0" parTransId="{80AA4A8F-2804-43C2-B88F-83A02884E53E}" sibTransId="{3CE7A998-8046-454F-8585-FD69C00DC4BD}"/>
    <dgm:cxn modelId="{8203A1D0-7FC1-4D2A-8ED1-540C57D52889}" type="presOf" srcId="{768F6B5E-18D8-4B50-A55B-58B64A695B56}" destId="{6E1AC135-A264-43D8-951A-4B328C9344B9}" srcOrd="0" destOrd="0" presId="urn:microsoft.com/office/officeart/2005/8/layout/chevron1"/>
    <dgm:cxn modelId="{13A69CF9-DDBB-4255-93E5-4865E231BC2C}" srcId="{A87E6D18-95B4-40A0-A616-F1AC1B16E569}" destId="{8A9782C3-DF52-41BF-BB5A-AD73F3640FCD}" srcOrd="3" destOrd="0" parTransId="{1C5D331B-F723-4726-826C-B5D2B98B7242}" sibTransId="{75A549AF-4D76-4F73-8339-CF191D4760E8}"/>
    <dgm:cxn modelId="{1C6499ED-C2F6-40DF-9CBF-077185879F37}" srcId="{A87E6D18-95B4-40A0-A616-F1AC1B16E569}" destId="{31BA2BD5-BBF5-4225-8D04-BC2564B01642}" srcOrd="5" destOrd="0" parTransId="{987B6FEE-F550-4506-A292-E340CAE576C3}" sibTransId="{92E1560F-AD17-4BC2-843E-4B1DDC8B6DBE}"/>
    <dgm:cxn modelId="{C1F559F7-53CE-417E-968B-B02EED68E1D3}" type="presOf" srcId="{31BA2BD5-BBF5-4225-8D04-BC2564B01642}" destId="{C8A8E80E-31BB-450D-9AE1-83090EF4584E}" srcOrd="0" destOrd="0" presId="urn:microsoft.com/office/officeart/2005/8/layout/chevron1"/>
    <dgm:cxn modelId="{0D0725DD-A68B-43FC-B86E-3784759F39D6}" srcId="{A87E6D18-95B4-40A0-A616-F1AC1B16E569}" destId="{173F2F99-0C3A-4F4E-AF5F-949920B9454C}" srcOrd="4" destOrd="0" parTransId="{2A49B909-D332-483F-8500-DF4179ECD8A5}" sibTransId="{54548CC0-0D48-41BB-A4B8-DF6FEA56FCFF}"/>
    <dgm:cxn modelId="{5E946BE9-2CE6-4BD7-82B9-759CFB2A50AC}" type="presOf" srcId="{8A9782C3-DF52-41BF-BB5A-AD73F3640FCD}" destId="{903ED198-CD86-4423-8EE5-5F1199C63C2F}" srcOrd="0" destOrd="0" presId="urn:microsoft.com/office/officeart/2005/8/layout/chevron1"/>
    <dgm:cxn modelId="{B549B32B-A741-48DA-BEA5-4972E98DCEFC}" srcId="{A87E6D18-95B4-40A0-A616-F1AC1B16E569}" destId="{33518A2C-9F14-4486-8758-BD50B2142EF1}" srcOrd="1" destOrd="0" parTransId="{8B4A8E39-91DC-427A-AC2A-4C874082C71B}" sibTransId="{E2C77366-044B-4B6C-9003-ACFA476BEDDE}"/>
    <dgm:cxn modelId="{F8FB5269-2A7E-458A-AA96-5508FBAC4B8A}" srcId="{A87E6D18-95B4-40A0-A616-F1AC1B16E569}" destId="{94756241-BAB5-45B4-91F5-719576B63D90}" srcOrd="2" destOrd="0" parTransId="{8595525C-5204-4C5B-8EB5-DA4E3A2095F7}" sibTransId="{67A83D8C-5042-4C11-9469-C34643533500}"/>
    <dgm:cxn modelId="{B4951E7E-95DC-46C0-81C2-DE0482665D3C}" type="presOf" srcId="{33518A2C-9F14-4486-8758-BD50B2142EF1}" destId="{04F70D9C-938C-4F4F-91EC-D4D528E4A5A5}" srcOrd="0" destOrd="0" presId="urn:microsoft.com/office/officeart/2005/8/layout/chevron1"/>
    <dgm:cxn modelId="{3829E053-761A-47F5-BE2D-1D8DA7BC9ED2}" type="presParOf" srcId="{5197DDF6-9B4C-4BFC-BC3A-EA6C58E42FA7}" destId="{3182EEB7-EED7-4787-B65E-513516C3A23B}" srcOrd="0" destOrd="0" presId="urn:microsoft.com/office/officeart/2005/8/layout/chevron1"/>
    <dgm:cxn modelId="{69283407-9512-4A23-8687-472FC90641B6}" type="presParOf" srcId="{5197DDF6-9B4C-4BFC-BC3A-EA6C58E42FA7}" destId="{52879E85-1358-4F47-85CD-2233BCD2A99F}" srcOrd="1" destOrd="0" presId="urn:microsoft.com/office/officeart/2005/8/layout/chevron1"/>
    <dgm:cxn modelId="{AFEB4623-F08E-4FE4-94C5-1A8AD4234DC8}" type="presParOf" srcId="{5197DDF6-9B4C-4BFC-BC3A-EA6C58E42FA7}" destId="{04F70D9C-938C-4F4F-91EC-D4D528E4A5A5}" srcOrd="2" destOrd="0" presId="urn:microsoft.com/office/officeart/2005/8/layout/chevron1"/>
    <dgm:cxn modelId="{674C1D6D-2AFA-48A4-84CA-D633424C4E18}" type="presParOf" srcId="{5197DDF6-9B4C-4BFC-BC3A-EA6C58E42FA7}" destId="{03DF3B91-CF5E-4DB1-A9D6-A5360125BE36}" srcOrd="3" destOrd="0" presId="urn:microsoft.com/office/officeart/2005/8/layout/chevron1"/>
    <dgm:cxn modelId="{B181DBDF-8641-40AE-BA49-1721F2449C31}" type="presParOf" srcId="{5197DDF6-9B4C-4BFC-BC3A-EA6C58E42FA7}" destId="{37000E98-81DC-4356-95BB-7BC9E7ACF530}" srcOrd="4" destOrd="0" presId="urn:microsoft.com/office/officeart/2005/8/layout/chevron1"/>
    <dgm:cxn modelId="{A590C436-936E-4042-8361-88B1701D5BB0}" type="presParOf" srcId="{5197DDF6-9B4C-4BFC-BC3A-EA6C58E42FA7}" destId="{7BD15A73-5429-472D-92DA-F447988F5575}" srcOrd="5" destOrd="0" presId="urn:microsoft.com/office/officeart/2005/8/layout/chevron1"/>
    <dgm:cxn modelId="{0919E931-F260-4F0C-ACFC-EAA2E2E2ABC5}" type="presParOf" srcId="{5197DDF6-9B4C-4BFC-BC3A-EA6C58E42FA7}" destId="{903ED198-CD86-4423-8EE5-5F1199C63C2F}" srcOrd="6" destOrd="0" presId="urn:microsoft.com/office/officeart/2005/8/layout/chevron1"/>
    <dgm:cxn modelId="{519FAED7-135C-461A-A79D-78524FC144D7}" type="presParOf" srcId="{5197DDF6-9B4C-4BFC-BC3A-EA6C58E42FA7}" destId="{B44D9E86-97E7-4906-834A-B79963150A17}" srcOrd="7" destOrd="0" presId="urn:microsoft.com/office/officeart/2005/8/layout/chevron1"/>
    <dgm:cxn modelId="{CDC637FB-BE7C-4B66-AA33-E0B4BCC4CA70}" type="presParOf" srcId="{5197DDF6-9B4C-4BFC-BC3A-EA6C58E42FA7}" destId="{6C3C9525-E078-47FA-B730-44C892C0E616}" srcOrd="8" destOrd="0" presId="urn:microsoft.com/office/officeart/2005/8/layout/chevron1"/>
    <dgm:cxn modelId="{AE7D87F2-F50A-4A86-B52F-A929C958E301}" type="presParOf" srcId="{5197DDF6-9B4C-4BFC-BC3A-EA6C58E42FA7}" destId="{4CF75D3B-02D9-4612-A285-7A229A4F9E9C}" srcOrd="9" destOrd="0" presId="urn:microsoft.com/office/officeart/2005/8/layout/chevron1"/>
    <dgm:cxn modelId="{E6103C1D-4FD1-44CA-BD03-11BE26F8B651}" type="presParOf" srcId="{5197DDF6-9B4C-4BFC-BC3A-EA6C58E42FA7}" destId="{C8A8E80E-31BB-450D-9AE1-83090EF4584E}" srcOrd="10" destOrd="0" presId="urn:microsoft.com/office/officeart/2005/8/layout/chevron1"/>
    <dgm:cxn modelId="{90C3ABB5-C0E3-43AD-9AEA-2C8ABAD84F89}" type="presParOf" srcId="{5197DDF6-9B4C-4BFC-BC3A-EA6C58E42FA7}" destId="{800C2201-2967-4F52-B591-9E45EE71449F}" srcOrd="11" destOrd="0" presId="urn:microsoft.com/office/officeart/2005/8/layout/chevron1"/>
    <dgm:cxn modelId="{455022C1-21DC-47EB-BDCC-49C0DA7E175A}" type="presParOf" srcId="{5197DDF6-9B4C-4BFC-BC3A-EA6C58E42FA7}" destId="{6E1AC135-A264-43D8-951A-4B328C9344B9}"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A87E6D18-95B4-40A0-A616-F1AC1B16E569}" type="doc">
      <dgm:prSet loTypeId="urn:microsoft.com/office/officeart/2005/8/layout/chevron1" loCatId="process" qsTypeId="urn:microsoft.com/office/officeart/2005/8/quickstyle/simple1" qsCatId="simple" csTypeId="urn:microsoft.com/office/officeart/2005/8/colors/accent3_2" csCatId="accent3" phldr="1"/>
      <dgm:spPr/>
    </dgm:pt>
    <dgm:pt modelId="{04259665-CD0B-4D8B-B4A6-4AA1C95B4DF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Overview</a:t>
          </a:r>
          <a:endParaRPr lang="en-US" dirty="0"/>
        </a:p>
      </dgm:t>
    </dgm:pt>
    <dgm:pt modelId="{80AA4A8F-2804-43C2-B88F-83A02884E53E}" type="parTrans" cxnId="{D2A837BA-F4EF-4B9B-91DA-0C59C95F6376}">
      <dgm:prSet/>
      <dgm:spPr/>
      <dgm:t>
        <a:bodyPr/>
        <a:lstStyle/>
        <a:p>
          <a:endParaRPr lang="en-US"/>
        </a:p>
      </dgm:t>
    </dgm:pt>
    <dgm:pt modelId="{3CE7A998-8046-454F-8585-FD69C00DC4BD}" type="sibTrans" cxnId="{D2A837BA-F4EF-4B9B-91DA-0C59C95F6376}">
      <dgm:prSet/>
      <dgm:spPr/>
      <dgm:t>
        <a:bodyPr/>
        <a:lstStyle/>
        <a:p>
          <a:endParaRPr lang="en-US"/>
        </a:p>
      </dgm:t>
    </dgm:pt>
    <dgm:pt modelId="{94756241-BAB5-45B4-91F5-719576B63D90}">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Sensor Selection</a:t>
          </a:r>
          <a:endParaRPr lang="en-US" dirty="0"/>
        </a:p>
      </dgm:t>
    </dgm:pt>
    <dgm:pt modelId="{8595525C-5204-4C5B-8EB5-DA4E3A2095F7}" type="parTrans" cxnId="{F8FB5269-2A7E-458A-AA96-5508FBAC4B8A}">
      <dgm:prSet/>
      <dgm:spPr/>
      <dgm:t>
        <a:bodyPr/>
        <a:lstStyle/>
        <a:p>
          <a:endParaRPr lang="en-US"/>
        </a:p>
      </dgm:t>
    </dgm:pt>
    <dgm:pt modelId="{67A83D8C-5042-4C11-9469-C34643533500}" type="sibTrans" cxnId="{F8FB5269-2A7E-458A-AA96-5508FBAC4B8A}">
      <dgm:prSet/>
      <dgm:spPr/>
      <dgm:t>
        <a:bodyPr/>
        <a:lstStyle/>
        <a:p>
          <a:endParaRPr lang="en-US"/>
        </a:p>
      </dgm:t>
    </dgm:pt>
    <dgm:pt modelId="{768F6B5E-18D8-4B50-A55B-58B64A695B5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Summary</a:t>
          </a:r>
          <a:endParaRPr lang="en-US" dirty="0"/>
        </a:p>
      </dgm:t>
    </dgm:pt>
    <dgm:pt modelId="{E8BA1BCD-C214-44A4-A4A3-7B5B6EA44478}" type="parTrans" cxnId="{DC73BAD8-ECFF-40D6-8D3E-389214FE3380}">
      <dgm:prSet/>
      <dgm:spPr/>
      <dgm:t>
        <a:bodyPr/>
        <a:lstStyle/>
        <a:p>
          <a:endParaRPr lang="en-US"/>
        </a:p>
      </dgm:t>
    </dgm:pt>
    <dgm:pt modelId="{CD6FCF7C-AE39-438B-B07E-01D7FD6E4748}" type="sibTrans" cxnId="{DC73BAD8-ECFF-40D6-8D3E-389214FE3380}">
      <dgm:prSet/>
      <dgm:spPr/>
      <dgm:t>
        <a:bodyPr/>
        <a:lstStyle/>
        <a:p>
          <a:endParaRPr lang="en-US"/>
        </a:p>
      </dgm:t>
    </dgm:pt>
    <dgm:pt modelId="{33518A2C-9F14-4486-8758-BD50B2142EF1}">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Requirements</a:t>
          </a:r>
          <a:endParaRPr lang="en-US" dirty="0"/>
        </a:p>
      </dgm:t>
    </dgm:pt>
    <dgm:pt modelId="{E2C77366-044B-4B6C-9003-ACFA476BEDDE}" type="sibTrans" cxnId="{B549B32B-A741-48DA-BEA5-4972E98DCEFC}">
      <dgm:prSet/>
      <dgm:spPr/>
      <dgm:t>
        <a:bodyPr/>
        <a:lstStyle/>
        <a:p>
          <a:endParaRPr lang="en-US"/>
        </a:p>
      </dgm:t>
    </dgm:pt>
    <dgm:pt modelId="{8B4A8E39-91DC-427A-AC2A-4C874082C71B}" type="parTrans" cxnId="{B549B32B-A741-48DA-BEA5-4972E98DCEFC}">
      <dgm:prSet/>
      <dgm:spPr/>
      <dgm:t>
        <a:bodyPr/>
        <a:lstStyle/>
        <a:p>
          <a:endParaRPr lang="en-US"/>
        </a:p>
      </dgm:t>
    </dgm:pt>
    <dgm:pt modelId="{8A9782C3-DF52-41BF-BB5A-AD73F3640FCD}">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Mechanical</a:t>
          </a:r>
          <a:endParaRPr lang="en-US" dirty="0"/>
        </a:p>
      </dgm:t>
    </dgm:pt>
    <dgm:pt modelId="{1C5D331B-F723-4726-826C-B5D2B98B7242}" type="parTrans" cxnId="{13A69CF9-DDBB-4255-93E5-4865E231BC2C}">
      <dgm:prSet/>
      <dgm:spPr/>
      <dgm:t>
        <a:bodyPr/>
        <a:lstStyle/>
        <a:p>
          <a:endParaRPr lang="en-US"/>
        </a:p>
      </dgm:t>
    </dgm:pt>
    <dgm:pt modelId="{75A549AF-4D76-4F73-8339-CF191D4760E8}" type="sibTrans" cxnId="{13A69CF9-DDBB-4255-93E5-4865E231BC2C}">
      <dgm:prSet/>
      <dgm:spPr/>
      <dgm:t>
        <a:bodyPr/>
        <a:lstStyle/>
        <a:p>
          <a:endParaRPr lang="en-US"/>
        </a:p>
      </dgm:t>
    </dgm:pt>
    <dgm:pt modelId="{31BA2BD5-BBF5-4225-8D04-BC2564B01642}">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Electrical</a:t>
          </a:r>
          <a:endParaRPr lang="en-US" dirty="0"/>
        </a:p>
      </dgm:t>
    </dgm:pt>
    <dgm:pt modelId="{987B6FEE-F550-4506-A292-E340CAE576C3}" type="parTrans" cxnId="{1C6499ED-C2F6-40DF-9CBF-077185879F37}">
      <dgm:prSet/>
      <dgm:spPr/>
      <dgm:t>
        <a:bodyPr/>
        <a:lstStyle/>
        <a:p>
          <a:endParaRPr lang="en-US"/>
        </a:p>
      </dgm:t>
    </dgm:pt>
    <dgm:pt modelId="{92E1560F-AD17-4BC2-843E-4B1DDC8B6DBE}" type="sibTrans" cxnId="{1C6499ED-C2F6-40DF-9CBF-077185879F37}">
      <dgm:prSet/>
      <dgm:spPr/>
      <dgm:t>
        <a:bodyPr/>
        <a:lstStyle/>
        <a:p>
          <a:endParaRPr lang="en-US"/>
        </a:p>
      </dgm:t>
    </dgm:pt>
    <dgm:pt modelId="{173F2F99-0C3A-4F4E-AF5F-949920B9454C}">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t>Thermal</a:t>
          </a:r>
          <a:endParaRPr lang="en-US" dirty="0"/>
        </a:p>
      </dgm:t>
    </dgm:pt>
    <dgm:pt modelId="{2A49B909-D332-483F-8500-DF4179ECD8A5}" type="parTrans" cxnId="{0D0725DD-A68B-43FC-B86E-3784759F39D6}">
      <dgm:prSet/>
      <dgm:spPr/>
      <dgm:t>
        <a:bodyPr/>
        <a:lstStyle/>
        <a:p>
          <a:endParaRPr lang="en-US"/>
        </a:p>
      </dgm:t>
    </dgm:pt>
    <dgm:pt modelId="{54548CC0-0D48-41BB-A4B8-DF6FEA56FCFF}" type="sibTrans" cxnId="{0D0725DD-A68B-43FC-B86E-3784759F39D6}">
      <dgm:prSet/>
      <dgm:spPr/>
      <dgm:t>
        <a:bodyPr/>
        <a:lstStyle/>
        <a:p>
          <a:endParaRPr lang="en-US"/>
        </a:p>
      </dgm:t>
    </dgm:pt>
    <dgm:pt modelId="{5197DDF6-9B4C-4BFC-BC3A-EA6C58E42FA7}" type="pres">
      <dgm:prSet presAssocID="{A87E6D18-95B4-40A0-A616-F1AC1B16E569}" presName="Name0" presStyleCnt="0">
        <dgm:presLayoutVars>
          <dgm:dir/>
          <dgm:animLvl val="lvl"/>
          <dgm:resizeHandles val="exact"/>
        </dgm:presLayoutVars>
      </dgm:prSet>
      <dgm:spPr/>
    </dgm:pt>
    <dgm:pt modelId="{3182EEB7-EED7-4787-B65E-513516C3A23B}" type="pres">
      <dgm:prSet presAssocID="{04259665-CD0B-4D8B-B4A6-4AA1C95B4DF6}" presName="parTxOnly" presStyleLbl="node1" presStyleIdx="0" presStyleCnt="7">
        <dgm:presLayoutVars>
          <dgm:chMax val="0"/>
          <dgm:chPref val="0"/>
          <dgm:bulletEnabled val="1"/>
        </dgm:presLayoutVars>
      </dgm:prSet>
      <dgm:spPr/>
      <dgm:t>
        <a:bodyPr/>
        <a:lstStyle/>
        <a:p>
          <a:endParaRPr lang="en-US"/>
        </a:p>
      </dgm:t>
    </dgm:pt>
    <dgm:pt modelId="{52879E85-1358-4F47-85CD-2233BCD2A99F}" type="pres">
      <dgm:prSet presAssocID="{3CE7A998-8046-454F-8585-FD69C00DC4BD}" presName="parTxOnlySpace" presStyleCnt="0"/>
      <dgm:spPr/>
    </dgm:pt>
    <dgm:pt modelId="{04F70D9C-938C-4F4F-91EC-D4D528E4A5A5}" type="pres">
      <dgm:prSet presAssocID="{33518A2C-9F14-4486-8758-BD50B2142EF1}" presName="parTxOnly" presStyleLbl="node1" presStyleIdx="1" presStyleCnt="7">
        <dgm:presLayoutVars>
          <dgm:chMax val="0"/>
          <dgm:chPref val="0"/>
          <dgm:bulletEnabled val="1"/>
        </dgm:presLayoutVars>
      </dgm:prSet>
      <dgm:spPr/>
      <dgm:t>
        <a:bodyPr/>
        <a:lstStyle/>
        <a:p>
          <a:endParaRPr lang="en-US"/>
        </a:p>
      </dgm:t>
    </dgm:pt>
    <dgm:pt modelId="{03DF3B91-CF5E-4DB1-A9D6-A5360125BE36}" type="pres">
      <dgm:prSet presAssocID="{E2C77366-044B-4B6C-9003-ACFA476BEDDE}" presName="parTxOnlySpace" presStyleCnt="0"/>
      <dgm:spPr/>
    </dgm:pt>
    <dgm:pt modelId="{37000E98-81DC-4356-95BB-7BC9E7ACF530}" type="pres">
      <dgm:prSet presAssocID="{94756241-BAB5-45B4-91F5-719576B63D90}" presName="parTxOnly" presStyleLbl="node1" presStyleIdx="2" presStyleCnt="7">
        <dgm:presLayoutVars>
          <dgm:chMax val="0"/>
          <dgm:chPref val="0"/>
          <dgm:bulletEnabled val="1"/>
        </dgm:presLayoutVars>
      </dgm:prSet>
      <dgm:spPr/>
      <dgm:t>
        <a:bodyPr/>
        <a:lstStyle/>
        <a:p>
          <a:endParaRPr lang="en-US"/>
        </a:p>
      </dgm:t>
    </dgm:pt>
    <dgm:pt modelId="{7BD15A73-5429-472D-92DA-F447988F5575}" type="pres">
      <dgm:prSet presAssocID="{67A83D8C-5042-4C11-9469-C34643533500}" presName="parTxOnlySpace" presStyleCnt="0"/>
      <dgm:spPr/>
    </dgm:pt>
    <dgm:pt modelId="{903ED198-CD86-4423-8EE5-5F1199C63C2F}" type="pres">
      <dgm:prSet presAssocID="{8A9782C3-DF52-41BF-BB5A-AD73F3640FCD}" presName="parTxOnly" presStyleLbl="node1" presStyleIdx="3" presStyleCnt="7">
        <dgm:presLayoutVars>
          <dgm:chMax val="0"/>
          <dgm:chPref val="0"/>
          <dgm:bulletEnabled val="1"/>
        </dgm:presLayoutVars>
      </dgm:prSet>
      <dgm:spPr/>
      <dgm:t>
        <a:bodyPr/>
        <a:lstStyle/>
        <a:p>
          <a:endParaRPr lang="en-US"/>
        </a:p>
      </dgm:t>
    </dgm:pt>
    <dgm:pt modelId="{B44D9E86-97E7-4906-834A-B79963150A17}" type="pres">
      <dgm:prSet presAssocID="{75A549AF-4D76-4F73-8339-CF191D4760E8}" presName="parTxOnlySpace" presStyleCnt="0"/>
      <dgm:spPr/>
    </dgm:pt>
    <dgm:pt modelId="{6C3C9525-E078-47FA-B730-44C892C0E616}" type="pres">
      <dgm:prSet presAssocID="{173F2F99-0C3A-4F4E-AF5F-949920B9454C}" presName="parTxOnly" presStyleLbl="node1" presStyleIdx="4" presStyleCnt="7">
        <dgm:presLayoutVars>
          <dgm:chMax val="0"/>
          <dgm:chPref val="0"/>
          <dgm:bulletEnabled val="1"/>
        </dgm:presLayoutVars>
      </dgm:prSet>
      <dgm:spPr/>
      <dgm:t>
        <a:bodyPr/>
        <a:lstStyle/>
        <a:p>
          <a:endParaRPr lang="en-US"/>
        </a:p>
      </dgm:t>
    </dgm:pt>
    <dgm:pt modelId="{4CF75D3B-02D9-4612-A285-7A229A4F9E9C}" type="pres">
      <dgm:prSet presAssocID="{54548CC0-0D48-41BB-A4B8-DF6FEA56FCFF}" presName="parTxOnlySpace" presStyleCnt="0"/>
      <dgm:spPr/>
    </dgm:pt>
    <dgm:pt modelId="{C8A8E80E-31BB-450D-9AE1-83090EF4584E}" type="pres">
      <dgm:prSet presAssocID="{31BA2BD5-BBF5-4225-8D04-BC2564B01642}" presName="parTxOnly" presStyleLbl="node1" presStyleIdx="5" presStyleCnt="7">
        <dgm:presLayoutVars>
          <dgm:chMax val="0"/>
          <dgm:chPref val="0"/>
          <dgm:bulletEnabled val="1"/>
        </dgm:presLayoutVars>
      </dgm:prSet>
      <dgm:spPr/>
      <dgm:t>
        <a:bodyPr/>
        <a:lstStyle/>
        <a:p>
          <a:endParaRPr lang="en-US"/>
        </a:p>
      </dgm:t>
    </dgm:pt>
    <dgm:pt modelId="{800C2201-2967-4F52-B591-9E45EE71449F}" type="pres">
      <dgm:prSet presAssocID="{92E1560F-AD17-4BC2-843E-4B1DDC8B6DBE}" presName="parTxOnlySpace" presStyleCnt="0"/>
      <dgm:spPr/>
    </dgm:pt>
    <dgm:pt modelId="{6E1AC135-A264-43D8-951A-4B328C9344B9}" type="pres">
      <dgm:prSet presAssocID="{768F6B5E-18D8-4B50-A55B-58B64A695B56}" presName="parTxOnly" presStyleLbl="node1" presStyleIdx="6" presStyleCnt="7">
        <dgm:presLayoutVars>
          <dgm:chMax val="0"/>
          <dgm:chPref val="0"/>
          <dgm:bulletEnabled val="1"/>
        </dgm:presLayoutVars>
      </dgm:prSet>
      <dgm:spPr/>
      <dgm:t>
        <a:bodyPr/>
        <a:lstStyle/>
        <a:p>
          <a:endParaRPr lang="en-US"/>
        </a:p>
      </dgm:t>
    </dgm:pt>
  </dgm:ptLst>
  <dgm:cxnLst>
    <dgm:cxn modelId="{6DD5576D-A154-4D7C-A206-8DF091BD5329}" type="presOf" srcId="{8A9782C3-DF52-41BF-BB5A-AD73F3640FCD}" destId="{903ED198-CD86-4423-8EE5-5F1199C63C2F}" srcOrd="0" destOrd="0" presId="urn:microsoft.com/office/officeart/2005/8/layout/chevron1"/>
    <dgm:cxn modelId="{DC73BAD8-ECFF-40D6-8D3E-389214FE3380}" srcId="{A87E6D18-95B4-40A0-A616-F1AC1B16E569}" destId="{768F6B5E-18D8-4B50-A55B-58B64A695B56}" srcOrd="6" destOrd="0" parTransId="{E8BA1BCD-C214-44A4-A4A3-7B5B6EA44478}" sibTransId="{CD6FCF7C-AE39-438B-B07E-01D7FD6E4748}"/>
    <dgm:cxn modelId="{F44CD264-A4E6-460D-A883-605C671238B3}" type="presOf" srcId="{94756241-BAB5-45B4-91F5-719576B63D90}" destId="{37000E98-81DC-4356-95BB-7BC9E7ACF530}" srcOrd="0" destOrd="0" presId="urn:microsoft.com/office/officeart/2005/8/layout/chevron1"/>
    <dgm:cxn modelId="{1A46E894-7B42-4F2B-93C2-5B538CA5C19E}" type="presOf" srcId="{768F6B5E-18D8-4B50-A55B-58B64A695B56}" destId="{6E1AC135-A264-43D8-951A-4B328C9344B9}" srcOrd="0" destOrd="0" presId="urn:microsoft.com/office/officeart/2005/8/layout/chevron1"/>
    <dgm:cxn modelId="{D2A837BA-F4EF-4B9B-91DA-0C59C95F6376}" srcId="{A87E6D18-95B4-40A0-A616-F1AC1B16E569}" destId="{04259665-CD0B-4D8B-B4A6-4AA1C95B4DF6}" srcOrd="0" destOrd="0" parTransId="{80AA4A8F-2804-43C2-B88F-83A02884E53E}" sibTransId="{3CE7A998-8046-454F-8585-FD69C00DC4BD}"/>
    <dgm:cxn modelId="{13A69CF9-DDBB-4255-93E5-4865E231BC2C}" srcId="{A87E6D18-95B4-40A0-A616-F1AC1B16E569}" destId="{8A9782C3-DF52-41BF-BB5A-AD73F3640FCD}" srcOrd="3" destOrd="0" parTransId="{1C5D331B-F723-4726-826C-B5D2B98B7242}" sibTransId="{75A549AF-4D76-4F73-8339-CF191D4760E8}"/>
    <dgm:cxn modelId="{1C6499ED-C2F6-40DF-9CBF-077185879F37}" srcId="{A87E6D18-95B4-40A0-A616-F1AC1B16E569}" destId="{31BA2BD5-BBF5-4225-8D04-BC2564B01642}" srcOrd="5" destOrd="0" parTransId="{987B6FEE-F550-4506-A292-E340CAE576C3}" sibTransId="{92E1560F-AD17-4BC2-843E-4B1DDC8B6DBE}"/>
    <dgm:cxn modelId="{E7A11DD3-058A-42E2-8C4F-0464421DDC9B}" type="presOf" srcId="{31BA2BD5-BBF5-4225-8D04-BC2564B01642}" destId="{C8A8E80E-31BB-450D-9AE1-83090EF4584E}" srcOrd="0" destOrd="0" presId="urn:microsoft.com/office/officeart/2005/8/layout/chevron1"/>
    <dgm:cxn modelId="{0D0725DD-A68B-43FC-B86E-3784759F39D6}" srcId="{A87E6D18-95B4-40A0-A616-F1AC1B16E569}" destId="{173F2F99-0C3A-4F4E-AF5F-949920B9454C}" srcOrd="4" destOrd="0" parTransId="{2A49B909-D332-483F-8500-DF4179ECD8A5}" sibTransId="{54548CC0-0D48-41BB-A4B8-DF6FEA56FCFF}"/>
    <dgm:cxn modelId="{FB195225-7C8F-4DC3-8851-BA1CF68FAD86}" type="presOf" srcId="{173F2F99-0C3A-4F4E-AF5F-949920B9454C}" destId="{6C3C9525-E078-47FA-B730-44C892C0E616}" srcOrd="0" destOrd="0" presId="urn:microsoft.com/office/officeart/2005/8/layout/chevron1"/>
    <dgm:cxn modelId="{667F875B-F314-4877-BF36-04B92257100B}" type="presOf" srcId="{04259665-CD0B-4D8B-B4A6-4AA1C95B4DF6}" destId="{3182EEB7-EED7-4787-B65E-513516C3A23B}" srcOrd="0" destOrd="0" presId="urn:microsoft.com/office/officeart/2005/8/layout/chevron1"/>
    <dgm:cxn modelId="{6E9D9A4A-1E46-41F2-98F4-67556D584471}" type="presOf" srcId="{A87E6D18-95B4-40A0-A616-F1AC1B16E569}" destId="{5197DDF6-9B4C-4BFC-BC3A-EA6C58E42FA7}" srcOrd="0" destOrd="0" presId="urn:microsoft.com/office/officeart/2005/8/layout/chevron1"/>
    <dgm:cxn modelId="{B549B32B-A741-48DA-BEA5-4972E98DCEFC}" srcId="{A87E6D18-95B4-40A0-A616-F1AC1B16E569}" destId="{33518A2C-9F14-4486-8758-BD50B2142EF1}" srcOrd="1" destOrd="0" parTransId="{8B4A8E39-91DC-427A-AC2A-4C874082C71B}" sibTransId="{E2C77366-044B-4B6C-9003-ACFA476BEDDE}"/>
    <dgm:cxn modelId="{F8FB5269-2A7E-458A-AA96-5508FBAC4B8A}" srcId="{A87E6D18-95B4-40A0-A616-F1AC1B16E569}" destId="{94756241-BAB5-45B4-91F5-719576B63D90}" srcOrd="2" destOrd="0" parTransId="{8595525C-5204-4C5B-8EB5-DA4E3A2095F7}" sibTransId="{67A83D8C-5042-4C11-9469-C34643533500}"/>
    <dgm:cxn modelId="{927185FA-95D0-4DAF-AC3D-85351FE8CE49}" type="presOf" srcId="{33518A2C-9F14-4486-8758-BD50B2142EF1}" destId="{04F70D9C-938C-4F4F-91EC-D4D528E4A5A5}" srcOrd="0" destOrd="0" presId="urn:microsoft.com/office/officeart/2005/8/layout/chevron1"/>
    <dgm:cxn modelId="{17031DA4-197A-4208-9137-9855F8502421}" type="presParOf" srcId="{5197DDF6-9B4C-4BFC-BC3A-EA6C58E42FA7}" destId="{3182EEB7-EED7-4787-B65E-513516C3A23B}" srcOrd="0" destOrd="0" presId="urn:microsoft.com/office/officeart/2005/8/layout/chevron1"/>
    <dgm:cxn modelId="{A8F8A713-64AC-4376-B104-32D2E5D854B4}" type="presParOf" srcId="{5197DDF6-9B4C-4BFC-BC3A-EA6C58E42FA7}" destId="{52879E85-1358-4F47-85CD-2233BCD2A99F}" srcOrd="1" destOrd="0" presId="urn:microsoft.com/office/officeart/2005/8/layout/chevron1"/>
    <dgm:cxn modelId="{B7A5A1AB-E4E0-434C-91AE-83A8F8B49E6A}" type="presParOf" srcId="{5197DDF6-9B4C-4BFC-BC3A-EA6C58E42FA7}" destId="{04F70D9C-938C-4F4F-91EC-D4D528E4A5A5}" srcOrd="2" destOrd="0" presId="urn:microsoft.com/office/officeart/2005/8/layout/chevron1"/>
    <dgm:cxn modelId="{8A0CA121-B936-4406-92CE-8F9E49DF1F76}" type="presParOf" srcId="{5197DDF6-9B4C-4BFC-BC3A-EA6C58E42FA7}" destId="{03DF3B91-CF5E-4DB1-A9D6-A5360125BE36}" srcOrd="3" destOrd="0" presId="urn:microsoft.com/office/officeart/2005/8/layout/chevron1"/>
    <dgm:cxn modelId="{85A1F8E7-1D26-4BF0-9717-56BDEC53C19A}" type="presParOf" srcId="{5197DDF6-9B4C-4BFC-BC3A-EA6C58E42FA7}" destId="{37000E98-81DC-4356-95BB-7BC9E7ACF530}" srcOrd="4" destOrd="0" presId="urn:microsoft.com/office/officeart/2005/8/layout/chevron1"/>
    <dgm:cxn modelId="{6CD8B5E2-1ED6-42BC-8B5B-264B1CE9E300}" type="presParOf" srcId="{5197DDF6-9B4C-4BFC-BC3A-EA6C58E42FA7}" destId="{7BD15A73-5429-472D-92DA-F447988F5575}" srcOrd="5" destOrd="0" presId="urn:microsoft.com/office/officeart/2005/8/layout/chevron1"/>
    <dgm:cxn modelId="{BB8B7DC7-1B1E-41F2-92C6-05D764DC6CCC}" type="presParOf" srcId="{5197DDF6-9B4C-4BFC-BC3A-EA6C58E42FA7}" destId="{903ED198-CD86-4423-8EE5-5F1199C63C2F}" srcOrd="6" destOrd="0" presId="urn:microsoft.com/office/officeart/2005/8/layout/chevron1"/>
    <dgm:cxn modelId="{24A6DE0F-40F3-4619-9C9B-573A506BC8E0}" type="presParOf" srcId="{5197DDF6-9B4C-4BFC-BC3A-EA6C58E42FA7}" destId="{B44D9E86-97E7-4906-834A-B79963150A17}" srcOrd="7" destOrd="0" presId="urn:microsoft.com/office/officeart/2005/8/layout/chevron1"/>
    <dgm:cxn modelId="{CD31CE75-A51B-4C27-93EF-321EA6BAA908}" type="presParOf" srcId="{5197DDF6-9B4C-4BFC-BC3A-EA6C58E42FA7}" destId="{6C3C9525-E078-47FA-B730-44C892C0E616}" srcOrd="8" destOrd="0" presId="urn:microsoft.com/office/officeart/2005/8/layout/chevron1"/>
    <dgm:cxn modelId="{A4120464-2D6D-48E4-8A8D-6C9C62EEEAA8}" type="presParOf" srcId="{5197DDF6-9B4C-4BFC-BC3A-EA6C58E42FA7}" destId="{4CF75D3B-02D9-4612-A285-7A229A4F9E9C}" srcOrd="9" destOrd="0" presId="urn:microsoft.com/office/officeart/2005/8/layout/chevron1"/>
    <dgm:cxn modelId="{4751FDA3-5F53-43FC-911C-7DD9EC0A1B4A}" type="presParOf" srcId="{5197DDF6-9B4C-4BFC-BC3A-EA6C58E42FA7}" destId="{C8A8E80E-31BB-450D-9AE1-83090EF4584E}" srcOrd="10" destOrd="0" presId="urn:microsoft.com/office/officeart/2005/8/layout/chevron1"/>
    <dgm:cxn modelId="{DC7AC1F0-AB8D-441D-A02A-9D94052EC614}" type="presParOf" srcId="{5197DDF6-9B4C-4BFC-BC3A-EA6C58E42FA7}" destId="{800C2201-2967-4F52-B591-9E45EE71449F}" srcOrd="11" destOrd="0" presId="urn:microsoft.com/office/officeart/2005/8/layout/chevron1"/>
    <dgm:cxn modelId="{92C077DD-94C6-443A-8BE3-BBD5471B03A2}" type="presParOf" srcId="{5197DDF6-9B4C-4BFC-BC3A-EA6C58E42FA7}" destId="{6E1AC135-A264-43D8-951A-4B328C9344B9}"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3.xml><?xml version="1.0" encoding="utf-8"?>
<dgm:dataModel xmlns:dgm="http://schemas.openxmlformats.org/drawingml/2006/diagram" xmlns:a="http://schemas.openxmlformats.org/drawingml/2006/main">
  <dgm:ptLst>
    <dgm:pt modelId="{A87E6D18-95B4-40A0-A616-F1AC1B16E569}" type="doc">
      <dgm:prSet loTypeId="urn:microsoft.com/office/officeart/2005/8/layout/chevron1" loCatId="process" qsTypeId="urn:microsoft.com/office/officeart/2005/8/quickstyle/simple1" qsCatId="simple" csTypeId="urn:microsoft.com/office/officeart/2005/8/colors/accent3_2" csCatId="accent3" phldr="1"/>
      <dgm:spPr/>
    </dgm:pt>
    <dgm:pt modelId="{04259665-CD0B-4D8B-B4A6-4AA1C95B4DF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Overview</a:t>
          </a:r>
          <a:endParaRPr lang="en-US" dirty="0"/>
        </a:p>
      </dgm:t>
    </dgm:pt>
    <dgm:pt modelId="{80AA4A8F-2804-43C2-B88F-83A02884E53E}" type="parTrans" cxnId="{D2A837BA-F4EF-4B9B-91DA-0C59C95F6376}">
      <dgm:prSet/>
      <dgm:spPr/>
      <dgm:t>
        <a:bodyPr/>
        <a:lstStyle/>
        <a:p>
          <a:endParaRPr lang="en-US"/>
        </a:p>
      </dgm:t>
    </dgm:pt>
    <dgm:pt modelId="{3CE7A998-8046-454F-8585-FD69C00DC4BD}" type="sibTrans" cxnId="{D2A837BA-F4EF-4B9B-91DA-0C59C95F6376}">
      <dgm:prSet/>
      <dgm:spPr/>
      <dgm:t>
        <a:bodyPr/>
        <a:lstStyle/>
        <a:p>
          <a:endParaRPr lang="en-US"/>
        </a:p>
      </dgm:t>
    </dgm:pt>
    <dgm:pt modelId="{94756241-BAB5-45B4-91F5-719576B63D90}">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Sensor Selection</a:t>
          </a:r>
          <a:endParaRPr lang="en-US" dirty="0"/>
        </a:p>
      </dgm:t>
    </dgm:pt>
    <dgm:pt modelId="{8595525C-5204-4C5B-8EB5-DA4E3A2095F7}" type="parTrans" cxnId="{F8FB5269-2A7E-458A-AA96-5508FBAC4B8A}">
      <dgm:prSet/>
      <dgm:spPr/>
      <dgm:t>
        <a:bodyPr/>
        <a:lstStyle/>
        <a:p>
          <a:endParaRPr lang="en-US"/>
        </a:p>
      </dgm:t>
    </dgm:pt>
    <dgm:pt modelId="{67A83D8C-5042-4C11-9469-C34643533500}" type="sibTrans" cxnId="{F8FB5269-2A7E-458A-AA96-5508FBAC4B8A}">
      <dgm:prSet/>
      <dgm:spPr/>
      <dgm:t>
        <a:bodyPr/>
        <a:lstStyle/>
        <a:p>
          <a:endParaRPr lang="en-US"/>
        </a:p>
      </dgm:t>
    </dgm:pt>
    <dgm:pt modelId="{768F6B5E-18D8-4B50-A55B-58B64A695B5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Summary</a:t>
          </a:r>
          <a:endParaRPr lang="en-US" dirty="0"/>
        </a:p>
      </dgm:t>
    </dgm:pt>
    <dgm:pt modelId="{E8BA1BCD-C214-44A4-A4A3-7B5B6EA44478}" type="parTrans" cxnId="{DC73BAD8-ECFF-40D6-8D3E-389214FE3380}">
      <dgm:prSet/>
      <dgm:spPr/>
      <dgm:t>
        <a:bodyPr/>
        <a:lstStyle/>
        <a:p>
          <a:endParaRPr lang="en-US"/>
        </a:p>
      </dgm:t>
    </dgm:pt>
    <dgm:pt modelId="{CD6FCF7C-AE39-438B-B07E-01D7FD6E4748}" type="sibTrans" cxnId="{DC73BAD8-ECFF-40D6-8D3E-389214FE3380}">
      <dgm:prSet/>
      <dgm:spPr/>
      <dgm:t>
        <a:bodyPr/>
        <a:lstStyle/>
        <a:p>
          <a:endParaRPr lang="en-US"/>
        </a:p>
      </dgm:t>
    </dgm:pt>
    <dgm:pt modelId="{33518A2C-9F14-4486-8758-BD50B2142EF1}">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Requirements</a:t>
          </a:r>
          <a:endParaRPr lang="en-US" dirty="0"/>
        </a:p>
      </dgm:t>
    </dgm:pt>
    <dgm:pt modelId="{E2C77366-044B-4B6C-9003-ACFA476BEDDE}" type="sibTrans" cxnId="{B549B32B-A741-48DA-BEA5-4972E98DCEFC}">
      <dgm:prSet/>
      <dgm:spPr/>
      <dgm:t>
        <a:bodyPr/>
        <a:lstStyle/>
        <a:p>
          <a:endParaRPr lang="en-US"/>
        </a:p>
      </dgm:t>
    </dgm:pt>
    <dgm:pt modelId="{8B4A8E39-91DC-427A-AC2A-4C874082C71B}" type="parTrans" cxnId="{B549B32B-A741-48DA-BEA5-4972E98DCEFC}">
      <dgm:prSet/>
      <dgm:spPr/>
      <dgm:t>
        <a:bodyPr/>
        <a:lstStyle/>
        <a:p>
          <a:endParaRPr lang="en-US"/>
        </a:p>
      </dgm:t>
    </dgm:pt>
    <dgm:pt modelId="{8A9782C3-DF52-41BF-BB5A-AD73F3640FCD}">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Mechanical</a:t>
          </a:r>
          <a:endParaRPr lang="en-US" dirty="0"/>
        </a:p>
      </dgm:t>
    </dgm:pt>
    <dgm:pt modelId="{1C5D331B-F723-4726-826C-B5D2B98B7242}" type="parTrans" cxnId="{13A69CF9-DDBB-4255-93E5-4865E231BC2C}">
      <dgm:prSet/>
      <dgm:spPr/>
      <dgm:t>
        <a:bodyPr/>
        <a:lstStyle/>
        <a:p>
          <a:endParaRPr lang="en-US"/>
        </a:p>
      </dgm:t>
    </dgm:pt>
    <dgm:pt modelId="{75A549AF-4D76-4F73-8339-CF191D4760E8}" type="sibTrans" cxnId="{13A69CF9-DDBB-4255-93E5-4865E231BC2C}">
      <dgm:prSet/>
      <dgm:spPr/>
      <dgm:t>
        <a:bodyPr/>
        <a:lstStyle/>
        <a:p>
          <a:endParaRPr lang="en-US"/>
        </a:p>
      </dgm:t>
    </dgm:pt>
    <dgm:pt modelId="{31BA2BD5-BBF5-4225-8D04-BC2564B01642}">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Electrical</a:t>
          </a:r>
          <a:endParaRPr lang="en-US" dirty="0"/>
        </a:p>
      </dgm:t>
    </dgm:pt>
    <dgm:pt modelId="{987B6FEE-F550-4506-A292-E340CAE576C3}" type="parTrans" cxnId="{1C6499ED-C2F6-40DF-9CBF-077185879F37}">
      <dgm:prSet/>
      <dgm:spPr/>
      <dgm:t>
        <a:bodyPr/>
        <a:lstStyle/>
        <a:p>
          <a:endParaRPr lang="en-US"/>
        </a:p>
      </dgm:t>
    </dgm:pt>
    <dgm:pt modelId="{92E1560F-AD17-4BC2-843E-4B1DDC8B6DBE}" type="sibTrans" cxnId="{1C6499ED-C2F6-40DF-9CBF-077185879F37}">
      <dgm:prSet/>
      <dgm:spPr/>
      <dgm:t>
        <a:bodyPr/>
        <a:lstStyle/>
        <a:p>
          <a:endParaRPr lang="en-US"/>
        </a:p>
      </dgm:t>
    </dgm:pt>
    <dgm:pt modelId="{173F2F99-0C3A-4F4E-AF5F-949920B9454C}">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t>Thermal</a:t>
          </a:r>
          <a:endParaRPr lang="en-US" dirty="0"/>
        </a:p>
      </dgm:t>
    </dgm:pt>
    <dgm:pt modelId="{2A49B909-D332-483F-8500-DF4179ECD8A5}" type="parTrans" cxnId="{0D0725DD-A68B-43FC-B86E-3784759F39D6}">
      <dgm:prSet/>
      <dgm:spPr/>
      <dgm:t>
        <a:bodyPr/>
        <a:lstStyle/>
        <a:p>
          <a:endParaRPr lang="en-US"/>
        </a:p>
      </dgm:t>
    </dgm:pt>
    <dgm:pt modelId="{54548CC0-0D48-41BB-A4B8-DF6FEA56FCFF}" type="sibTrans" cxnId="{0D0725DD-A68B-43FC-B86E-3784759F39D6}">
      <dgm:prSet/>
      <dgm:spPr/>
      <dgm:t>
        <a:bodyPr/>
        <a:lstStyle/>
        <a:p>
          <a:endParaRPr lang="en-US"/>
        </a:p>
      </dgm:t>
    </dgm:pt>
    <dgm:pt modelId="{5197DDF6-9B4C-4BFC-BC3A-EA6C58E42FA7}" type="pres">
      <dgm:prSet presAssocID="{A87E6D18-95B4-40A0-A616-F1AC1B16E569}" presName="Name0" presStyleCnt="0">
        <dgm:presLayoutVars>
          <dgm:dir/>
          <dgm:animLvl val="lvl"/>
          <dgm:resizeHandles val="exact"/>
        </dgm:presLayoutVars>
      </dgm:prSet>
      <dgm:spPr/>
    </dgm:pt>
    <dgm:pt modelId="{3182EEB7-EED7-4787-B65E-513516C3A23B}" type="pres">
      <dgm:prSet presAssocID="{04259665-CD0B-4D8B-B4A6-4AA1C95B4DF6}" presName="parTxOnly" presStyleLbl="node1" presStyleIdx="0" presStyleCnt="7">
        <dgm:presLayoutVars>
          <dgm:chMax val="0"/>
          <dgm:chPref val="0"/>
          <dgm:bulletEnabled val="1"/>
        </dgm:presLayoutVars>
      </dgm:prSet>
      <dgm:spPr/>
      <dgm:t>
        <a:bodyPr/>
        <a:lstStyle/>
        <a:p>
          <a:endParaRPr lang="en-US"/>
        </a:p>
      </dgm:t>
    </dgm:pt>
    <dgm:pt modelId="{52879E85-1358-4F47-85CD-2233BCD2A99F}" type="pres">
      <dgm:prSet presAssocID="{3CE7A998-8046-454F-8585-FD69C00DC4BD}" presName="parTxOnlySpace" presStyleCnt="0"/>
      <dgm:spPr/>
    </dgm:pt>
    <dgm:pt modelId="{04F70D9C-938C-4F4F-91EC-D4D528E4A5A5}" type="pres">
      <dgm:prSet presAssocID="{33518A2C-9F14-4486-8758-BD50B2142EF1}" presName="parTxOnly" presStyleLbl="node1" presStyleIdx="1" presStyleCnt="7">
        <dgm:presLayoutVars>
          <dgm:chMax val="0"/>
          <dgm:chPref val="0"/>
          <dgm:bulletEnabled val="1"/>
        </dgm:presLayoutVars>
      </dgm:prSet>
      <dgm:spPr/>
      <dgm:t>
        <a:bodyPr/>
        <a:lstStyle/>
        <a:p>
          <a:endParaRPr lang="en-US"/>
        </a:p>
      </dgm:t>
    </dgm:pt>
    <dgm:pt modelId="{03DF3B91-CF5E-4DB1-A9D6-A5360125BE36}" type="pres">
      <dgm:prSet presAssocID="{E2C77366-044B-4B6C-9003-ACFA476BEDDE}" presName="parTxOnlySpace" presStyleCnt="0"/>
      <dgm:spPr/>
    </dgm:pt>
    <dgm:pt modelId="{37000E98-81DC-4356-95BB-7BC9E7ACF530}" type="pres">
      <dgm:prSet presAssocID="{94756241-BAB5-45B4-91F5-719576B63D90}" presName="parTxOnly" presStyleLbl="node1" presStyleIdx="2" presStyleCnt="7">
        <dgm:presLayoutVars>
          <dgm:chMax val="0"/>
          <dgm:chPref val="0"/>
          <dgm:bulletEnabled val="1"/>
        </dgm:presLayoutVars>
      </dgm:prSet>
      <dgm:spPr/>
      <dgm:t>
        <a:bodyPr/>
        <a:lstStyle/>
        <a:p>
          <a:endParaRPr lang="en-US"/>
        </a:p>
      </dgm:t>
    </dgm:pt>
    <dgm:pt modelId="{7BD15A73-5429-472D-92DA-F447988F5575}" type="pres">
      <dgm:prSet presAssocID="{67A83D8C-5042-4C11-9469-C34643533500}" presName="parTxOnlySpace" presStyleCnt="0"/>
      <dgm:spPr/>
    </dgm:pt>
    <dgm:pt modelId="{903ED198-CD86-4423-8EE5-5F1199C63C2F}" type="pres">
      <dgm:prSet presAssocID="{8A9782C3-DF52-41BF-BB5A-AD73F3640FCD}" presName="parTxOnly" presStyleLbl="node1" presStyleIdx="3" presStyleCnt="7">
        <dgm:presLayoutVars>
          <dgm:chMax val="0"/>
          <dgm:chPref val="0"/>
          <dgm:bulletEnabled val="1"/>
        </dgm:presLayoutVars>
      </dgm:prSet>
      <dgm:spPr/>
      <dgm:t>
        <a:bodyPr/>
        <a:lstStyle/>
        <a:p>
          <a:endParaRPr lang="en-US"/>
        </a:p>
      </dgm:t>
    </dgm:pt>
    <dgm:pt modelId="{B44D9E86-97E7-4906-834A-B79963150A17}" type="pres">
      <dgm:prSet presAssocID="{75A549AF-4D76-4F73-8339-CF191D4760E8}" presName="parTxOnlySpace" presStyleCnt="0"/>
      <dgm:spPr/>
    </dgm:pt>
    <dgm:pt modelId="{6C3C9525-E078-47FA-B730-44C892C0E616}" type="pres">
      <dgm:prSet presAssocID="{173F2F99-0C3A-4F4E-AF5F-949920B9454C}" presName="parTxOnly" presStyleLbl="node1" presStyleIdx="4" presStyleCnt="7">
        <dgm:presLayoutVars>
          <dgm:chMax val="0"/>
          <dgm:chPref val="0"/>
          <dgm:bulletEnabled val="1"/>
        </dgm:presLayoutVars>
      </dgm:prSet>
      <dgm:spPr/>
      <dgm:t>
        <a:bodyPr/>
        <a:lstStyle/>
        <a:p>
          <a:endParaRPr lang="en-US"/>
        </a:p>
      </dgm:t>
    </dgm:pt>
    <dgm:pt modelId="{4CF75D3B-02D9-4612-A285-7A229A4F9E9C}" type="pres">
      <dgm:prSet presAssocID="{54548CC0-0D48-41BB-A4B8-DF6FEA56FCFF}" presName="parTxOnlySpace" presStyleCnt="0"/>
      <dgm:spPr/>
    </dgm:pt>
    <dgm:pt modelId="{C8A8E80E-31BB-450D-9AE1-83090EF4584E}" type="pres">
      <dgm:prSet presAssocID="{31BA2BD5-BBF5-4225-8D04-BC2564B01642}" presName="parTxOnly" presStyleLbl="node1" presStyleIdx="5" presStyleCnt="7">
        <dgm:presLayoutVars>
          <dgm:chMax val="0"/>
          <dgm:chPref val="0"/>
          <dgm:bulletEnabled val="1"/>
        </dgm:presLayoutVars>
      </dgm:prSet>
      <dgm:spPr/>
      <dgm:t>
        <a:bodyPr/>
        <a:lstStyle/>
        <a:p>
          <a:endParaRPr lang="en-US"/>
        </a:p>
      </dgm:t>
    </dgm:pt>
    <dgm:pt modelId="{800C2201-2967-4F52-B591-9E45EE71449F}" type="pres">
      <dgm:prSet presAssocID="{92E1560F-AD17-4BC2-843E-4B1DDC8B6DBE}" presName="parTxOnlySpace" presStyleCnt="0"/>
      <dgm:spPr/>
    </dgm:pt>
    <dgm:pt modelId="{6E1AC135-A264-43D8-951A-4B328C9344B9}" type="pres">
      <dgm:prSet presAssocID="{768F6B5E-18D8-4B50-A55B-58B64A695B56}" presName="parTxOnly" presStyleLbl="node1" presStyleIdx="6" presStyleCnt="7">
        <dgm:presLayoutVars>
          <dgm:chMax val="0"/>
          <dgm:chPref val="0"/>
          <dgm:bulletEnabled val="1"/>
        </dgm:presLayoutVars>
      </dgm:prSet>
      <dgm:spPr/>
      <dgm:t>
        <a:bodyPr/>
        <a:lstStyle/>
        <a:p>
          <a:endParaRPr lang="en-US"/>
        </a:p>
      </dgm:t>
    </dgm:pt>
  </dgm:ptLst>
  <dgm:cxnLst>
    <dgm:cxn modelId="{9EB63EBB-C63B-461E-BF04-D3FBD980B1A4}" type="presOf" srcId="{173F2F99-0C3A-4F4E-AF5F-949920B9454C}" destId="{6C3C9525-E078-47FA-B730-44C892C0E616}" srcOrd="0" destOrd="0" presId="urn:microsoft.com/office/officeart/2005/8/layout/chevron1"/>
    <dgm:cxn modelId="{ACB6D2FD-5FAC-4FAD-AFA0-7179ACF1D9CA}" type="presOf" srcId="{31BA2BD5-BBF5-4225-8D04-BC2564B01642}" destId="{C8A8E80E-31BB-450D-9AE1-83090EF4584E}" srcOrd="0" destOrd="0" presId="urn:microsoft.com/office/officeart/2005/8/layout/chevron1"/>
    <dgm:cxn modelId="{58F0EB84-6FFF-43C1-9DD0-8F7F01E18F43}" type="presOf" srcId="{A87E6D18-95B4-40A0-A616-F1AC1B16E569}" destId="{5197DDF6-9B4C-4BFC-BC3A-EA6C58E42FA7}" srcOrd="0" destOrd="0" presId="urn:microsoft.com/office/officeart/2005/8/layout/chevron1"/>
    <dgm:cxn modelId="{DC73BAD8-ECFF-40D6-8D3E-389214FE3380}" srcId="{A87E6D18-95B4-40A0-A616-F1AC1B16E569}" destId="{768F6B5E-18D8-4B50-A55B-58B64A695B56}" srcOrd="6" destOrd="0" parTransId="{E8BA1BCD-C214-44A4-A4A3-7B5B6EA44478}" sibTransId="{CD6FCF7C-AE39-438B-B07E-01D7FD6E4748}"/>
    <dgm:cxn modelId="{D2A837BA-F4EF-4B9B-91DA-0C59C95F6376}" srcId="{A87E6D18-95B4-40A0-A616-F1AC1B16E569}" destId="{04259665-CD0B-4D8B-B4A6-4AA1C95B4DF6}" srcOrd="0" destOrd="0" parTransId="{80AA4A8F-2804-43C2-B88F-83A02884E53E}" sibTransId="{3CE7A998-8046-454F-8585-FD69C00DC4BD}"/>
    <dgm:cxn modelId="{13A69CF9-DDBB-4255-93E5-4865E231BC2C}" srcId="{A87E6D18-95B4-40A0-A616-F1AC1B16E569}" destId="{8A9782C3-DF52-41BF-BB5A-AD73F3640FCD}" srcOrd="3" destOrd="0" parTransId="{1C5D331B-F723-4726-826C-B5D2B98B7242}" sibTransId="{75A549AF-4D76-4F73-8339-CF191D4760E8}"/>
    <dgm:cxn modelId="{3A9F8AFE-8A23-4ED9-A033-F527BC1B27C1}" type="presOf" srcId="{94756241-BAB5-45B4-91F5-719576B63D90}" destId="{37000E98-81DC-4356-95BB-7BC9E7ACF530}" srcOrd="0" destOrd="0" presId="urn:microsoft.com/office/officeart/2005/8/layout/chevron1"/>
    <dgm:cxn modelId="{1C6499ED-C2F6-40DF-9CBF-077185879F37}" srcId="{A87E6D18-95B4-40A0-A616-F1AC1B16E569}" destId="{31BA2BD5-BBF5-4225-8D04-BC2564B01642}" srcOrd="5" destOrd="0" parTransId="{987B6FEE-F550-4506-A292-E340CAE576C3}" sibTransId="{92E1560F-AD17-4BC2-843E-4B1DDC8B6DBE}"/>
    <dgm:cxn modelId="{E7FCB746-3295-4236-BDC0-426167E4C78A}" type="presOf" srcId="{33518A2C-9F14-4486-8758-BD50B2142EF1}" destId="{04F70D9C-938C-4F4F-91EC-D4D528E4A5A5}" srcOrd="0" destOrd="0" presId="urn:microsoft.com/office/officeart/2005/8/layout/chevron1"/>
    <dgm:cxn modelId="{0D0725DD-A68B-43FC-B86E-3784759F39D6}" srcId="{A87E6D18-95B4-40A0-A616-F1AC1B16E569}" destId="{173F2F99-0C3A-4F4E-AF5F-949920B9454C}" srcOrd="4" destOrd="0" parTransId="{2A49B909-D332-483F-8500-DF4179ECD8A5}" sibTransId="{54548CC0-0D48-41BB-A4B8-DF6FEA56FCFF}"/>
    <dgm:cxn modelId="{C16DD363-DEC4-4CE9-93AC-0D04974F46CE}" type="presOf" srcId="{8A9782C3-DF52-41BF-BB5A-AD73F3640FCD}" destId="{903ED198-CD86-4423-8EE5-5F1199C63C2F}" srcOrd="0" destOrd="0" presId="urn:microsoft.com/office/officeart/2005/8/layout/chevron1"/>
    <dgm:cxn modelId="{186EE0E7-3880-4E2C-B826-976D869C1375}" type="presOf" srcId="{04259665-CD0B-4D8B-B4A6-4AA1C95B4DF6}" destId="{3182EEB7-EED7-4787-B65E-513516C3A23B}" srcOrd="0" destOrd="0" presId="urn:microsoft.com/office/officeart/2005/8/layout/chevron1"/>
    <dgm:cxn modelId="{B549B32B-A741-48DA-BEA5-4972E98DCEFC}" srcId="{A87E6D18-95B4-40A0-A616-F1AC1B16E569}" destId="{33518A2C-9F14-4486-8758-BD50B2142EF1}" srcOrd="1" destOrd="0" parTransId="{8B4A8E39-91DC-427A-AC2A-4C874082C71B}" sibTransId="{E2C77366-044B-4B6C-9003-ACFA476BEDDE}"/>
    <dgm:cxn modelId="{0E069B2D-D679-4B6B-A630-93DAFB5D847C}" type="presOf" srcId="{768F6B5E-18D8-4B50-A55B-58B64A695B56}" destId="{6E1AC135-A264-43D8-951A-4B328C9344B9}" srcOrd="0" destOrd="0" presId="urn:microsoft.com/office/officeart/2005/8/layout/chevron1"/>
    <dgm:cxn modelId="{F8FB5269-2A7E-458A-AA96-5508FBAC4B8A}" srcId="{A87E6D18-95B4-40A0-A616-F1AC1B16E569}" destId="{94756241-BAB5-45B4-91F5-719576B63D90}" srcOrd="2" destOrd="0" parTransId="{8595525C-5204-4C5B-8EB5-DA4E3A2095F7}" sibTransId="{67A83D8C-5042-4C11-9469-C34643533500}"/>
    <dgm:cxn modelId="{055EF5B6-2C3F-4824-A9C5-15DB57378ADB}" type="presParOf" srcId="{5197DDF6-9B4C-4BFC-BC3A-EA6C58E42FA7}" destId="{3182EEB7-EED7-4787-B65E-513516C3A23B}" srcOrd="0" destOrd="0" presId="urn:microsoft.com/office/officeart/2005/8/layout/chevron1"/>
    <dgm:cxn modelId="{0482A67F-C5DC-41FE-8B8B-BBFE6635382F}" type="presParOf" srcId="{5197DDF6-9B4C-4BFC-BC3A-EA6C58E42FA7}" destId="{52879E85-1358-4F47-85CD-2233BCD2A99F}" srcOrd="1" destOrd="0" presId="urn:microsoft.com/office/officeart/2005/8/layout/chevron1"/>
    <dgm:cxn modelId="{EECE0047-A569-4171-8362-F17E6F24BBE7}" type="presParOf" srcId="{5197DDF6-9B4C-4BFC-BC3A-EA6C58E42FA7}" destId="{04F70D9C-938C-4F4F-91EC-D4D528E4A5A5}" srcOrd="2" destOrd="0" presId="urn:microsoft.com/office/officeart/2005/8/layout/chevron1"/>
    <dgm:cxn modelId="{BDBDF2CC-7DAD-4EB5-B069-70ECE8F717CC}" type="presParOf" srcId="{5197DDF6-9B4C-4BFC-BC3A-EA6C58E42FA7}" destId="{03DF3B91-CF5E-4DB1-A9D6-A5360125BE36}" srcOrd="3" destOrd="0" presId="urn:microsoft.com/office/officeart/2005/8/layout/chevron1"/>
    <dgm:cxn modelId="{32CD168B-F924-42AB-9595-60968187B466}" type="presParOf" srcId="{5197DDF6-9B4C-4BFC-BC3A-EA6C58E42FA7}" destId="{37000E98-81DC-4356-95BB-7BC9E7ACF530}" srcOrd="4" destOrd="0" presId="urn:microsoft.com/office/officeart/2005/8/layout/chevron1"/>
    <dgm:cxn modelId="{40736CDF-361D-4B6F-801F-FF35CA2EAA16}" type="presParOf" srcId="{5197DDF6-9B4C-4BFC-BC3A-EA6C58E42FA7}" destId="{7BD15A73-5429-472D-92DA-F447988F5575}" srcOrd="5" destOrd="0" presId="urn:microsoft.com/office/officeart/2005/8/layout/chevron1"/>
    <dgm:cxn modelId="{AA499982-1BEE-44EC-AFA4-0A2448E3DB82}" type="presParOf" srcId="{5197DDF6-9B4C-4BFC-BC3A-EA6C58E42FA7}" destId="{903ED198-CD86-4423-8EE5-5F1199C63C2F}" srcOrd="6" destOrd="0" presId="urn:microsoft.com/office/officeart/2005/8/layout/chevron1"/>
    <dgm:cxn modelId="{426DA072-4FCB-446D-AAAE-0070E859D4C1}" type="presParOf" srcId="{5197DDF6-9B4C-4BFC-BC3A-EA6C58E42FA7}" destId="{B44D9E86-97E7-4906-834A-B79963150A17}" srcOrd="7" destOrd="0" presId="urn:microsoft.com/office/officeart/2005/8/layout/chevron1"/>
    <dgm:cxn modelId="{8D551B4D-5488-4098-BE05-10847172DB41}" type="presParOf" srcId="{5197DDF6-9B4C-4BFC-BC3A-EA6C58E42FA7}" destId="{6C3C9525-E078-47FA-B730-44C892C0E616}" srcOrd="8" destOrd="0" presId="urn:microsoft.com/office/officeart/2005/8/layout/chevron1"/>
    <dgm:cxn modelId="{9D0600D4-A188-420F-A8D0-C12C7A1BC963}" type="presParOf" srcId="{5197DDF6-9B4C-4BFC-BC3A-EA6C58E42FA7}" destId="{4CF75D3B-02D9-4612-A285-7A229A4F9E9C}" srcOrd="9" destOrd="0" presId="urn:microsoft.com/office/officeart/2005/8/layout/chevron1"/>
    <dgm:cxn modelId="{33C29D38-E89E-49FF-B61E-5089571989E3}" type="presParOf" srcId="{5197DDF6-9B4C-4BFC-BC3A-EA6C58E42FA7}" destId="{C8A8E80E-31BB-450D-9AE1-83090EF4584E}" srcOrd="10" destOrd="0" presId="urn:microsoft.com/office/officeart/2005/8/layout/chevron1"/>
    <dgm:cxn modelId="{F8304858-450F-47BD-B698-DDCE5CFE3B9F}" type="presParOf" srcId="{5197DDF6-9B4C-4BFC-BC3A-EA6C58E42FA7}" destId="{800C2201-2967-4F52-B591-9E45EE71449F}" srcOrd="11" destOrd="0" presId="urn:microsoft.com/office/officeart/2005/8/layout/chevron1"/>
    <dgm:cxn modelId="{62016691-1569-4A6A-96EE-924AA03F3888}" type="presParOf" srcId="{5197DDF6-9B4C-4BFC-BC3A-EA6C58E42FA7}" destId="{6E1AC135-A264-43D8-951A-4B328C9344B9}"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4.xml><?xml version="1.0" encoding="utf-8"?>
<dgm:dataModel xmlns:dgm="http://schemas.openxmlformats.org/drawingml/2006/diagram" xmlns:a="http://schemas.openxmlformats.org/drawingml/2006/main">
  <dgm:ptLst>
    <dgm:pt modelId="{A87E6D18-95B4-40A0-A616-F1AC1B16E569}" type="doc">
      <dgm:prSet loTypeId="urn:microsoft.com/office/officeart/2005/8/layout/chevron1" loCatId="process" qsTypeId="urn:microsoft.com/office/officeart/2005/8/quickstyle/simple1" qsCatId="simple" csTypeId="urn:microsoft.com/office/officeart/2005/8/colors/accent3_2" csCatId="accent3" phldr="1"/>
      <dgm:spPr/>
    </dgm:pt>
    <dgm:pt modelId="{04259665-CD0B-4D8B-B4A6-4AA1C95B4DF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Overview</a:t>
          </a:r>
          <a:endParaRPr lang="en-US" dirty="0"/>
        </a:p>
      </dgm:t>
    </dgm:pt>
    <dgm:pt modelId="{80AA4A8F-2804-43C2-B88F-83A02884E53E}" type="parTrans" cxnId="{D2A837BA-F4EF-4B9B-91DA-0C59C95F6376}">
      <dgm:prSet/>
      <dgm:spPr/>
      <dgm:t>
        <a:bodyPr/>
        <a:lstStyle/>
        <a:p>
          <a:endParaRPr lang="en-US"/>
        </a:p>
      </dgm:t>
    </dgm:pt>
    <dgm:pt modelId="{3CE7A998-8046-454F-8585-FD69C00DC4BD}" type="sibTrans" cxnId="{D2A837BA-F4EF-4B9B-91DA-0C59C95F6376}">
      <dgm:prSet/>
      <dgm:spPr/>
      <dgm:t>
        <a:bodyPr/>
        <a:lstStyle/>
        <a:p>
          <a:endParaRPr lang="en-US"/>
        </a:p>
      </dgm:t>
    </dgm:pt>
    <dgm:pt modelId="{94756241-BAB5-45B4-91F5-719576B63D90}">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Sensor Selection</a:t>
          </a:r>
          <a:endParaRPr lang="en-US" dirty="0"/>
        </a:p>
      </dgm:t>
    </dgm:pt>
    <dgm:pt modelId="{8595525C-5204-4C5B-8EB5-DA4E3A2095F7}" type="parTrans" cxnId="{F8FB5269-2A7E-458A-AA96-5508FBAC4B8A}">
      <dgm:prSet/>
      <dgm:spPr/>
      <dgm:t>
        <a:bodyPr/>
        <a:lstStyle/>
        <a:p>
          <a:endParaRPr lang="en-US"/>
        </a:p>
      </dgm:t>
    </dgm:pt>
    <dgm:pt modelId="{67A83D8C-5042-4C11-9469-C34643533500}" type="sibTrans" cxnId="{F8FB5269-2A7E-458A-AA96-5508FBAC4B8A}">
      <dgm:prSet/>
      <dgm:spPr/>
      <dgm:t>
        <a:bodyPr/>
        <a:lstStyle/>
        <a:p>
          <a:endParaRPr lang="en-US"/>
        </a:p>
      </dgm:t>
    </dgm:pt>
    <dgm:pt modelId="{768F6B5E-18D8-4B50-A55B-58B64A695B5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Summary</a:t>
          </a:r>
          <a:endParaRPr lang="en-US" dirty="0"/>
        </a:p>
      </dgm:t>
    </dgm:pt>
    <dgm:pt modelId="{E8BA1BCD-C214-44A4-A4A3-7B5B6EA44478}" type="parTrans" cxnId="{DC73BAD8-ECFF-40D6-8D3E-389214FE3380}">
      <dgm:prSet/>
      <dgm:spPr/>
      <dgm:t>
        <a:bodyPr/>
        <a:lstStyle/>
        <a:p>
          <a:endParaRPr lang="en-US"/>
        </a:p>
      </dgm:t>
    </dgm:pt>
    <dgm:pt modelId="{CD6FCF7C-AE39-438B-B07E-01D7FD6E4748}" type="sibTrans" cxnId="{DC73BAD8-ECFF-40D6-8D3E-389214FE3380}">
      <dgm:prSet/>
      <dgm:spPr/>
      <dgm:t>
        <a:bodyPr/>
        <a:lstStyle/>
        <a:p>
          <a:endParaRPr lang="en-US"/>
        </a:p>
      </dgm:t>
    </dgm:pt>
    <dgm:pt modelId="{33518A2C-9F14-4486-8758-BD50B2142EF1}">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Requirements</a:t>
          </a:r>
          <a:endParaRPr lang="en-US" dirty="0"/>
        </a:p>
      </dgm:t>
    </dgm:pt>
    <dgm:pt modelId="{E2C77366-044B-4B6C-9003-ACFA476BEDDE}" type="sibTrans" cxnId="{B549B32B-A741-48DA-BEA5-4972E98DCEFC}">
      <dgm:prSet/>
      <dgm:spPr/>
      <dgm:t>
        <a:bodyPr/>
        <a:lstStyle/>
        <a:p>
          <a:endParaRPr lang="en-US"/>
        </a:p>
      </dgm:t>
    </dgm:pt>
    <dgm:pt modelId="{8B4A8E39-91DC-427A-AC2A-4C874082C71B}" type="parTrans" cxnId="{B549B32B-A741-48DA-BEA5-4972E98DCEFC}">
      <dgm:prSet/>
      <dgm:spPr/>
      <dgm:t>
        <a:bodyPr/>
        <a:lstStyle/>
        <a:p>
          <a:endParaRPr lang="en-US"/>
        </a:p>
      </dgm:t>
    </dgm:pt>
    <dgm:pt modelId="{8A9782C3-DF52-41BF-BB5A-AD73F3640FCD}">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Mechanical</a:t>
          </a:r>
          <a:endParaRPr lang="en-US" dirty="0"/>
        </a:p>
      </dgm:t>
    </dgm:pt>
    <dgm:pt modelId="{1C5D331B-F723-4726-826C-B5D2B98B7242}" type="parTrans" cxnId="{13A69CF9-DDBB-4255-93E5-4865E231BC2C}">
      <dgm:prSet/>
      <dgm:spPr/>
      <dgm:t>
        <a:bodyPr/>
        <a:lstStyle/>
        <a:p>
          <a:endParaRPr lang="en-US"/>
        </a:p>
      </dgm:t>
    </dgm:pt>
    <dgm:pt modelId="{75A549AF-4D76-4F73-8339-CF191D4760E8}" type="sibTrans" cxnId="{13A69CF9-DDBB-4255-93E5-4865E231BC2C}">
      <dgm:prSet/>
      <dgm:spPr/>
      <dgm:t>
        <a:bodyPr/>
        <a:lstStyle/>
        <a:p>
          <a:endParaRPr lang="en-US"/>
        </a:p>
      </dgm:t>
    </dgm:pt>
    <dgm:pt modelId="{31BA2BD5-BBF5-4225-8D04-BC2564B01642}">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Electrical</a:t>
          </a:r>
          <a:endParaRPr lang="en-US" dirty="0"/>
        </a:p>
      </dgm:t>
    </dgm:pt>
    <dgm:pt modelId="{987B6FEE-F550-4506-A292-E340CAE576C3}" type="parTrans" cxnId="{1C6499ED-C2F6-40DF-9CBF-077185879F37}">
      <dgm:prSet/>
      <dgm:spPr/>
      <dgm:t>
        <a:bodyPr/>
        <a:lstStyle/>
        <a:p>
          <a:endParaRPr lang="en-US"/>
        </a:p>
      </dgm:t>
    </dgm:pt>
    <dgm:pt modelId="{92E1560F-AD17-4BC2-843E-4B1DDC8B6DBE}" type="sibTrans" cxnId="{1C6499ED-C2F6-40DF-9CBF-077185879F37}">
      <dgm:prSet/>
      <dgm:spPr/>
      <dgm:t>
        <a:bodyPr/>
        <a:lstStyle/>
        <a:p>
          <a:endParaRPr lang="en-US"/>
        </a:p>
      </dgm:t>
    </dgm:pt>
    <dgm:pt modelId="{173F2F99-0C3A-4F4E-AF5F-949920B9454C}">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t>Thermal</a:t>
          </a:r>
          <a:endParaRPr lang="en-US" dirty="0"/>
        </a:p>
      </dgm:t>
    </dgm:pt>
    <dgm:pt modelId="{2A49B909-D332-483F-8500-DF4179ECD8A5}" type="parTrans" cxnId="{0D0725DD-A68B-43FC-B86E-3784759F39D6}">
      <dgm:prSet/>
      <dgm:spPr/>
      <dgm:t>
        <a:bodyPr/>
        <a:lstStyle/>
        <a:p>
          <a:endParaRPr lang="en-US"/>
        </a:p>
      </dgm:t>
    </dgm:pt>
    <dgm:pt modelId="{54548CC0-0D48-41BB-A4B8-DF6FEA56FCFF}" type="sibTrans" cxnId="{0D0725DD-A68B-43FC-B86E-3784759F39D6}">
      <dgm:prSet/>
      <dgm:spPr/>
      <dgm:t>
        <a:bodyPr/>
        <a:lstStyle/>
        <a:p>
          <a:endParaRPr lang="en-US"/>
        </a:p>
      </dgm:t>
    </dgm:pt>
    <dgm:pt modelId="{5197DDF6-9B4C-4BFC-BC3A-EA6C58E42FA7}" type="pres">
      <dgm:prSet presAssocID="{A87E6D18-95B4-40A0-A616-F1AC1B16E569}" presName="Name0" presStyleCnt="0">
        <dgm:presLayoutVars>
          <dgm:dir/>
          <dgm:animLvl val="lvl"/>
          <dgm:resizeHandles val="exact"/>
        </dgm:presLayoutVars>
      </dgm:prSet>
      <dgm:spPr/>
    </dgm:pt>
    <dgm:pt modelId="{3182EEB7-EED7-4787-B65E-513516C3A23B}" type="pres">
      <dgm:prSet presAssocID="{04259665-CD0B-4D8B-B4A6-4AA1C95B4DF6}" presName="parTxOnly" presStyleLbl="node1" presStyleIdx="0" presStyleCnt="7">
        <dgm:presLayoutVars>
          <dgm:chMax val="0"/>
          <dgm:chPref val="0"/>
          <dgm:bulletEnabled val="1"/>
        </dgm:presLayoutVars>
      </dgm:prSet>
      <dgm:spPr/>
      <dgm:t>
        <a:bodyPr/>
        <a:lstStyle/>
        <a:p>
          <a:endParaRPr lang="en-US"/>
        </a:p>
      </dgm:t>
    </dgm:pt>
    <dgm:pt modelId="{52879E85-1358-4F47-85CD-2233BCD2A99F}" type="pres">
      <dgm:prSet presAssocID="{3CE7A998-8046-454F-8585-FD69C00DC4BD}" presName="parTxOnlySpace" presStyleCnt="0"/>
      <dgm:spPr/>
    </dgm:pt>
    <dgm:pt modelId="{04F70D9C-938C-4F4F-91EC-D4D528E4A5A5}" type="pres">
      <dgm:prSet presAssocID="{33518A2C-9F14-4486-8758-BD50B2142EF1}" presName="parTxOnly" presStyleLbl="node1" presStyleIdx="1" presStyleCnt="7">
        <dgm:presLayoutVars>
          <dgm:chMax val="0"/>
          <dgm:chPref val="0"/>
          <dgm:bulletEnabled val="1"/>
        </dgm:presLayoutVars>
      </dgm:prSet>
      <dgm:spPr/>
      <dgm:t>
        <a:bodyPr/>
        <a:lstStyle/>
        <a:p>
          <a:endParaRPr lang="en-US"/>
        </a:p>
      </dgm:t>
    </dgm:pt>
    <dgm:pt modelId="{03DF3B91-CF5E-4DB1-A9D6-A5360125BE36}" type="pres">
      <dgm:prSet presAssocID="{E2C77366-044B-4B6C-9003-ACFA476BEDDE}" presName="parTxOnlySpace" presStyleCnt="0"/>
      <dgm:spPr/>
    </dgm:pt>
    <dgm:pt modelId="{37000E98-81DC-4356-95BB-7BC9E7ACF530}" type="pres">
      <dgm:prSet presAssocID="{94756241-BAB5-45B4-91F5-719576B63D90}" presName="parTxOnly" presStyleLbl="node1" presStyleIdx="2" presStyleCnt="7">
        <dgm:presLayoutVars>
          <dgm:chMax val="0"/>
          <dgm:chPref val="0"/>
          <dgm:bulletEnabled val="1"/>
        </dgm:presLayoutVars>
      </dgm:prSet>
      <dgm:spPr/>
      <dgm:t>
        <a:bodyPr/>
        <a:lstStyle/>
        <a:p>
          <a:endParaRPr lang="en-US"/>
        </a:p>
      </dgm:t>
    </dgm:pt>
    <dgm:pt modelId="{7BD15A73-5429-472D-92DA-F447988F5575}" type="pres">
      <dgm:prSet presAssocID="{67A83D8C-5042-4C11-9469-C34643533500}" presName="parTxOnlySpace" presStyleCnt="0"/>
      <dgm:spPr/>
    </dgm:pt>
    <dgm:pt modelId="{903ED198-CD86-4423-8EE5-5F1199C63C2F}" type="pres">
      <dgm:prSet presAssocID="{8A9782C3-DF52-41BF-BB5A-AD73F3640FCD}" presName="parTxOnly" presStyleLbl="node1" presStyleIdx="3" presStyleCnt="7">
        <dgm:presLayoutVars>
          <dgm:chMax val="0"/>
          <dgm:chPref val="0"/>
          <dgm:bulletEnabled val="1"/>
        </dgm:presLayoutVars>
      </dgm:prSet>
      <dgm:spPr/>
      <dgm:t>
        <a:bodyPr/>
        <a:lstStyle/>
        <a:p>
          <a:endParaRPr lang="en-US"/>
        </a:p>
      </dgm:t>
    </dgm:pt>
    <dgm:pt modelId="{B44D9E86-97E7-4906-834A-B79963150A17}" type="pres">
      <dgm:prSet presAssocID="{75A549AF-4D76-4F73-8339-CF191D4760E8}" presName="parTxOnlySpace" presStyleCnt="0"/>
      <dgm:spPr/>
    </dgm:pt>
    <dgm:pt modelId="{6C3C9525-E078-47FA-B730-44C892C0E616}" type="pres">
      <dgm:prSet presAssocID="{173F2F99-0C3A-4F4E-AF5F-949920B9454C}" presName="parTxOnly" presStyleLbl="node1" presStyleIdx="4" presStyleCnt="7">
        <dgm:presLayoutVars>
          <dgm:chMax val="0"/>
          <dgm:chPref val="0"/>
          <dgm:bulletEnabled val="1"/>
        </dgm:presLayoutVars>
      </dgm:prSet>
      <dgm:spPr/>
      <dgm:t>
        <a:bodyPr/>
        <a:lstStyle/>
        <a:p>
          <a:endParaRPr lang="en-US"/>
        </a:p>
      </dgm:t>
    </dgm:pt>
    <dgm:pt modelId="{4CF75D3B-02D9-4612-A285-7A229A4F9E9C}" type="pres">
      <dgm:prSet presAssocID="{54548CC0-0D48-41BB-A4B8-DF6FEA56FCFF}" presName="parTxOnlySpace" presStyleCnt="0"/>
      <dgm:spPr/>
    </dgm:pt>
    <dgm:pt modelId="{C8A8E80E-31BB-450D-9AE1-83090EF4584E}" type="pres">
      <dgm:prSet presAssocID="{31BA2BD5-BBF5-4225-8D04-BC2564B01642}" presName="parTxOnly" presStyleLbl="node1" presStyleIdx="5" presStyleCnt="7">
        <dgm:presLayoutVars>
          <dgm:chMax val="0"/>
          <dgm:chPref val="0"/>
          <dgm:bulletEnabled val="1"/>
        </dgm:presLayoutVars>
      </dgm:prSet>
      <dgm:spPr/>
      <dgm:t>
        <a:bodyPr/>
        <a:lstStyle/>
        <a:p>
          <a:endParaRPr lang="en-US"/>
        </a:p>
      </dgm:t>
    </dgm:pt>
    <dgm:pt modelId="{800C2201-2967-4F52-B591-9E45EE71449F}" type="pres">
      <dgm:prSet presAssocID="{92E1560F-AD17-4BC2-843E-4B1DDC8B6DBE}" presName="parTxOnlySpace" presStyleCnt="0"/>
      <dgm:spPr/>
    </dgm:pt>
    <dgm:pt modelId="{6E1AC135-A264-43D8-951A-4B328C9344B9}" type="pres">
      <dgm:prSet presAssocID="{768F6B5E-18D8-4B50-A55B-58B64A695B56}" presName="parTxOnly" presStyleLbl="node1" presStyleIdx="6" presStyleCnt="7">
        <dgm:presLayoutVars>
          <dgm:chMax val="0"/>
          <dgm:chPref val="0"/>
          <dgm:bulletEnabled val="1"/>
        </dgm:presLayoutVars>
      </dgm:prSet>
      <dgm:spPr/>
      <dgm:t>
        <a:bodyPr/>
        <a:lstStyle/>
        <a:p>
          <a:endParaRPr lang="en-US"/>
        </a:p>
      </dgm:t>
    </dgm:pt>
  </dgm:ptLst>
  <dgm:cxnLst>
    <dgm:cxn modelId="{08E93460-93BD-4538-8537-095FBFCB739F}" type="presOf" srcId="{768F6B5E-18D8-4B50-A55B-58B64A695B56}" destId="{6E1AC135-A264-43D8-951A-4B328C9344B9}" srcOrd="0" destOrd="0" presId="urn:microsoft.com/office/officeart/2005/8/layout/chevron1"/>
    <dgm:cxn modelId="{46A1C206-49B4-42EF-AD56-94E746E27499}" type="presOf" srcId="{33518A2C-9F14-4486-8758-BD50B2142EF1}" destId="{04F70D9C-938C-4F4F-91EC-D4D528E4A5A5}" srcOrd="0" destOrd="0" presId="urn:microsoft.com/office/officeart/2005/8/layout/chevron1"/>
    <dgm:cxn modelId="{24351524-D8E7-4BEF-9806-9701B3A0D9C6}" type="presOf" srcId="{A87E6D18-95B4-40A0-A616-F1AC1B16E569}" destId="{5197DDF6-9B4C-4BFC-BC3A-EA6C58E42FA7}" srcOrd="0" destOrd="0" presId="urn:microsoft.com/office/officeart/2005/8/layout/chevron1"/>
    <dgm:cxn modelId="{DC73BAD8-ECFF-40D6-8D3E-389214FE3380}" srcId="{A87E6D18-95B4-40A0-A616-F1AC1B16E569}" destId="{768F6B5E-18D8-4B50-A55B-58B64A695B56}" srcOrd="6" destOrd="0" parTransId="{E8BA1BCD-C214-44A4-A4A3-7B5B6EA44478}" sibTransId="{CD6FCF7C-AE39-438B-B07E-01D7FD6E4748}"/>
    <dgm:cxn modelId="{D2A837BA-F4EF-4B9B-91DA-0C59C95F6376}" srcId="{A87E6D18-95B4-40A0-A616-F1AC1B16E569}" destId="{04259665-CD0B-4D8B-B4A6-4AA1C95B4DF6}" srcOrd="0" destOrd="0" parTransId="{80AA4A8F-2804-43C2-B88F-83A02884E53E}" sibTransId="{3CE7A998-8046-454F-8585-FD69C00DC4BD}"/>
    <dgm:cxn modelId="{D6DBF968-DDBC-44ED-8787-87B7FDF628EB}" type="presOf" srcId="{31BA2BD5-BBF5-4225-8D04-BC2564B01642}" destId="{C8A8E80E-31BB-450D-9AE1-83090EF4584E}" srcOrd="0" destOrd="0" presId="urn:microsoft.com/office/officeart/2005/8/layout/chevron1"/>
    <dgm:cxn modelId="{1A9AF2B5-0127-41D0-AD18-874F2E59CF11}" type="presOf" srcId="{8A9782C3-DF52-41BF-BB5A-AD73F3640FCD}" destId="{903ED198-CD86-4423-8EE5-5F1199C63C2F}" srcOrd="0" destOrd="0" presId="urn:microsoft.com/office/officeart/2005/8/layout/chevron1"/>
    <dgm:cxn modelId="{13A69CF9-DDBB-4255-93E5-4865E231BC2C}" srcId="{A87E6D18-95B4-40A0-A616-F1AC1B16E569}" destId="{8A9782C3-DF52-41BF-BB5A-AD73F3640FCD}" srcOrd="3" destOrd="0" parTransId="{1C5D331B-F723-4726-826C-B5D2B98B7242}" sibTransId="{75A549AF-4D76-4F73-8339-CF191D4760E8}"/>
    <dgm:cxn modelId="{1C6499ED-C2F6-40DF-9CBF-077185879F37}" srcId="{A87E6D18-95B4-40A0-A616-F1AC1B16E569}" destId="{31BA2BD5-BBF5-4225-8D04-BC2564B01642}" srcOrd="5" destOrd="0" parTransId="{987B6FEE-F550-4506-A292-E340CAE576C3}" sibTransId="{92E1560F-AD17-4BC2-843E-4B1DDC8B6DBE}"/>
    <dgm:cxn modelId="{C134CD35-D88E-4072-840E-A7718F3536D4}" type="presOf" srcId="{173F2F99-0C3A-4F4E-AF5F-949920B9454C}" destId="{6C3C9525-E078-47FA-B730-44C892C0E616}" srcOrd="0" destOrd="0" presId="urn:microsoft.com/office/officeart/2005/8/layout/chevron1"/>
    <dgm:cxn modelId="{0D0725DD-A68B-43FC-B86E-3784759F39D6}" srcId="{A87E6D18-95B4-40A0-A616-F1AC1B16E569}" destId="{173F2F99-0C3A-4F4E-AF5F-949920B9454C}" srcOrd="4" destOrd="0" parTransId="{2A49B909-D332-483F-8500-DF4179ECD8A5}" sibTransId="{54548CC0-0D48-41BB-A4B8-DF6FEA56FCFF}"/>
    <dgm:cxn modelId="{819174C5-E3E7-4709-AA79-00EAB2110F7E}" type="presOf" srcId="{94756241-BAB5-45B4-91F5-719576B63D90}" destId="{37000E98-81DC-4356-95BB-7BC9E7ACF530}" srcOrd="0" destOrd="0" presId="urn:microsoft.com/office/officeart/2005/8/layout/chevron1"/>
    <dgm:cxn modelId="{6B2CD81B-F224-465D-8925-5A5457D1671D}" type="presOf" srcId="{04259665-CD0B-4D8B-B4A6-4AA1C95B4DF6}" destId="{3182EEB7-EED7-4787-B65E-513516C3A23B}" srcOrd="0" destOrd="0" presId="urn:microsoft.com/office/officeart/2005/8/layout/chevron1"/>
    <dgm:cxn modelId="{B549B32B-A741-48DA-BEA5-4972E98DCEFC}" srcId="{A87E6D18-95B4-40A0-A616-F1AC1B16E569}" destId="{33518A2C-9F14-4486-8758-BD50B2142EF1}" srcOrd="1" destOrd="0" parTransId="{8B4A8E39-91DC-427A-AC2A-4C874082C71B}" sibTransId="{E2C77366-044B-4B6C-9003-ACFA476BEDDE}"/>
    <dgm:cxn modelId="{F8FB5269-2A7E-458A-AA96-5508FBAC4B8A}" srcId="{A87E6D18-95B4-40A0-A616-F1AC1B16E569}" destId="{94756241-BAB5-45B4-91F5-719576B63D90}" srcOrd="2" destOrd="0" parTransId="{8595525C-5204-4C5B-8EB5-DA4E3A2095F7}" sibTransId="{67A83D8C-5042-4C11-9469-C34643533500}"/>
    <dgm:cxn modelId="{E6D316D5-3E3D-460F-987E-C4B864B2CC90}" type="presParOf" srcId="{5197DDF6-9B4C-4BFC-BC3A-EA6C58E42FA7}" destId="{3182EEB7-EED7-4787-B65E-513516C3A23B}" srcOrd="0" destOrd="0" presId="urn:microsoft.com/office/officeart/2005/8/layout/chevron1"/>
    <dgm:cxn modelId="{9E8AED7F-46BF-473F-967C-B88FD032174B}" type="presParOf" srcId="{5197DDF6-9B4C-4BFC-BC3A-EA6C58E42FA7}" destId="{52879E85-1358-4F47-85CD-2233BCD2A99F}" srcOrd="1" destOrd="0" presId="urn:microsoft.com/office/officeart/2005/8/layout/chevron1"/>
    <dgm:cxn modelId="{B2C43C85-5B1F-4A2A-9BAE-CCF047EFD74B}" type="presParOf" srcId="{5197DDF6-9B4C-4BFC-BC3A-EA6C58E42FA7}" destId="{04F70D9C-938C-4F4F-91EC-D4D528E4A5A5}" srcOrd="2" destOrd="0" presId="urn:microsoft.com/office/officeart/2005/8/layout/chevron1"/>
    <dgm:cxn modelId="{B2EDC5B8-B04E-4677-9078-7291DF206A18}" type="presParOf" srcId="{5197DDF6-9B4C-4BFC-BC3A-EA6C58E42FA7}" destId="{03DF3B91-CF5E-4DB1-A9D6-A5360125BE36}" srcOrd="3" destOrd="0" presId="urn:microsoft.com/office/officeart/2005/8/layout/chevron1"/>
    <dgm:cxn modelId="{F53FB3A9-2C93-4870-97A5-6A5DC7E9020A}" type="presParOf" srcId="{5197DDF6-9B4C-4BFC-BC3A-EA6C58E42FA7}" destId="{37000E98-81DC-4356-95BB-7BC9E7ACF530}" srcOrd="4" destOrd="0" presId="urn:microsoft.com/office/officeart/2005/8/layout/chevron1"/>
    <dgm:cxn modelId="{D62161EE-AA59-4792-8EE6-6B384496AD8D}" type="presParOf" srcId="{5197DDF6-9B4C-4BFC-BC3A-EA6C58E42FA7}" destId="{7BD15A73-5429-472D-92DA-F447988F5575}" srcOrd="5" destOrd="0" presId="urn:microsoft.com/office/officeart/2005/8/layout/chevron1"/>
    <dgm:cxn modelId="{721E6AA7-7085-46D8-8C80-11AF7D2ACB9C}" type="presParOf" srcId="{5197DDF6-9B4C-4BFC-BC3A-EA6C58E42FA7}" destId="{903ED198-CD86-4423-8EE5-5F1199C63C2F}" srcOrd="6" destOrd="0" presId="urn:microsoft.com/office/officeart/2005/8/layout/chevron1"/>
    <dgm:cxn modelId="{0F7AA067-86E2-4590-A52F-9A29EF4118AE}" type="presParOf" srcId="{5197DDF6-9B4C-4BFC-BC3A-EA6C58E42FA7}" destId="{B44D9E86-97E7-4906-834A-B79963150A17}" srcOrd="7" destOrd="0" presId="urn:microsoft.com/office/officeart/2005/8/layout/chevron1"/>
    <dgm:cxn modelId="{7E0C4DCC-7821-4DCC-BAF8-A81A8F8AA1FB}" type="presParOf" srcId="{5197DDF6-9B4C-4BFC-BC3A-EA6C58E42FA7}" destId="{6C3C9525-E078-47FA-B730-44C892C0E616}" srcOrd="8" destOrd="0" presId="urn:microsoft.com/office/officeart/2005/8/layout/chevron1"/>
    <dgm:cxn modelId="{5974B9FD-030D-479C-A84F-66099B0B62CE}" type="presParOf" srcId="{5197DDF6-9B4C-4BFC-BC3A-EA6C58E42FA7}" destId="{4CF75D3B-02D9-4612-A285-7A229A4F9E9C}" srcOrd="9" destOrd="0" presId="urn:microsoft.com/office/officeart/2005/8/layout/chevron1"/>
    <dgm:cxn modelId="{693F6529-7E7E-43D7-A235-46880B7CB4B2}" type="presParOf" srcId="{5197DDF6-9B4C-4BFC-BC3A-EA6C58E42FA7}" destId="{C8A8E80E-31BB-450D-9AE1-83090EF4584E}" srcOrd="10" destOrd="0" presId="urn:microsoft.com/office/officeart/2005/8/layout/chevron1"/>
    <dgm:cxn modelId="{B16202CD-488F-4FD7-92A2-2C9CDE319229}" type="presParOf" srcId="{5197DDF6-9B4C-4BFC-BC3A-EA6C58E42FA7}" destId="{800C2201-2967-4F52-B591-9E45EE71449F}" srcOrd="11" destOrd="0" presId="urn:microsoft.com/office/officeart/2005/8/layout/chevron1"/>
    <dgm:cxn modelId="{13E458AF-D59E-41C7-AC5A-7B0399B3DE5B}" type="presParOf" srcId="{5197DDF6-9B4C-4BFC-BC3A-EA6C58E42FA7}" destId="{6E1AC135-A264-43D8-951A-4B328C9344B9}"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5.xml><?xml version="1.0" encoding="utf-8"?>
<dgm:dataModel xmlns:dgm="http://schemas.openxmlformats.org/drawingml/2006/diagram" xmlns:a="http://schemas.openxmlformats.org/drawingml/2006/main">
  <dgm:ptLst>
    <dgm:pt modelId="{A87E6D18-95B4-40A0-A616-F1AC1B16E569}" type="doc">
      <dgm:prSet loTypeId="urn:microsoft.com/office/officeart/2005/8/layout/chevron1" loCatId="process" qsTypeId="urn:microsoft.com/office/officeart/2005/8/quickstyle/simple1" qsCatId="simple" csTypeId="urn:microsoft.com/office/officeart/2005/8/colors/accent3_2" csCatId="accent3" phldr="1"/>
      <dgm:spPr/>
    </dgm:pt>
    <dgm:pt modelId="{04259665-CD0B-4D8B-B4A6-4AA1C95B4DF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Overview</a:t>
          </a:r>
          <a:endParaRPr lang="en-US" dirty="0"/>
        </a:p>
      </dgm:t>
    </dgm:pt>
    <dgm:pt modelId="{80AA4A8F-2804-43C2-B88F-83A02884E53E}" type="parTrans" cxnId="{D2A837BA-F4EF-4B9B-91DA-0C59C95F6376}">
      <dgm:prSet/>
      <dgm:spPr/>
      <dgm:t>
        <a:bodyPr/>
        <a:lstStyle/>
        <a:p>
          <a:endParaRPr lang="en-US"/>
        </a:p>
      </dgm:t>
    </dgm:pt>
    <dgm:pt modelId="{3CE7A998-8046-454F-8585-FD69C00DC4BD}" type="sibTrans" cxnId="{D2A837BA-F4EF-4B9B-91DA-0C59C95F6376}">
      <dgm:prSet/>
      <dgm:spPr/>
      <dgm:t>
        <a:bodyPr/>
        <a:lstStyle/>
        <a:p>
          <a:endParaRPr lang="en-US"/>
        </a:p>
      </dgm:t>
    </dgm:pt>
    <dgm:pt modelId="{94756241-BAB5-45B4-91F5-719576B63D90}">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Sensor Selection</a:t>
          </a:r>
          <a:endParaRPr lang="en-US" dirty="0"/>
        </a:p>
      </dgm:t>
    </dgm:pt>
    <dgm:pt modelId="{8595525C-5204-4C5B-8EB5-DA4E3A2095F7}" type="parTrans" cxnId="{F8FB5269-2A7E-458A-AA96-5508FBAC4B8A}">
      <dgm:prSet/>
      <dgm:spPr/>
      <dgm:t>
        <a:bodyPr/>
        <a:lstStyle/>
        <a:p>
          <a:endParaRPr lang="en-US"/>
        </a:p>
      </dgm:t>
    </dgm:pt>
    <dgm:pt modelId="{67A83D8C-5042-4C11-9469-C34643533500}" type="sibTrans" cxnId="{F8FB5269-2A7E-458A-AA96-5508FBAC4B8A}">
      <dgm:prSet/>
      <dgm:spPr/>
      <dgm:t>
        <a:bodyPr/>
        <a:lstStyle/>
        <a:p>
          <a:endParaRPr lang="en-US"/>
        </a:p>
      </dgm:t>
    </dgm:pt>
    <dgm:pt modelId="{768F6B5E-18D8-4B50-A55B-58B64A695B5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Summary</a:t>
          </a:r>
          <a:endParaRPr lang="en-US" dirty="0"/>
        </a:p>
      </dgm:t>
    </dgm:pt>
    <dgm:pt modelId="{E8BA1BCD-C214-44A4-A4A3-7B5B6EA44478}" type="parTrans" cxnId="{DC73BAD8-ECFF-40D6-8D3E-389214FE3380}">
      <dgm:prSet/>
      <dgm:spPr/>
      <dgm:t>
        <a:bodyPr/>
        <a:lstStyle/>
        <a:p>
          <a:endParaRPr lang="en-US"/>
        </a:p>
      </dgm:t>
    </dgm:pt>
    <dgm:pt modelId="{CD6FCF7C-AE39-438B-B07E-01D7FD6E4748}" type="sibTrans" cxnId="{DC73BAD8-ECFF-40D6-8D3E-389214FE3380}">
      <dgm:prSet/>
      <dgm:spPr/>
      <dgm:t>
        <a:bodyPr/>
        <a:lstStyle/>
        <a:p>
          <a:endParaRPr lang="en-US"/>
        </a:p>
      </dgm:t>
    </dgm:pt>
    <dgm:pt modelId="{33518A2C-9F14-4486-8758-BD50B2142EF1}">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Requirements</a:t>
          </a:r>
          <a:endParaRPr lang="en-US" dirty="0"/>
        </a:p>
      </dgm:t>
    </dgm:pt>
    <dgm:pt modelId="{E2C77366-044B-4B6C-9003-ACFA476BEDDE}" type="sibTrans" cxnId="{B549B32B-A741-48DA-BEA5-4972E98DCEFC}">
      <dgm:prSet/>
      <dgm:spPr/>
      <dgm:t>
        <a:bodyPr/>
        <a:lstStyle/>
        <a:p>
          <a:endParaRPr lang="en-US"/>
        </a:p>
      </dgm:t>
    </dgm:pt>
    <dgm:pt modelId="{8B4A8E39-91DC-427A-AC2A-4C874082C71B}" type="parTrans" cxnId="{B549B32B-A741-48DA-BEA5-4972E98DCEFC}">
      <dgm:prSet/>
      <dgm:spPr/>
      <dgm:t>
        <a:bodyPr/>
        <a:lstStyle/>
        <a:p>
          <a:endParaRPr lang="en-US"/>
        </a:p>
      </dgm:t>
    </dgm:pt>
    <dgm:pt modelId="{8A9782C3-DF52-41BF-BB5A-AD73F3640FCD}">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Mechanical</a:t>
          </a:r>
          <a:endParaRPr lang="en-US" dirty="0"/>
        </a:p>
      </dgm:t>
    </dgm:pt>
    <dgm:pt modelId="{1C5D331B-F723-4726-826C-B5D2B98B7242}" type="parTrans" cxnId="{13A69CF9-DDBB-4255-93E5-4865E231BC2C}">
      <dgm:prSet/>
      <dgm:spPr/>
      <dgm:t>
        <a:bodyPr/>
        <a:lstStyle/>
        <a:p>
          <a:endParaRPr lang="en-US"/>
        </a:p>
      </dgm:t>
    </dgm:pt>
    <dgm:pt modelId="{75A549AF-4D76-4F73-8339-CF191D4760E8}" type="sibTrans" cxnId="{13A69CF9-DDBB-4255-93E5-4865E231BC2C}">
      <dgm:prSet/>
      <dgm:spPr/>
      <dgm:t>
        <a:bodyPr/>
        <a:lstStyle/>
        <a:p>
          <a:endParaRPr lang="en-US"/>
        </a:p>
      </dgm:t>
    </dgm:pt>
    <dgm:pt modelId="{31BA2BD5-BBF5-4225-8D04-BC2564B01642}">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Electrical</a:t>
          </a:r>
          <a:endParaRPr lang="en-US" dirty="0"/>
        </a:p>
      </dgm:t>
    </dgm:pt>
    <dgm:pt modelId="{987B6FEE-F550-4506-A292-E340CAE576C3}" type="parTrans" cxnId="{1C6499ED-C2F6-40DF-9CBF-077185879F37}">
      <dgm:prSet/>
      <dgm:spPr/>
      <dgm:t>
        <a:bodyPr/>
        <a:lstStyle/>
        <a:p>
          <a:endParaRPr lang="en-US"/>
        </a:p>
      </dgm:t>
    </dgm:pt>
    <dgm:pt modelId="{92E1560F-AD17-4BC2-843E-4B1DDC8B6DBE}" type="sibTrans" cxnId="{1C6499ED-C2F6-40DF-9CBF-077185879F37}">
      <dgm:prSet/>
      <dgm:spPr/>
      <dgm:t>
        <a:bodyPr/>
        <a:lstStyle/>
        <a:p>
          <a:endParaRPr lang="en-US"/>
        </a:p>
      </dgm:t>
    </dgm:pt>
    <dgm:pt modelId="{173F2F99-0C3A-4F4E-AF5F-949920B9454C}">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t>Thermal</a:t>
          </a:r>
          <a:endParaRPr lang="en-US" dirty="0"/>
        </a:p>
      </dgm:t>
    </dgm:pt>
    <dgm:pt modelId="{2A49B909-D332-483F-8500-DF4179ECD8A5}" type="parTrans" cxnId="{0D0725DD-A68B-43FC-B86E-3784759F39D6}">
      <dgm:prSet/>
      <dgm:spPr/>
      <dgm:t>
        <a:bodyPr/>
        <a:lstStyle/>
        <a:p>
          <a:endParaRPr lang="en-US"/>
        </a:p>
      </dgm:t>
    </dgm:pt>
    <dgm:pt modelId="{54548CC0-0D48-41BB-A4B8-DF6FEA56FCFF}" type="sibTrans" cxnId="{0D0725DD-A68B-43FC-B86E-3784759F39D6}">
      <dgm:prSet/>
      <dgm:spPr/>
      <dgm:t>
        <a:bodyPr/>
        <a:lstStyle/>
        <a:p>
          <a:endParaRPr lang="en-US"/>
        </a:p>
      </dgm:t>
    </dgm:pt>
    <dgm:pt modelId="{5197DDF6-9B4C-4BFC-BC3A-EA6C58E42FA7}" type="pres">
      <dgm:prSet presAssocID="{A87E6D18-95B4-40A0-A616-F1AC1B16E569}" presName="Name0" presStyleCnt="0">
        <dgm:presLayoutVars>
          <dgm:dir/>
          <dgm:animLvl val="lvl"/>
          <dgm:resizeHandles val="exact"/>
        </dgm:presLayoutVars>
      </dgm:prSet>
      <dgm:spPr/>
    </dgm:pt>
    <dgm:pt modelId="{3182EEB7-EED7-4787-B65E-513516C3A23B}" type="pres">
      <dgm:prSet presAssocID="{04259665-CD0B-4D8B-B4A6-4AA1C95B4DF6}" presName="parTxOnly" presStyleLbl="node1" presStyleIdx="0" presStyleCnt="7">
        <dgm:presLayoutVars>
          <dgm:chMax val="0"/>
          <dgm:chPref val="0"/>
          <dgm:bulletEnabled val="1"/>
        </dgm:presLayoutVars>
      </dgm:prSet>
      <dgm:spPr/>
      <dgm:t>
        <a:bodyPr/>
        <a:lstStyle/>
        <a:p>
          <a:endParaRPr lang="en-US"/>
        </a:p>
      </dgm:t>
    </dgm:pt>
    <dgm:pt modelId="{52879E85-1358-4F47-85CD-2233BCD2A99F}" type="pres">
      <dgm:prSet presAssocID="{3CE7A998-8046-454F-8585-FD69C00DC4BD}" presName="parTxOnlySpace" presStyleCnt="0"/>
      <dgm:spPr/>
    </dgm:pt>
    <dgm:pt modelId="{04F70D9C-938C-4F4F-91EC-D4D528E4A5A5}" type="pres">
      <dgm:prSet presAssocID="{33518A2C-9F14-4486-8758-BD50B2142EF1}" presName="parTxOnly" presStyleLbl="node1" presStyleIdx="1" presStyleCnt="7">
        <dgm:presLayoutVars>
          <dgm:chMax val="0"/>
          <dgm:chPref val="0"/>
          <dgm:bulletEnabled val="1"/>
        </dgm:presLayoutVars>
      </dgm:prSet>
      <dgm:spPr/>
      <dgm:t>
        <a:bodyPr/>
        <a:lstStyle/>
        <a:p>
          <a:endParaRPr lang="en-US"/>
        </a:p>
      </dgm:t>
    </dgm:pt>
    <dgm:pt modelId="{03DF3B91-CF5E-4DB1-A9D6-A5360125BE36}" type="pres">
      <dgm:prSet presAssocID="{E2C77366-044B-4B6C-9003-ACFA476BEDDE}" presName="parTxOnlySpace" presStyleCnt="0"/>
      <dgm:spPr/>
    </dgm:pt>
    <dgm:pt modelId="{37000E98-81DC-4356-95BB-7BC9E7ACF530}" type="pres">
      <dgm:prSet presAssocID="{94756241-BAB5-45B4-91F5-719576B63D90}" presName="parTxOnly" presStyleLbl="node1" presStyleIdx="2" presStyleCnt="7">
        <dgm:presLayoutVars>
          <dgm:chMax val="0"/>
          <dgm:chPref val="0"/>
          <dgm:bulletEnabled val="1"/>
        </dgm:presLayoutVars>
      </dgm:prSet>
      <dgm:spPr/>
      <dgm:t>
        <a:bodyPr/>
        <a:lstStyle/>
        <a:p>
          <a:endParaRPr lang="en-US"/>
        </a:p>
      </dgm:t>
    </dgm:pt>
    <dgm:pt modelId="{7BD15A73-5429-472D-92DA-F447988F5575}" type="pres">
      <dgm:prSet presAssocID="{67A83D8C-5042-4C11-9469-C34643533500}" presName="parTxOnlySpace" presStyleCnt="0"/>
      <dgm:spPr/>
    </dgm:pt>
    <dgm:pt modelId="{903ED198-CD86-4423-8EE5-5F1199C63C2F}" type="pres">
      <dgm:prSet presAssocID="{8A9782C3-DF52-41BF-BB5A-AD73F3640FCD}" presName="parTxOnly" presStyleLbl="node1" presStyleIdx="3" presStyleCnt="7">
        <dgm:presLayoutVars>
          <dgm:chMax val="0"/>
          <dgm:chPref val="0"/>
          <dgm:bulletEnabled val="1"/>
        </dgm:presLayoutVars>
      </dgm:prSet>
      <dgm:spPr/>
      <dgm:t>
        <a:bodyPr/>
        <a:lstStyle/>
        <a:p>
          <a:endParaRPr lang="en-US"/>
        </a:p>
      </dgm:t>
    </dgm:pt>
    <dgm:pt modelId="{B44D9E86-97E7-4906-834A-B79963150A17}" type="pres">
      <dgm:prSet presAssocID="{75A549AF-4D76-4F73-8339-CF191D4760E8}" presName="parTxOnlySpace" presStyleCnt="0"/>
      <dgm:spPr/>
    </dgm:pt>
    <dgm:pt modelId="{6C3C9525-E078-47FA-B730-44C892C0E616}" type="pres">
      <dgm:prSet presAssocID="{173F2F99-0C3A-4F4E-AF5F-949920B9454C}" presName="parTxOnly" presStyleLbl="node1" presStyleIdx="4" presStyleCnt="7">
        <dgm:presLayoutVars>
          <dgm:chMax val="0"/>
          <dgm:chPref val="0"/>
          <dgm:bulletEnabled val="1"/>
        </dgm:presLayoutVars>
      </dgm:prSet>
      <dgm:spPr/>
      <dgm:t>
        <a:bodyPr/>
        <a:lstStyle/>
        <a:p>
          <a:endParaRPr lang="en-US"/>
        </a:p>
      </dgm:t>
    </dgm:pt>
    <dgm:pt modelId="{4CF75D3B-02D9-4612-A285-7A229A4F9E9C}" type="pres">
      <dgm:prSet presAssocID="{54548CC0-0D48-41BB-A4B8-DF6FEA56FCFF}" presName="parTxOnlySpace" presStyleCnt="0"/>
      <dgm:spPr/>
    </dgm:pt>
    <dgm:pt modelId="{C8A8E80E-31BB-450D-9AE1-83090EF4584E}" type="pres">
      <dgm:prSet presAssocID="{31BA2BD5-BBF5-4225-8D04-BC2564B01642}" presName="parTxOnly" presStyleLbl="node1" presStyleIdx="5" presStyleCnt="7">
        <dgm:presLayoutVars>
          <dgm:chMax val="0"/>
          <dgm:chPref val="0"/>
          <dgm:bulletEnabled val="1"/>
        </dgm:presLayoutVars>
      </dgm:prSet>
      <dgm:spPr/>
      <dgm:t>
        <a:bodyPr/>
        <a:lstStyle/>
        <a:p>
          <a:endParaRPr lang="en-US"/>
        </a:p>
      </dgm:t>
    </dgm:pt>
    <dgm:pt modelId="{800C2201-2967-4F52-B591-9E45EE71449F}" type="pres">
      <dgm:prSet presAssocID="{92E1560F-AD17-4BC2-843E-4B1DDC8B6DBE}" presName="parTxOnlySpace" presStyleCnt="0"/>
      <dgm:spPr/>
    </dgm:pt>
    <dgm:pt modelId="{6E1AC135-A264-43D8-951A-4B328C9344B9}" type="pres">
      <dgm:prSet presAssocID="{768F6B5E-18D8-4B50-A55B-58B64A695B56}" presName="parTxOnly" presStyleLbl="node1" presStyleIdx="6" presStyleCnt="7">
        <dgm:presLayoutVars>
          <dgm:chMax val="0"/>
          <dgm:chPref val="0"/>
          <dgm:bulletEnabled val="1"/>
        </dgm:presLayoutVars>
      </dgm:prSet>
      <dgm:spPr/>
      <dgm:t>
        <a:bodyPr/>
        <a:lstStyle/>
        <a:p>
          <a:endParaRPr lang="en-US"/>
        </a:p>
      </dgm:t>
    </dgm:pt>
  </dgm:ptLst>
  <dgm:cxnLst>
    <dgm:cxn modelId="{256E1FB0-D6DA-4319-89D0-AD96D890C7D2}" type="presOf" srcId="{33518A2C-9F14-4486-8758-BD50B2142EF1}" destId="{04F70D9C-938C-4F4F-91EC-D4D528E4A5A5}" srcOrd="0" destOrd="0" presId="urn:microsoft.com/office/officeart/2005/8/layout/chevron1"/>
    <dgm:cxn modelId="{DC73BAD8-ECFF-40D6-8D3E-389214FE3380}" srcId="{A87E6D18-95B4-40A0-A616-F1AC1B16E569}" destId="{768F6B5E-18D8-4B50-A55B-58B64A695B56}" srcOrd="6" destOrd="0" parTransId="{E8BA1BCD-C214-44A4-A4A3-7B5B6EA44478}" sibTransId="{CD6FCF7C-AE39-438B-B07E-01D7FD6E4748}"/>
    <dgm:cxn modelId="{D2A837BA-F4EF-4B9B-91DA-0C59C95F6376}" srcId="{A87E6D18-95B4-40A0-A616-F1AC1B16E569}" destId="{04259665-CD0B-4D8B-B4A6-4AA1C95B4DF6}" srcOrd="0" destOrd="0" parTransId="{80AA4A8F-2804-43C2-B88F-83A02884E53E}" sibTransId="{3CE7A998-8046-454F-8585-FD69C00DC4BD}"/>
    <dgm:cxn modelId="{13A69CF9-DDBB-4255-93E5-4865E231BC2C}" srcId="{A87E6D18-95B4-40A0-A616-F1AC1B16E569}" destId="{8A9782C3-DF52-41BF-BB5A-AD73F3640FCD}" srcOrd="3" destOrd="0" parTransId="{1C5D331B-F723-4726-826C-B5D2B98B7242}" sibTransId="{75A549AF-4D76-4F73-8339-CF191D4760E8}"/>
    <dgm:cxn modelId="{1C6499ED-C2F6-40DF-9CBF-077185879F37}" srcId="{A87E6D18-95B4-40A0-A616-F1AC1B16E569}" destId="{31BA2BD5-BBF5-4225-8D04-BC2564B01642}" srcOrd="5" destOrd="0" parTransId="{987B6FEE-F550-4506-A292-E340CAE576C3}" sibTransId="{92E1560F-AD17-4BC2-843E-4B1DDC8B6DBE}"/>
    <dgm:cxn modelId="{F435A36E-8557-406A-AAD9-D8984E307D85}" type="presOf" srcId="{94756241-BAB5-45B4-91F5-719576B63D90}" destId="{37000E98-81DC-4356-95BB-7BC9E7ACF530}" srcOrd="0" destOrd="0" presId="urn:microsoft.com/office/officeart/2005/8/layout/chevron1"/>
    <dgm:cxn modelId="{0D0725DD-A68B-43FC-B86E-3784759F39D6}" srcId="{A87E6D18-95B4-40A0-A616-F1AC1B16E569}" destId="{173F2F99-0C3A-4F4E-AF5F-949920B9454C}" srcOrd="4" destOrd="0" parTransId="{2A49B909-D332-483F-8500-DF4179ECD8A5}" sibTransId="{54548CC0-0D48-41BB-A4B8-DF6FEA56FCFF}"/>
    <dgm:cxn modelId="{43ABA3CF-FCAA-4C0A-BEE0-9BEA07359B3F}" type="presOf" srcId="{173F2F99-0C3A-4F4E-AF5F-949920B9454C}" destId="{6C3C9525-E078-47FA-B730-44C892C0E616}" srcOrd="0" destOrd="0" presId="urn:microsoft.com/office/officeart/2005/8/layout/chevron1"/>
    <dgm:cxn modelId="{9E96507A-FAAE-4A75-8750-6078360D6F66}" type="presOf" srcId="{8A9782C3-DF52-41BF-BB5A-AD73F3640FCD}" destId="{903ED198-CD86-4423-8EE5-5F1199C63C2F}" srcOrd="0" destOrd="0" presId="urn:microsoft.com/office/officeart/2005/8/layout/chevron1"/>
    <dgm:cxn modelId="{294FD322-2E4F-42C1-823E-F5D9ED1B221F}" type="presOf" srcId="{31BA2BD5-BBF5-4225-8D04-BC2564B01642}" destId="{C8A8E80E-31BB-450D-9AE1-83090EF4584E}" srcOrd="0" destOrd="0" presId="urn:microsoft.com/office/officeart/2005/8/layout/chevron1"/>
    <dgm:cxn modelId="{1679FA8C-B543-4108-AB7C-025FC0BBDCD1}" type="presOf" srcId="{04259665-CD0B-4D8B-B4A6-4AA1C95B4DF6}" destId="{3182EEB7-EED7-4787-B65E-513516C3A23B}" srcOrd="0" destOrd="0" presId="urn:microsoft.com/office/officeart/2005/8/layout/chevron1"/>
    <dgm:cxn modelId="{B549B32B-A741-48DA-BEA5-4972E98DCEFC}" srcId="{A87E6D18-95B4-40A0-A616-F1AC1B16E569}" destId="{33518A2C-9F14-4486-8758-BD50B2142EF1}" srcOrd="1" destOrd="0" parTransId="{8B4A8E39-91DC-427A-AC2A-4C874082C71B}" sibTransId="{E2C77366-044B-4B6C-9003-ACFA476BEDDE}"/>
    <dgm:cxn modelId="{F8FB5269-2A7E-458A-AA96-5508FBAC4B8A}" srcId="{A87E6D18-95B4-40A0-A616-F1AC1B16E569}" destId="{94756241-BAB5-45B4-91F5-719576B63D90}" srcOrd="2" destOrd="0" parTransId="{8595525C-5204-4C5B-8EB5-DA4E3A2095F7}" sibTransId="{67A83D8C-5042-4C11-9469-C34643533500}"/>
    <dgm:cxn modelId="{7A04DA64-B524-4ED1-97D7-1A609BAABF60}" type="presOf" srcId="{768F6B5E-18D8-4B50-A55B-58B64A695B56}" destId="{6E1AC135-A264-43D8-951A-4B328C9344B9}" srcOrd="0" destOrd="0" presId="urn:microsoft.com/office/officeart/2005/8/layout/chevron1"/>
    <dgm:cxn modelId="{E938BCF8-BC29-421B-AA17-7C48DF9D8D56}" type="presOf" srcId="{A87E6D18-95B4-40A0-A616-F1AC1B16E569}" destId="{5197DDF6-9B4C-4BFC-BC3A-EA6C58E42FA7}" srcOrd="0" destOrd="0" presId="urn:microsoft.com/office/officeart/2005/8/layout/chevron1"/>
    <dgm:cxn modelId="{95E2612C-5E5A-41B8-AECB-27972ADBD9DA}" type="presParOf" srcId="{5197DDF6-9B4C-4BFC-BC3A-EA6C58E42FA7}" destId="{3182EEB7-EED7-4787-B65E-513516C3A23B}" srcOrd="0" destOrd="0" presId="urn:microsoft.com/office/officeart/2005/8/layout/chevron1"/>
    <dgm:cxn modelId="{A654B17D-FEED-48D1-B482-5152F436DD22}" type="presParOf" srcId="{5197DDF6-9B4C-4BFC-BC3A-EA6C58E42FA7}" destId="{52879E85-1358-4F47-85CD-2233BCD2A99F}" srcOrd="1" destOrd="0" presId="urn:microsoft.com/office/officeart/2005/8/layout/chevron1"/>
    <dgm:cxn modelId="{214E022C-8E31-403A-9935-417E9273D328}" type="presParOf" srcId="{5197DDF6-9B4C-4BFC-BC3A-EA6C58E42FA7}" destId="{04F70D9C-938C-4F4F-91EC-D4D528E4A5A5}" srcOrd="2" destOrd="0" presId="urn:microsoft.com/office/officeart/2005/8/layout/chevron1"/>
    <dgm:cxn modelId="{843FB9B5-F733-4804-8D89-97B01711FDE4}" type="presParOf" srcId="{5197DDF6-9B4C-4BFC-BC3A-EA6C58E42FA7}" destId="{03DF3B91-CF5E-4DB1-A9D6-A5360125BE36}" srcOrd="3" destOrd="0" presId="urn:microsoft.com/office/officeart/2005/8/layout/chevron1"/>
    <dgm:cxn modelId="{CF1B2C74-5132-41A1-B98C-083C8A1EE205}" type="presParOf" srcId="{5197DDF6-9B4C-4BFC-BC3A-EA6C58E42FA7}" destId="{37000E98-81DC-4356-95BB-7BC9E7ACF530}" srcOrd="4" destOrd="0" presId="urn:microsoft.com/office/officeart/2005/8/layout/chevron1"/>
    <dgm:cxn modelId="{C1A86CA6-75F2-48C1-81C8-DDA18381FA95}" type="presParOf" srcId="{5197DDF6-9B4C-4BFC-BC3A-EA6C58E42FA7}" destId="{7BD15A73-5429-472D-92DA-F447988F5575}" srcOrd="5" destOrd="0" presId="urn:microsoft.com/office/officeart/2005/8/layout/chevron1"/>
    <dgm:cxn modelId="{06541114-1D04-4962-8A06-F0289DB30BB2}" type="presParOf" srcId="{5197DDF6-9B4C-4BFC-BC3A-EA6C58E42FA7}" destId="{903ED198-CD86-4423-8EE5-5F1199C63C2F}" srcOrd="6" destOrd="0" presId="urn:microsoft.com/office/officeart/2005/8/layout/chevron1"/>
    <dgm:cxn modelId="{776362F4-986B-4912-99B9-D7B7A218A1F5}" type="presParOf" srcId="{5197DDF6-9B4C-4BFC-BC3A-EA6C58E42FA7}" destId="{B44D9E86-97E7-4906-834A-B79963150A17}" srcOrd="7" destOrd="0" presId="urn:microsoft.com/office/officeart/2005/8/layout/chevron1"/>
    <dgm:cxn modelId="{6B48AFAA-FFC3-46C1-ACA0-ED5388CB9060}" type="presParOf" srcId="{5197DDF6-9B4C-4BFC-BC3A-EA6C58E42FA7}" destId="{6C3C9525-E078-47FA-B730-44C892C0E616}" srcOrd="8" destOrd="0" presId="urn:microsoft.com/office/officeart/2005/8/layout/chevron1"/>
    <dgm:cxn modelId="{872E6046-5B17-4470-B498-D4C53E3F15F4}" type="presParOf" srcId="{5197DDF6-9B4C-4BFC-BC3A-EA6C58E42FA7}" destId="{4CF75D3B-02D9-4612-A285-7A229A4F9E9C}" srcOrd="9" destOrd="0" presId="urn:microsoft.com/office/officeart/2005/8/layout/chevron1"/>
    <dgm:cxn modelId="{C8C11969-3114-49B0-A5F0-85DF34553735}" type="presParOf" srcId="{5197DDF6-9B4C-4BFC-BC3A-EA6C58E42FA7}" destId="{C8A8E80E-31BB-450D-9AE1-83090EF4584E}" srcOrd="10" destOrd="0" presId="urn:microsoft.com/office/officeart/2005/8/layout/chevron1"/>
    <dgm:cxn modelId="{1F088B83-5B10-42DD-B5BC-1B003FC82372}" type="presParOf" srcId="{5197DDF6-9B4C-4BFC-BC3A-EA6C58E42FA7}" destId="{800C2201-2967-4F52-B591-9E45EE71449F}" srcOrd="11" destOrd="0" presId="urn:microsoft.com/office/officeart/2005/8/layout/chevron1"/>
    <dgm:cxn modelId="{F7D0A208-4CDA-49C4-8693-F34ED33BEC37}" type="presParOf" srcId="{5197DDF6-9B4C-4BFC-BC3A-EA6C58E42FA7}" destId="{6E1AC135-A264-43D8-951A-4B328C9344B9}"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6.xml><?xml version="1.0" encoding="utf-8"?>
<dgm:dataModel xmlns:dgm="http://schemas.openxmlformats.org/drawingml/2006/diagram" xmlns:a="http://schemas.openxmlformats.org/drawingml/2006/main">
  <dgm:ptLst>
    <dgm:pt modelId="{A87E6D18-95B4-40A0-A616-F1AC1B16E569}" type="doc">
      <dgm:prSet loTypeId="urn:microsoft.com/office/officeart/2005/8/layout/chevron1" loCatId="process" qsTypeId="urn:microsoft.com/office/officeart/2005/8/quickstyle/simple1" qsCatId="simple" csTypeId="urn:microsoft.com/office/officeart/2005/8/colors/accent3_2" csCatId="accent3" phldr="1"/>
      <dgm:spPr/>
    </dgm:pt>
    <dgm:pt modelId="{04259665-CD0B-4D8B-B4A6-4AA1C95B4DF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Overview</a:t>
          </a:r>
          <a:endParaRPr lang="en-US" dirty="0"/>
        </a:p>
      </dgm:t>
    </dgm:pt>
    <dgm:pt modelId="{80AA4A8F-2804-43C2-B88F-83A02884E53E}" type="parTrans" cxnId="{D2A837BA-F4EF-4B9B-91DA-0C59C95F6376}">
      <dgm:prSet/>
      <dgm:spPr/>
      <dgm:t>
        <a:bodyPr/>
        <a:lstStyle/>
        <a:p>
          <a:endParaRPr lang="en-US"/>
        </a:p>
      </dgm:t>
    </dgm:pt>
    <dgm:pt modelId="{3CE7A998-8046-454F-8585-FD69C00DC4BD}" type="sibTrans" cxnId="{D2A837BA-F4EF-4B9B-91DA-0C59C95F6376}">
      <dgm:prSet/>
      <dgm:spPr/>
      <dgm:t>
        <a:bodyPr/>
        <a:lstStyle/>
        <a:p>
          <a:endParaRPr lang="en-US"/>
        </a:p>
      </dgm:t>
    </dgm:pt>
    <dgm:pt modelId="{94756241-BAB5-45B4-91F5-719576B63D90}">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Sensor Selection</a:t>
          </a:r>
          <a:endParaRPr lang="en-US" dirty="0"/>
        </a:p>
      </dgm:t>
    </dgm:pt>
    <dgm:pt modelId="{8595525C-5204-4C5B-8EB5-DA4E3A2095F7}" type="parTrans" cxnId="{F8FB5269-2A7E-458A-AA96-5508FBAC4B8A}">
      <dgm:prSet/>
      <dgm:spPr/>
      <dgm:t>
        <a:bodyPr/>
        <a:lstStyle/>
        <a:p>
          <a:endParaRPr lang="en-US"/>
        </a:p>
      </dgm:t>
    </dgm:pt>
    <dgm:pt modelId="{67A83D8C-5042-4C11-9469-C34643533500}" type="sibTrans" cxnId="{F8FB5269-2A7E-458A-AA96-5508FBAC4B8A}">
      <dgm:prSet/>
      <dgm:spPr/>
      <dgm:t>
        <a:bodyPr/>
        <a:lstStyle/>
        <a:p>
          <a:endParaRPr lang="en-US"/>
        </a:p>
      </dgm:t>
    </dgm:pt>
    <dgm:pt modelId="{768F6B5E-18D8-4B50-A55B-58B64A695B5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Summary</a:t>
          </a:r>
          <a:endParaRPr lang="en-US" dirty="0"/>
        </a:p>
      </dgm:t>
    </dgm:pt>
    <dgm:pt modelId="{E8BA1BCD-C214-44A4-A4A3-7B5B6EA44478}" type="parTrans" cxnId="{DC73BAD8-ECFF-40D6-8D3E-389214FE3380}">
      <dgm:prSet/>
      <dgm:spPr/>
      <dgm:t>
        <a:bodyPr/>
        <a:lstStyle/>
        <a:p>
          <a:endParaRPr lang="en-US"/>
        </a:p>
      </dgm:t>
    </dgm:pt>
    <dgm:pt modelId="{CD6FCF7C-AE39-438B-B07E-01D7FD6E4748}" type="sibTrans" cxnId="{DC73BAD8-ECFF-40D6-8D3E-389214FE3380}">
      <dgm:prSet/>
      <dgm:spPr/>
      <dgm:t>
        <a:bodyPr/>
        <a:lstStyle/>
        <a:p>
          <a:endParaRPr lang="en-US"/>
        </a:p>
      </dgm:t>
    </dgm:pt>
    <dgm:pt modelId="{33518A2C-9F14-4486-8758-BD50B2142EF1}">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Requirements</a:t>
          </a:r>
          <a:endParaRPr lang="en-US" dirty="0"/>
        </a:p>
      </dgm:t>
    </dgm:pt>
    <dgm:pt modelId="{E2C77366-044B-4B6C-9003-ACFA476BEDDE}" type="sibTrans" cxnId="{B549B32B-A741-48DA-BEA5-4972E98DCEFC}">
      <dgm:prSet/>
      <dgm:spPr/>
      <dgm:t>
        <a:bodyPr/>
        <a:lstStyle/>
        <a:p>
          <a:endParaRPr lang="en-US"/>
        </a:p>
      </dgm:t>
    </dgm:pt>
    <dgm:pt modelId="{8B4A8E39-91DC-427A-AC2A-4C874082C71B}" type="parTrans" cxnId="{B549B32B-A741-48DA-BEA5-4972E98DCEFC}">
      <dgm:prSet/>
      <dgm:spPr/>
      <dgm:t>
        <a:bodyPr/>
        <a:lstStyle/>
        <a:p>
          <a:endParaRPr lang="en-US"/>
        </a:p>
      </dgm:t>
    </dgm:pt>
    <dgm:pt modelId="{8A9782C3-DF52-41BF-BB5A-AD73F3640FCD}">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Mechanical</a:t>
          </a:r>
          <a:endParaRPr lang="en-US" dirty="0"/>
        </a:p>
      </dgm:t>
    </dgm:pt>
    <dgm:pt modelId="{1C5D331B-F723-4726-826C-B5D2B98B7242}" type="parTrans" cxnId="{13A69CF9-DDBB-4255-93E5-4865E231BC2C}">
      <dgm:prSet/>
      <dgm:spPr/>
      <dgm:t>
        <a:bodyPr/>
        <a:lstStyle/>
        <a:p>
          <a:endParaRPr lang="en-US"/>
        </a:p>
      </dgm:t>
    </dgm:pt>
    <dgm:pt modelId="{75A549AF-4D76-4F73-8339-CF191D4760E8}" type="sibTrans" cxnId="{13A69CF9-DDBB-4255-93E5-4865E231BC2C}">
      <dgm:prSet/>
      <dgm:spPr/>
      <dgm:t>
        <a:bodyPr/>
        <a:lstStyle/>
        <a:p>
          <a:endParaRPr lang="en-US"/>
        </a:p>
      </dgm:t>
    </dgm:pt>
    <dgm:pt modelId="{31BA2BD5-BBF5-4225-8D04-BC2564B01642}">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Electrical</a:t>
          </a:r>
          <a:endParaRPr lang="en-US" dirty="0"/>
        </a:p>
      </dgm:t>
    </dgm:pt>
    <dgm:pt modelId="{987B6FEE-F550-4506-A292-E340CAE576C3}" type="parTrans" cxnId="{1C6499ED-C2F6-40DF-9CBF-077185879F37}">
      <dgm:prSet/>
      <dgm:spPr/>
      <dgm:t>
        <a:bodyPr/>
        <a:lstStyle/>
        <a:p>
          <a:endParaRPr lang="en-US"/>
        </a:p>
      </dgm:t>
    </dgm:pt>
    <dgm:pt modelId="{92E1560F-AD17-4BC2-843E-4B1DDC8B6DBE}" type="sibTrans" cxnId="{1C6499ED-C2F6-40DF-9CBF-077185879F37}">
      <dgm:prSet/>
      <dgm:spPr/>
      <dgm:t>
        <a:bodyPr/>
        <a:lstStyle/>
        <a:p>
          <a:endParaRPr lang="en-US"/>
        </a:p>
      </dgm:t>
    </dgm:pt>
    <dgm:pt modelId="{173F2F99-0C3A-4F4E-AF5F-949920B9454C}">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t>Thermal</a:t>
          </a:r>
          <a:endParaRPr lang="en-US" dirty="0"/>
        </a:p>
      </dgm:t>
    </dgm:pt>
    <dgm:pt modelId="{2A49B909-D332-483F-8500-DF4179ECD8A5}" type="parTrans" cxnId="{0D0725DD-A68B-43FC-B86E-3784759F39D6}">
      <dgm:prSet/>
      <dgm:spPr/>
      <dgm:t>
        <a:bodyPr/>
        <a:lstStyle/>
        <a:p>
          <a:endParaRPr lang="en-US"/>
        </a:p>
      </dgm:t>
    </dgm:pt>
    <dgm:pt modelId="{54548CC0-0D48-41BB-A4B8-DF6FEA56FCFF}" type="sibTrans" cxnId="{0D0725DD-A68B-43FC-B86E-3784759F39D6}">
      <dgm:prSet/>
      <dgm:spPr/>
      <dgm:t>
        <a:bodyPr/>
        <a:lstStyle/>
        <a:p>
          <a:endParaRPr lang="en-US"/>
        </a:p>
      </dgm:t>
    </dgm:pt>
    <dgm:pt modelId="{5197DDF6-9B4C-4BFC-BC3A-EA6C58E42FA7}" type="pres">
      <dgm:prSet presAssocID="{A87E6D18-95B4-40A0-A616-F1AC1B16E569}" presName="Name0" presStyleCnt="0">
        <dgm:presLayoutVars>
          <dgm:dir/>
          <dgm:animLvl val="lvl"/>
          <dgm:resizeHandles val="exact"/>
        </dgm:presLayoutVars>
      </dgm:prSet>
      <dgm:spPr/>
    </dgm:pt>
    <dgm:pt modelId="{3182EEB7-EED7-4787-B65E-513516C3A23B}" type="pres">
      <dgm:prSet presAssocID="{04259665-CD0B-4D8B-B4A6-4AA1C95B4DF6}" presName="parTxOnly" presStyleLbl="node1" presStyleIdx="0" presStyleCnt="7">
        <dgm:presLayoutVars>
          <dgm:chMax val="0"/>
          <dgm:chPref val="0"/>
          <dgm:bulletEnabled val="1"/>
        </dgm:presLayoutVars>
      </dgm:prSet>
      <dgm:spPr/>
      <dgm:t>
        <a:bodyPr/>
        <a:lstStyle/>
        <a:p>
          <a:endParaRPr lang="en-US"/>
        </a:p>
      </dgm:t>
    </dgm:pt>
    <dgm:pt modelId="{52879E85-1358-4F47-85CD-2233BCD2A99F}" type="pres">
      <dgm:prSet presAssocID="{3CE7A998-8046-454F-8585-FD69C00DC4BD}" presName="parTxOnlySpace" presStyleCnt="0"/>
      <dgm:spPr/>
    </dgm:pt>
    <dgm:pt modelId="{04F70D9C-938C-4F4F-91EC-D4D528E4A5A5}" type="pres">
      <dgm:prSet presAssocID="{33518A2C-9F14-4486-8758-BD50B2142EF1}" presName="parTxOnly" presStyleLbl="node1" presStyleIdx="1" presStyleCnt="7">
        <dgm:presLayoutVars>
          <dgm:chMax val="0"/>
          <dgm:chPref val="0"/>
          <dgm:bulletEnabled val="1"/>
        </dgm:presLayoutVars>
      </dgm:prSet>
      <dgm:spPr/>
      <dgm:t>
        <a:bodyPr/>
        <a:lstStyle/>
        <a:p>
          <a:endParaRPr lang="en-US"/>
        </a:p>
      </dgm:t>
    </dgm:pt>
    <dgm:pt modelId="{03DF3B91-CF5E-4DB1-A9D6-A5360125BE36}" type="pres">
      <dgm:prSet presAssocID="{E2C77366-044B-4B6C-9003-ACFA476BEDDE}" presName="parTxOnlySpace" presStyleCnt="0"/>
      <dgm:spPr/>
    </dgm:pt>
    <dgm:pt modelId="{37000E98-81DC-4356-95BB-7BC9E7ACF530}" type="pres">
      <dgm:prSet presAssocID="{94756241-BAB5-45B4-91F5-719576B63D90}" presName="parTxOnly" presStyleLbl="node1" presStyleIdx="2" presStyleCnt="7">
        <dgm:presLayoutVars>
          <dgm:chMax val="0"/>
          <dgm:chPref val="0"/>
          <dgm:bulletEnabled val="1"/>
        </dgm:presLayoutVars>
      </dgm:prSet>
      <dgm:spPr/>
      <dgm:t>
        <a:bodyPr/>
        <a:lstStyle/>
        <a:p>
          <a:endParaRPr lang="en-US"/>
        </a:p>
      </dgm:t>
    </dgm:pt>
    <dgm:pt modelId="{7BD15A73-5429-472D-92DA-F447988F5575}" type="pres">
      <dgm:prSet presAssocID="{67A83D8C-5042-4C11-9469-C34643533500}" presName="parTxOnlySpace" presStyleCnt="0"/>
      <dgm:spPr/>
    </dgm:pt>
    <dgm:pt modelId="{903ED198-CD86-4423-8EE5-5F1199C63C2F}" type="pres">
      <dgm:prSet presAssocID="{8A9782C3-DF52-41BF-BB5A-AD73F3640FCD}" presName="parTxOnly" presStyleLbl="node1" presStyleIdx="3" presStyleCnt="7">
        <dgm:presLayoutVars>
          <dgm:chMax val="0"/>
          <dgm:chPref val="0"/>
          <dgm:bulletEnabled val="1"/>
        </dgm:presLayoutVars>
      </dgm:prSet>
      <dgm:spPr/>
      <dgm:t>
        <a:bodyPr/>
        <a:lstStyle/>
        <a:p>
          <a:endParaRPr lang="en-US"/>
        </a:p>
      </dgm:t>
    </dgm:pt>
    <dgm:pt modelId="{B44D9E86-97E7-4906-834A-B79963150A17}" type="pres">
      <dgm:prSet presAssocID="{75A549AF-4D76-4F73-8339-CF191D4760E8}" presName="parTxOnlySpace" presStyleCnt="0"/>
      <dgm:spPr/>
    </dgm:pt>
    <dgm:pt modelId="{6C3C9525-E078-47FA-B730-44C892C0E616}" type="pres">
      <dgm:prSet presAssocID="{173F2F99-0C3A-4F4E-AF5F-949920B9454C}" presName="parTxOnly" presStyleLbl="node1" presStyleIdx="4" presStyleCnt="7">
        <dgm:presLayoutVars>
          <dgm:chMax val="0"/>
          <dgm:chPref val="0"/>
          <dgm:bulletEnabled val="1"/>
        </dgm:presLayoutVars>
      </dgm:prSet>
      <dgm:spPr/>
      <dgm:t>
        <a:bodyPr/>
        <a:lstStyle/>
        <a:p>
          <a:endParaRPr lang="en-US"/>
        </a:p>
      </dgm:t>
    </dgm:pt>
    <dgm:pt modelId="{4CF75D3B-02D9-4612-A285-7A229A4F9E9C}" type="pres">
      <dgm:prSet presAssocID="{54548CC0-0D48-41BB-A4B8-DF6FEA56FCFF}" presName="parTxOnlySpace" presStyleCnt="0"/>
      <dgm:spPr/>
    </dgm:pt>
    <dgm:pt modelId="{C8A8E80E-31BB-450D-9AE1-83090EF4584E}" type="pres">
      <dgm:prSet presAssocID="{31BA2BD5-BBF5-4225-8D04-BC2564B01642}" presName="parTxOnly" presStyleLbl="node1" presStyleIdx="5" presStyleCnt="7">
        <dgm:presLayoutVars>
          <dgm:chMax val="0"/>
          <dgm:chPref val="0"/>
          <dgm:bulletEnabled val="1"/>
        </dgm:presLayoutVars>
      </dgm:prSet>
      <dgm:spPr/>
      <dgm:t>
        <a:bodyPr/>
        <a:lstStyle/>
        <a:p>
          <a:endParaRPr lang="en-US"/>
        </a:p>
      </dgm:t>
    </dgm:pt>
    <dgm:pt modelId="{800C2201-2967-4F52-B591-9E45EE71449F}" type="pres">
      <dgm:prSet presAssocID="{92E1560F-AD17-4BC2-843E-4B1DDC8B6DBE}" presName="parTxOnlySpace" presStyleCnt="0"/>
      <dgm:spPr/>
    </dgm:pt>
    <dgm:pt modelId="{6E1AC135-A264-43D8-951A-4B328C9344B9}" type="pres">
      <dgm:prSet presAssocID="{768F6B5E-18D8-4B50-A55B-58B64A695B56}" presName="parTxOnly" presStyleLbl="node1" presStyleIdx="6" presStyleCnt="7">
        <dgm:presLayoutVars>
          <dgm:chMax val="0"/>
          <dgm:chPref val="0"/>
          <dgm:bulletEnabled val="1"/>
        </dgm:presLayoutVars>
      </dgm:prSet>
      <dgm:spPr/>
      <dgm:t>
        <a:bodyPr/>
        <a:lstStyle/>
        <a:p>
          <a:endParaRPr lang="en-US"/>
        </a:p>
      </dgm:t>
    </dgm:pt>
  </dgm:ptLst>
  <dgm:cxnLst>
    <dgm:cxn modelId="{DC73BAD8-ECFF-40D6-8D3E-389214FE3380}" srcId="{A87E6D18-95B4-40A0-A616-F1AC1B16E569}" destId="{768F6B5E-18D8-4B50-A55B-58B64A695B56}" srcOrd="6" destOrd="0" parTransId="{E8BA1BCD-C214-44A4-A4A3-7B5B6EA44478}" sibTransId="{CD6FCF7C-AE39-438B-B07E-01D7FD6E4748}"/>
    <dgm:cxn modelId="{F0110D4F-228C-4D53-BE28-8D72E8ACD15F}" type="presOf" srcId="{33518A2C-9F14-4486-8758-BD50B2142EF1}" destId="{04F70D9C-938C-4F4F-91EC-D4D528E4A5A5}" srcOrd="0" destOrd="0" presId="urn:microsoft.com/office/officeart/2005/8/layout/chevron1"/>
    <dgm:cxn modelId="{D2A837BA-F4EF-4B9B-91DA-0C59C95F6376}" srcId="{A87E6D18-95B4-40A0-A616-F1AC1B16E569}" destId="{04259665-CD0B-4D8B-B4A6-4AA1C95B4DF6}" srcOrd="0" destOrd="0" parTransId="{80AA4A8F-2804-43C2-B88F-83A02884E53E}" sibTransId="{3CE7A998-8046-454F-8585-FD69C00DC4BD}"/>
    <dgm:cxn modelId="{79032795-BFC2-4A8F-BDFA-7B836B4C93EC}" type="presOf" srcId="{04259665-CD0B-4D8B-B4A6-4AA1C95B4DF6}" destId="{3182EEB7-EED7-4787-B65E-513516C3A23B}" srcOrd="0" destOrd="0" presId="urn:microsoft.com/office/officeart/2005/8/layout/chevron1"/>
    <dgm:cxn modelId="{13A69CF9-DDBB-4255-93E5-4865E231BC2C}" srcId="{A87E6D18-95B4-40A0-A616-F1AC1B16E569}" destId="{8A9782C3-DF52-41BF-BB5A-AD73F3640FCD}" srcOrd="3" destOrd="0" parTransId="{1C5D331B-F723-4726-826C-B5D2B98B7242}" sibTransId="{75A549AF-4D76-4F73-8339-CF191D4760E8}"/>
    <dgm:cxn modelId="{A0604D51-C2A2-4276-801F-27CC24321836}" type="presOf" srcId="{173F2F99-0C3A-4F4E-AF5F-949920B9454C}" destId="{6C3C9525-E078-47FA-B730-44C892C0E616}" srcOrd="0" destOrd="0" presId="urn:microsoft.com/office/officeart/2005/8/layout/chevron1"/>
    <dgm:cxn modelId="{1C6499ED-C2F6-40DF-9CBF-077185879F37}" srcId="{A87E6D18-95B4-40A0-A616-F1AC1B16E569}" destId="{31BA2BD5-BBF5-4225-8D04-BC2564B01642}" srcOrd="5" destOrd="0" parTransId="{987B6FEE-F550-4506-A292-E340CAE576C3}" sibTransId="{92E1560F-AD17-4BC2-843E-4B1DDC8B6DBE}"/>
    <dgm:cxn modelId="{592F56F6-8912-47A4-A854-874BE666B0EE}" type="presOf" srcId="{A87E6D18-95B4-40A0-A616-F1AC1B16E569}" destId="{5197DDF6-9B4C-4BFC-BC3A-EA6C58E42FA7}" srcOrd="0" destOrd="0" presId="urn:microsoft.com/office/officeart/2005/8/layout/chevron1"/>
    <dgm:cxn modelId="{0D0725DD-A68B-43FC-B86E-3784759F39D6}" srcId="{A87E6D18-95B4-40A0-A616-F1AC1B16E569}" destId="{173F2F99-0C3A-4F4E-AF5F-949920B9454C}" srcOrd="4" destOrd="0" parTransId="{2A49B909-D332-483F-8500-DF4179ECD8A5}" sibTransId="{54548CC0-0D48-41BB-A4B8-DF6FEA56FCFF}"/>
    <dgm:cxn modelId="{45599460-9464-4894-80AA-A7E0BA9C6D17}" type="presOf" srcId="{94756241-BAB5-45B4-91F5-719576B63D90}" destId="{37000E98-81DC-4356-95BB-7BC9E7ACF530}" srcOrd="0" destOrd="0" presId="urn:microsoft.com/office/officeart/2005/8/layout/chevron1"/>
    <dgm:cxn modelId="{B549B32B-A741-48DA-BEA5-4972E98DCEFC}" srcId="{A87E6D18-95B4-40A0-A616-F1AC1B16E569}" destId="{33518A2C-9F14-4486-8758-BD50B2142EF1}" srcOrd="1" destOrd="0" parTransId="{8B4A8E39-91DC-427A-AC2A-4C874082C71B}" sibTransId="{E2C77366-044B-4B6C-9003-ACFA476BEDDE}"/>
    <dgm:cxn modelId="{F6D232BC-1BD2-47AB-BD4D-E5885F137593}" type="presOf" srcId="{31BA2BD5-BBF5-4225-8D04-BC2564B01642}" destId="{C8A8E80E-31BB-450D-9AE1-83090EF4584E}" srcOrd="0" destOrd="0" presId="urn:microsoft.com/office/officeart/2005/8/layout/chevron1"/>
    <dgm:cxn modelId="{F8FB5269-2A7E-458A-AA96-5508FBAC4B8A}" srcId="{A87E6D18-95B4-40A0-A616-F1AC1B16E569}" destId="{94756241-BAB5-45B4-91F5-719576B63D90}" srcOrd="2" destOrd="0" parTransId="{8595525C-5204-4C5B-8EB5-DA4E3A2095F7}" sibTransId="{67A83D8C-5042-4C11-9469-C34643533500}"/>
    <dgm:cxn modelId="{43F0DE90-95A8-42BF-B89A-B747A6E6957E}" type="presOf" srcId="{8A9782C3-DF52-41BF-BB5A-AD73F3640FCD}" destId="{903ED198-CD86-4423-8EE5-5F1199C63C2F}" srcOrd="0" destOrd="0" presId="urn:microsoft.com/office/officeart/2005/8/layout/chevron1"/>
    <dgm:cxn modelId="{5FC807BA-3CC6-4E57-A779-7C16325E54C7}" type="presOf" srcId="{768F6B5E-18D8-4B50-A55B-58B64A695B56}" destId="{6E1AC135-A264-43D8-951A-4B328C9344B9}" srcOrd="0" destOrd="0" presId="urn:microsoft.com/office/officeart/2005/8/layout/chevron1"/>
    <dgm:cxn modelId="{4A8FA0D6-5CFC-466B-9B7C-4A7A4AD6077D}" type="presParOf" srcId="{5197DDF6-9B4C-4BFC-BC3A-EA6C58E42FA7}" destId="{3182EEB7-EED7-4787-B65E-513516C3A23B}" srcOrd="0" destOrd="0" presId="urn:microsoft.com/office/officeart/2005/8/layout/chevron1"/>
    <dgm:cxn modelId="{18861462-17B5-4781-B8FD-8DB735E4FE22}" type="presParOf" srcId="{5197DDF6-9B4C-4BFC-BC3A-EA6C58E42FA7}" destId="{52879E85-1358-4F47-85CD-2233BCD2A99F}" srcOrd="1" destOrd="0" presId="urn:microsoft.com/office/officeart/2005/8/layout/chevron1"/>
    <dgm:cxn modelId="{93F0EE94-A014-40DF-B368-35E88F1BAD2F}" type="presParOf" srcId="{5197DDF6-9B4C-4BFC-BC3A-EA6C58E42FA7}" destId="{04F70D9C-938C-4F4F-91EC-D4D528E4A5A5}" srcOrd="2" destOrd="0" presId="urn:microsoft.com/office/officeart/2005/8/layout/chevron1"/>
    <dgm:cxn modelId="{3CD390D8-8404-46F5-BFA5-166F31DB4FCC}" type="presParOf" srcId="{5197DDF6-9B4C-4BFC-BC3A-EA6C58E42FA7}" destId="{03DF3B91-CF5E-4DB1-A9D6-A5360125BE36}" srcOrd="3" destOrd="0" presId="urn:microsoft.com/office/officeart/2005/8/layout/chevron1"/>
    <dgm:cxn modelId="{C37B1DC3-4884-492C-96F1-51F88D48DEE5}" type="presParOf" srcId="{5197DDF6-9B4C-4BFC-BC3A-EA6C58E42FA7}" destId="{37000E98-81DC-4356-95BB-7BC9E7ACF530}" srcOrd="4" destOrd="0" presId="urn:microsoft.com/office/officeart/2005/8/layout/chevron1"/>
    <dgm:cxn modelId="{3F7A0C6D-A906-4C1C-8C61-51A82C60A87E}" type="presParOf" srcId="{5197DDF6-9B4C-4BFC-BC3A-EA6C58E42FA7}" destId="{7BD15A73-5429-472D-92DA-F447988F5575}" srcOrd="5" destOrd="0" presId="urn:microsoft.com/office/officeart/2005/8/layout/chevron1"/>
    <dgm:cxn modelId="{8E867F57-D786-406D-8764-90AE57FAB397}" type="presParOf" srcId="{5197DDF6-9B4C-4BFC-BC3A-EA6C58E42FA7}" destId="{903ED198-CD86-4423-8EE5-5F1199C63C2F}" srcOrd="6" destOrd="0" presId="urn:microsoft.com/office/officeart/2005/8/layout/chevron1"/>
    <dgm:cxn modelId="{58834974-114C-4A33-B4E5-45BCE09FD69F}" type="presParOf" srcId="{5197DDF6-9B4C-4BFC-BC3A-EA6C58E42FA7}" destId="{B44D9E86-97E7-4906-834A-B79963150A17}" srcOrd="7" destOrd="0" presId="urn:microsoft.com/office/officeart/2005/8/layout/chevron1"/>
    <dgm:cxn modelId="{5D80C50D-6C6C-40E7-93FB-B35B0833BC4D}" type="presParOf" srcId="{5197DDF6-9B4C-4BFC-BC3A-EA6C58E42FA7}" destId="{6C3C9525-E078-47FA-B730-44C892C0E616}" srcOrd="8" destOrd="0" presId="urn:microsoft.com/office/officeart/2005/8/layout/chevron1"/>
    <dgm:cxn modelId="{E2BA9E21-BF7C-405D-8761-E5FF76B661E2}" type="presParOf" srcId="{5197DDF6-9B4C-4BFC-BC3A-EA6C58E42FA7}" destId="{4CF75D3B-02D9-4612-A285-7A229A4F9E9C}" srcOrd="9" destOrd="0" presId="urn:microsoft.com/office/officeart/2005/8/layout/chevron1"/>
    <dgm:cxn modelId="{E53CB3E3-2F72-44B7-8E89-65E3FF55DFE4}" type="presParOf" srcId="{5197DDF6-9B4C-4BFC-BC3A-EA6C58E42FA7}" destId="{C8A8E80E-31BB-450D-9AE1-83090EF4584E}" srcOrd="10" destOrd="0" presId="urn:microsoft.com/office/officeart/2005/8/layout/chevron1"/>
    <dgm:cxn modelId="{137114A9-EC6F-47D0-B057-C90FBF3B2C4A}" type="presParOf" srcId="{5197DDF6-9B4C-4BFC-BC3A-EA6C58E42FA7}" destId="{800C2201-2967-4F52-B591-9E45EE71449F}" srcOrd="11" destOrd="0" presId="urn:microsoft.com/office/officeart/2005/8/layout/chevron1"/>
    <dgm:cxn modelId="{9A3EAFB4-8F8C-4F98-B706-3C7D04D3AC30}" type="presParOf" srcId="{5197DDF6-9B4C-4BFC-BC3A-EA6C58E42FA7}" destId="{6E1AC135-A264-43D8-951A-4B328C9344B9}"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A87E6D18-95B4-40A0-A616-F1AC1B16E569}" type="doc">
      <dgm:prSet loTypeId="urn:microsoft.com/office/officeart/2005/8/layout/chevron1" loCatId="process" qsTypeId="urn:microsoft.com/office/officeart/2005/8/quickstyle/simple1" qsCatId="simple" csTypeId="urn:microsoft.com/office/officeart/2005/8/colors/accent3_2" csCatId="accent3" phldr="1"/>
      <dgm:spPr/>
    </dgm:pt>
    <dgm:pt modelId="{04259665-CD0B-4D8B-B4A6-4AA1C95B4DF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Overview</a:t>
          </a:r>
          <a:endParaRPr lang="en-US" dirty="0"/>
        </a:p>
      </dgm:t>
    </dgm:pt>
    <dgm:pt modelId="{80AA4A8F-2804-43C2-B88F-83A02884E53E}" type="parTrans" cxnId="{D2A837BA-F4EF-4B9B-91DA-0C59C95F6376}">
      <dgm:prSet/>
      <dgm:spPr/>
      <dgm:t>
        <a:bodyPr/>
        <a:lstStyle/>
        <a:p>
          <a:endParaRPr lang="en-US"/>
        </a:p>
      </dgm:t>
    </dgm:pt>
    <dgm:pt modelId="{3CE7A998-8046-454F-8585-FD69C00DC4BD}" type="sibTrans" cxnId="{D2A837BA-F4EF-4B9B-91DA-0C59C95F6376}">
      <dgm:prSet/>
      <dgm:spPr/>
      <dgm:t>
        <a:bodyPr/>
        <a:lstStyle/>
        <a:p>
          <a:endParaRPr lang="en-US"/>
        </a:p>
      </dgm:t>
    </dgm:pt>
    <dgm:pt modelId="{94756241-BAB5-45B4-91F5-719576B63D90}">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Sensor Selection</a:t>
          </a:r>
          <a:endParaRPr lang="en-US" dirty="0"/>
        </a:p>
      </dgm:t>
    </dgm:pt>
    <dgm:pt modelId="{8595525C-5204-4C5B-8EB5-DA4E3A2095F7}" type="parTrans" cxnId="{F8FB5269-2A7E-458A-AA96-5508FBAC4B8A}">
      <dgm:prSet/>
      <dgm:spPr/>
      <dgm:t>
        <a:bodyPr/>
        <a:lstStyle/>
        <a:p>
          <a:endParaRPr lang="en-US"/>
        </a:p>
      </dgm:t>
    </dgm:pt>
    <dgm:pt modelId="{67A83D8C-5042-4C11-9469-C34643533500}" type="sibTrans" cxnId="{F8FB5269-2A7E-458A-AA96-5508FBAC4B8A}">
      <dgm:prSet/>
      <dgm:spPr/>
      <dgm:t>
        <a:bodyPr/>
        <a:lstStyle/>
        <a:p>
          <a:endParaRPr lang="en-US"/>
        </a:p>
      </dgm:t>
    </dgm:pt>
    <dgm:pt modelId="{768F6B5E-18D8-4B50-A55B-58B64A695B5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Summary</a:t>
          </a:r>
          <a:endParaRPr lang="en-US" dirty="0"/>
        </a:p>
      </dgm:t>
    </dgm:pt>
    <dgm:pt modelId="{E8BA1BCD-C214-44A4-A4A3-7B5B6EA44478}" type="parTrans" cxnId="{DC73BAD8-ECFF-40D6-8D3E-389214FE3380}">
      <dgm:prSet/>
      <dgm:spPr/>
      <dgm:t>
        <a:bodyPr/>
        <a:lstStyle/>
        <a:p>
          <a:endParaRPr lang="en-US"/>
        </a:p>
      </dgm:t>
    </dgm:pt>
    <dgm:pt modelId="{CD6FCF7C-AE39-438B-B07E-01D7FD6E4748}" type="sibTrans" cxnId="{DC73BAD8-ECFF-40D6-8D3E-389214FE3380}">
      <dgm:prSet/>
      <dgm:spPr/>
      <dgm:t>
        <a:bodyPr/>
        <a:lstStyle/>
        <a:p>
          <a:endParaRPr lang="en-US"/>
        </a:p>
      </dgm:t>
    </dgm:pt>
    <dgm:pt modelId="{33518A2C-9F14-4486-8758-BD50B2142EF1}">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Requirements</a:t>
          </a:r>
          <a:endParaRPr lang="en-US" dirty="0"/>
        </a:p>
      </dgm:t>
    </dgm:pt>
    <dgm:pt modelId="{E2C77366-044B-4B6C-9003-ACFA476BEDDE}" type="sibTrans" cxnId="{B549B32B-A741-48DA-BEA5-4972E98DCEFC}">
      <dgm:prSet/>
      <dgm:spPr/>
      <dgm:t>
        <a:bodyPr/>
        <a:lstStyle/>
        <a:p>
          <a:endParaRPr lang="en-US"/>
        </a:p>
      </dgm:t>
    </dgm:pt>
    <dgm:pt modelId="{8B4A8E39-91DC-427A-AC2A-4C874082C71B}" type="parTrans" cxnId="{B549B32B-A741-48DA-BEA5-4972E98DCEFC}">
      <dgm:prSet/>
      <dgm:spPr/>
      <dgm:t>
        <a:bodyPr/>
        <a:lstStyle/>
        <a:p>
          <a:endParaRPr lang="en-US"/>
        </a:p>
      </dgm:t>
    </dgm:pt>
    <dgm:pt modelId="{8A9782C3-DF52-41BF-BB5A-AD73F3640FCD}">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Mechanical</a:t>
          </a:r>
          <a:endParaRPr lang="en-US" dirty="0"/>
        </a:p>
      </dgm:t>
    </dgm:pt>
    <dgm:pt modelId="{1C5D331B-F723-4726-826C-B5D2B98B7242}" type="parTrans" cxnId="{13A69CF9-DDBB-4255-93E5-4865E231BC2C}">
      <dgm:prSet/>
      <dgm:spPr/>
      <dgm:t>
        <a:bodyPr/>
        <a:lstStyle/>
        <a:p>
          <a:endParaRPr lang="en-US"/>
        </a:p>
      </dgm:t>
    </dgm:pt>
    <dgm:pt modelId="{75A549AF-4D76-4F73-8339-CF191D4760E8}" type="sibTrans" cxnId="{13A69CF9-DDBB-4255-93E5-4865E231BC2C}">
      <dgm:prSet/>
      <dgm:spPr/>
      <dgm:t>
        <a:bodyPr/>
        <a:lstStyle/>
        <a:p>
          <a:endParaRPr lang="en-US"/>
        </a:p>
      </dgm:t>
    </dgm:pt>
    <dgm:pt modelId="{31BA2BD5-BBF5-4225-8D04-BC2564B01642}">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Electrical</a:t>
          </a:r>
          <a:endParaRPr lang="en-US" dirty="0"/>
        </a:p>
      </dgm:t>
    </dgm:pt>
    <dgm:pt modelId="{987B6FEE-F550-4506-A292-E340CAE576C3}" type="parTrans" cxnId="{1C6499ED-C2F6-40DF-9CBF-077185879F37}">
      <dgm:prSet/>
      <dgm:spPr/>
      <dgm:t>
        <a:bodyPr/>
        <a:lstStyle/>
        <a:p>
          <a:endParaRPr lang="en-US"/>
        </a:p>
      </dgm:t>
    </dgm:pt>
    <dgm:pt modelId="{92E1560F-AD17-4BC2-843E-4B1DDC8B6DBE}" type="sibTrans" cxnId="{1C6499ED-C2F6-40DF-9CBF-077185879F37}">
      <dgm:prSet/>
      <dgm:spPr/>
      <dgm:t>
        <a:bodyPr/>
        <a:lstStyle/>
        <a:p>
          <a:endParaRPr lang="en-US"/>
        </a:p>
      </dgm:t>
    </dgm:pt>
    <dgm:pt modelId="{173F2F99-0C3A-4F4E-AF5F-949920B9454C}">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t>Thermal</a:t>
          </a:r>
          <a:endParaRPr lang="en-US" dirty="0"/>
        </a:p>
      </dgm:t>
    </dgm:pt>
    <dgm:pt modelId="{2A49B909-D332-483F-8500-DF4179ECD8A5}" type="parTrans" cxnId="{0D0725DD-A68B-43FC-B86E-3784759F39D6}">
      <dgm:prSet/>
      <dgm:spPr/>
      <dgm:t>
        <a:bodyPr/>
        <a:lstStyle/>
        <a:p>
          <a:endParaRPr lang="en-US"/>
        </a:p>
      </dgm:t>
    </dgm:pt>
    <dgm:pt modelId="{54548CC0-0D48-41BB-A4B8-DF6FEA56FCFF}" type="sibTrans" cxnId="{0D0725DD-A68B-43FC-B86E-3784759F39D6}">
      <dgm:prSet/>
      <dgm:spPr/>
      <dgm:t>
        <a:bodyPr/>
        <a:lstStyle/>
        <a:p>
          <a:endParaRPr lang="en-US"/>
        </a:p>
      </dgm:t>
    </dgm:pt>
    <dgm:pt modelId="{5197DDF6-9B4C-4BFC-BC3A-EA6C58E42FA7}" type="pres">
      <dgm:prSet presAssocID="{A87E6D18-95B4-40A0-A616-F1AC1B16E569}" presName="Name0" presStyleCnt="0">
        <dgm:presLayoutVars>
          <dgm:dir/>
          <dgm:animLvl val="lvl"/>
          <dgm:resizeHandles val="exact"/>
        </dgm:presLayoutVars>
      </dgm:prSet>
      <dgm:spPr/>
    </dgm:pt>
    <dgm:pt modelId="{3182EEB7-EED7-4787-B65E-513516C3A23B}" type="pres">
      <dgm:prSet presAssocID="{04259665-CD0B-4D8B-B4A6-4AA1C95B4DF6}" presName="parTxOnly" presStyleLbl="node1" presStyleIdx="0" presStyleCnt="7">
        <dgm:presLayoutVars>
          <dgm:chMax val="0"/>
          <dgm:chPref val="0"/>
          <dgm:bulletEnabled val="1"/>
        </dgm:presLayoutVars>
      </dgm:prSet>
      <dgm:spPr/>
      <dgm:t>
        <a:bodyPr/>
        <a:lstStyle/>
        <a:p>
          <a:endParaRPr lang="en-US"/>
        </a:p>
      </dgm:t>
    </dgm:pt>
    <dgm:pt modelId="{52879E85-1358-4F47-85CD-2233BCD2A99F}" type="pres">
      <dgm:prSet presAssocID="{3CE7A998-8046-454F-8585-FD69C00DC4BD}" presName="parTxOnlySpace" presStyleCnt="0"/>
      <dgm:spPr/>
    </dgm:pt>
    <dgm:pt modelId="{04F70D9C-938C-4F4F-91EC-D4D528E4A5A5}" type="pres">
      <dgm:prSet presAssocID="{33518A2C-9F14-4486-8758-BD50B2142EF1}" presName="parTxOnly" presStyleLbl="node1" presStyleIdx="1" presStyleCnt="7">
        <dgm:presLayoutVars>
          <dgm:chMax val="0"/>
          <dgm:chPref val="0"/>
          <dgm:bulletEnabled val="1"/>
        </dgm:presLayoutVars>
      </dgm:prSet>
      <dgm:spPr/>
      <dgm:t>
        <a:bodyPr/>
        <a:lstStyle/>
        <a:p>
          <a:endParaRPr lang="en-US"/>
        </a:p>
      </dgm:t>
    </dgm:pt>
    <dgm:pt modelId="{03DF3B91-CF5E-4DB1-A9D6-A5360125BE36}" type="pres">
      <dgm:prSet presAssocID="{E2C77366-044B-4B6C-9003-ACFA476BEDDE}" presName="parTxOnlySpace" presStyleCnt="0"/>
      <dgm:spPr/>
    </dgm:pt>
    <dgm:pt modelId="{37000E98-81DC-4356-95BB-7BC9E7ACF530}" type="pres">
      <dgm:prSet presAssocID="{94756241-BAB5-45B4-91F5-719576B63D90}" presName="parTxOnly" presStyleLbl="node1" presStyleIdx="2" presStyleCnt="7">
        <dgm:presLayoutVars>
          <dgm:chMax val="0"/>
          <dgm:chPref val="0"/>
          <dgm:bulletEnabled val="1"/>
        </dgm:presLayoutVars>
      </dgm:prSet>
      <dgm:spPr/>
      <dgm:t>
        <a:bodyPr/>
        <a:lstStyle/>
        <a:p>
          <a:endParaRPr lang="en-US"/>
        </a:p>
      </dgm:t>
    </dgm:pt>
    <dgm:pt modelId="{7BD15A73-5429-472D-92DA-F447988F5575}" type="pres">
      <dgm:prSet presAssocID="{67A83D8C-5042-4C11-9469-C34643533500}" presName="parTxOnlySpace" presStyleCnt="0"/>
      <dgm:spPr/>
    </dgm:pt>
    <dgm:pt modelId="{903ED198-CD86-4423-8EE5-5F1199C63C2F}" type="pres">
      <dgm:prSet presAssocID="{8A9782C3-DF52-41BF-BB5A-AD73F3640FCD}" presName="parTxOnly" presStyleLbl="node1" presStyleIdx="3" presStyleCnt="7">
        <dgm:presLayoutVars>
          <dgm:chMax val="0"/>
          <dgm:chPref val="0"/>
          <dgm:bulletEnabled val="1"/>
        </dgm:presLayoutVars>
      </dgm:prSet>
      <dgm:spPr/>
      <dgm:t>
        <a:bodyPr/>
        <a:lstStyle/>
        <a:p>
          <a:endParaRPr lang="en-US"/>
        </a:p>
      </dgm:t>
    </dgm:pt>
    <dgm:pt modelId="{B44D9E86-97E7-4906-834A-B79963150A17}" type="pres">
      <dgm:prSet presAssocID="{75A549AF-4D76-4F73-8339-CF191D4760E8}" presName="parTxOnlySpace" presStyleCnt="0"/>
      <dgm:spPr/>
    </dgm:pt>
    <dgm:pt modelId="{6C3C9525-E078-47FA-B730-44C892C0E616}" type="pres">
      <dgm:prSet presAssocID="{173F2F99-0C3A-4F4E-AF5F-949920B9454C}" presName="parTxOnly" presStyleLbl="node1" presStyleIdx="4" presStyleCnt="7">
        <dgm:presLayoutVars>
          <dgm:chMax val="0"/>
          <dgm:chPref val="0"/>
          <dgm:bulletEnabled val="1"/>
        </dgm:presLayoutVars>
      </dgm:prSet>
      <dgm:spPr/>
      <dgm:t>
        <a:bodyPr/>
        <a:lstStyle/>
        <a:p>
          <a:endParaRPr lang="en-US"/>
        </a:p>
      </dgm:t>
    </dgm:pt>
    <dgm:pt modelId="{4CF75D3B-02D9-4612-A285-7A229A4F9E9C}" type="pres">
      <dgm:prSet presAssocID="{54548CC0-0D48-41BB-A4B8-DF6FEA56FCFF}" presName="parTxOnlySpace" presStyleCnt="0"/>
      <dgm:spPr/>
    </dgm:pt>
    <dgm:pt modelId="{C8A8E80E-31BB-450D-9AE1-83090EF4584E}" type="pres">
      <dgm:prSet presAssocID="{31BA2BD5-BBF5-4225-8D04-BC2564B01642}" presName="parTxOnly" presStyleLbl="node1" presStyleIdx="5" presStyleCnt="7">
        <dgm:presLayoutVars>
          <dgm:chMax val="0"/>
          <dgm:chPref val="0"/>
          <dgm:bulletEnabled val="1"/>
        </dgm:presLayoutVars>
      </dgm:prSet>
      <dgm:spPr/>
      <dgm:t>
        <a:bodyPr/>
        <a:lstStyle/>
        <a:p>
          <a:endParaRPr lang="en-US"/>
        </a:p>
      </dgm:t>
    </dgm:pt>
    <dgm:pt modelId="{800C2201-2967-4F52-B591-9E45EE71449F}" type="pres">
      <dgm:prSet presAssocID="{92E1560F-AD17-4BC2-843E-4B1DDC8B6DBE}" presName="parTxOnlySpace" presStyleCnt="0"/>
      <dgm:spPr/>
    </dgm:pt>
    <dgm:pt modelId="{6E1AC135-A264-43D8-951A-4B328C9344B9}" type="pres">
      <dgm:prSet presAssocID="{768F6B5E-18D8-4B50-A55B-58B64A695B56}" presName="parTxOnly" presStyleLbl="node1" presStyleIdx="6" presStyleCnt="7">
        <dgm:presLayoutVars>
          <dgm:chMax val="0"/>
          <dgm:chPref val="0"/>
          <dgm:bulletEnabled val="1"/>
        </dgm:presLayoutVars>
      </dgm:prSet>
      <dgm:spPr/>
      <dgm:t>
        <a:bodyPr/>
        <a:lstStyle/>
        <a:p>
          <a:endParaRPr lang="en-US"/>
        </a:p>
      </dgm:t>
    </dgm:pt>
  </dgm:ptLst>
  <dgm:cxnLst>
    <dgm:cxn modelId="{1680F6F2-AA78-42FA-BBF6-036D7280E00F}" type="presOf" srcId="{33518A2C-9F14-4486-8758-BD50B2142EF1}" destId="{04F70D9C-938C-4F4F-91EC-D4D528E4A5A5}" srcOrd="0" destOrd="0" presId="urn:microsoft.com/office/officeart/2005/8/layout/chevron1"/>
    <dgm:cxn modelId="{DC73BAD8-ECFF-40D6-8D3E-389214FE3380}" srcId="{A87E6D18-95B4-40A0-A616-F1AC1B16E569}" destId="{768F6B5E-18D8-4B50-A55B-58B64A695B56}" srcOrd="6" destOrd="0" parTransId="{E8BA1BCD-C214-44A4-A4A3-7B5B6EA44478}" sibTransId="{CD6FCF7C-AE39-438B-B07E-01D7FD6E4748}"/>
    <dgm:cxn modelId="{C935DA7A-BBC5-44B6-B1EE-FC7F05EF6D61}" type="presOf" srcId="{768F6B5E-18D8-4B50-A55B-58B64A695B56}" destId="{6E1AC135-A264-43D8-951A-4B328C9344B9}" srcOrd="0" destOrd="0" presId="urn:microsoft.com/office/officeart/2005/8/layout/chevron1"/>
    <dgm:cxn modelId="{1446B7AB-7D2D-4FE7-9F53-9BA5D050AACA}" type="presOf" srcId="{A87E6D18-95B4-40A0-A616-F1AC1B16E569}" destId="{5197DDF6-9B4C-4BFC-BC3A-EA6C58E42FA7}" srcOrd="0" destOrd="0" presId="urn:microsoft.com/office/officeart/2005/8/layout/chevron1"/>
    <dgm:cxn modelId="{D2A837BA-F4EF-4B9B-91DA-0C59C95F6376}" srcId="{A87E6D18-95B4-40A0-A616-F1AC1B16E569}" destId="{04259665-CD0B-4D8B-B4A6-4AA1C95B4DF6}" srcOrd="0" destOrd="0" parTransId="{80AA4A8F-2804-43C2-B88F-83A02884E53E}" sibTransId="{3CE7A998-8046-454F-8585-FD69C00DC4BD}"/>
    <dgm:cxn modelId="{CAC5D0E3-8DAA-4329-AC7E-0D46DA967A1E}" type="presOf" srcId="{94756241-BAB5-45B4-91F5-719576B63D90}" destId="{37000E98-81DC-4356-95BB-7BC9E7ACF530}" srcOrd="0" destOrd="0" presId="urn:microsoft.com/office/officeart/2005/8/layout/chevron1"/>
    <dgm:cxn modelId="{13A69CF9-DDBB-4255-93E5-4865E231BC2C}" srcId="{A87E6D18-95B4-40A0-A616-F1AC1B16E569}" destId="{8A9782C3-DF52-41BF-BB5A-AD73F3640FCD}" srcOrd="3" destOrd="0" parTransId="{1C5D331B-F723-4726-826C-B5D2B98B7242}" sibTransId="{75A549AF-4D76-4F73-8339-CF191D4760E8}"/>
    <dgm:cxn modelId="{82944C12-6BF9-45E1-BA9C-46315166DD69}" type="presOf" srcId="{31BA2BD5-BBF5-4225-8D04-BC2564B01642}" destId="{C8A8E80E-31BB-450D-9AE1-83090EF4584E}" srcOrd="0" destOrd="0" presId="urn:microsoft.com/office/officeart/2005/8/layout/chevron1"/>
    <dgm:cxn modelId="{1C6499ED-C2F6-40DF-9CBF-077185879F37}" srcId="{A87E6D18-95B4-40A0-A616-F1AC1B16E569}" destId="{31BA2BD5-BBF5-4225-8D04-BC2564B01642}" srcOrd="5" destOrd="0" parTransId="{987B6FEE-F550-4506-A292-E340CAE576C3}" sibTransId="{92E1560F-AD17-4BC2-843E-4B1DDC8B6DBE}"/>
    <dgm:cxn modelId="{0D0725DD-A68B-43FC-B86E-3784759F39D6}" srcId="{A87E6D18-95B4-40A0-A616-F1AC1B16E569}" destId="{173F2F99-0C3A-4F4E-AF5F-949920B9454C}" srcOrd="4" destOrd="0" parTransId="{2A49B909-D332-483F-8500-DF4179ECD8A5}" sibTransId="{54548CC0-0D48-41BB-A4B8-DF6FEA56FCFF}"/>
    <dgm:cxn modelId="{75EE0DD2-2C6F-4B97-819B-0D9734DB3CBB}" type="presOf" srcId="{173F2F99-0C3A-4F4E-AF5F-949920B9454C}" destId="{6C3C9525-E078-47FA-B730-44C892C0E616}" srcOrd="0" destOrd="0" presId="urn:microsoft.com/office/officeart/2005/8/layout/chevron1"/>
    <dgm:cxn modelId="{B549B32B-A741-48DA-BEA5-4972E98DCEFC}" srcId="{A87E6D18-95B4-40A0-A616-F1AC1B16E569}" destId="{33518A2C-9F14-4486-8758-BD50B2142EF1}" srcOrd="1" destOrd="0" parTransId="{8B4A8E39-91DC-427A-AC2A-4C874082C71B}" sibTransId="{E2C77366-044B-4B6C-9003-ACFA476BEDDE}"/>
    <dgm:cxn modelId="{F8FB5269-2A7E-458A-AA96-5508FBAC4B8A}" srcId="{A87E6D18-95B4-40A0-A616-F1AC1B16E569}" destId="{94756241-BAB5-45B4-91F5-719576B63D90}" srcOrd="2" destOrd="0" parTransId="{8595525C-5204-4C5B-8EB5-DA4E3A2095F7}" sibTransId="{67A83D8C-5042-4C11-9469-C34643533500}"/>
    <dgm:cxn modelId="{4B4CADD0-1C57-40A9-ADF7-99D8ABA0D785}" type="presOf" srcId="{8A9782C3-DF52-41BF-BB5A-AD73F3640FCD}" destId="{903ED198-CD86-4423-8EE5-5F1199C63C2F}" srcOrd="0" destOrd="0" presId="urn:microsoft.com/office/officeart/2005/8/layout/chevron1"/>
    <dgm:cxn modelId="{7CC11833-EFD2-4DF2-93DE-B7501379313A}" type="presOf" srcId="{04259665-CD0B-4D8B-B4A6-4AA1C95B4DF6}" destId="{3182EEB7-EED7-4787-B65E-513516C3A23B}" srcOrd="0" destOrd="0" presId="urn:microsoft.com/office/officeart/2005/8/layout/chevron1"/>
    <dgm:cxn modelId="{A8E5FDB1-8628-4371-A6F4-FE98125ABEDA}" type="presParOf" srcId="{5197DDF6-9B4C-4BFC-BC3A-EA6C58E42FA7}" destId="{3182EEB7-EED7-4787-B65E-513516C3A23B}" srcOrd="0" destOrd="0" presId="urn:microsoft.com/office/officeart/2005/8/layout/chevron1"/>
    <dgm:cxn modelId="{7F67869F-F927-44C9-AA73-247CC6618004}" type="presParOf" srcId="{5197DDF6-9B4C-4BFC-BC3A-EA6C58E42FA7}" destId="{52879E85-1358-4F47-85CD-2233BCD2A99F}" srcOrd="1" destOrd="0" presId="urn:microsoft.com/office/officeart/2005/8/layout/chevron1"/>
    <dgm:cxn modelId="{1F2FCCD5-3DF9-42A9-9D6C-322046A5EA10}" type="presParOf" srcId="{5197DDF6-9B4C-4BFC-BC3A-EA6C58E42FA7}" destId="{04F70D9C-938C-4F4F-91EC-D4D528E4A5A5}" srcOrd="2" destOrd="0" presId="urn:microsoft.com/office/officeart/2005/8/layout/chevron1"/>
    <dgm:cxn modelId="{94E47F1D-7B6C-4941-8C74-BAA9CB70ECEE}" type="presParOf" srcId="{5197DDF6-9B4C-4BFC-BC3A-EA6C58E42FA7}" destId="{03DF3B91-CF5E-4DB1-A9D6-A5360125BE36}" srcOrd="3" destOrd="0" presId="urn:microsoft.com/office/officeart/2005/8/layout/chevron1"/>
    <dgm:cxn modelId="{3295A2BB-527A-43F7-9ECD-7558F42B9FCD}" type="presParOf" srcId="{5197DDF6-9B4C-4BFC-BC3A-EA6C58E42FA7}" destId="{37000E98-81DC-4356-95BB-7BC9E7ACF530}" srcOrd="4" destOrd="0" presId="urn:microsoft.com/office/officeart/2005/8/layout/chevron1"/>
    <dgm:cxn modelId="{8336BDDE-93CD-4B32-8B21-201101FC2AB9}" type="presParOf" srcId="{5197DDF6-9B4C-4BFC-BC3A-EA6C58E42FA7}" destId="{7BD15A73-5429-472D-92DA-F447988F5575}" srcOrd="5" destOrd="0" presId="urn:microsoft.com/office/officeart/2005/8/layout/chevron1"/>
    <dgm:cxn modelId="{A4AE90B6-821C-4601-A67B-D3319AC7217F}" type="presParOf" srcId="{5197DDF6-9B4C-4BFC-BC3A-EA6C58E42FA7}" destId="{903ED198-CD86-4423-8EE5-5F1199C63C2F}" srcOrd="6" destOrd="0" presId="urn:microsoft.com/office/officeart/2005/8/layout/chevron1"/>
    <dgm:cxn modelId="{B7F538D6-E775-4E68-9B98-BCBFCFACDB46}" type="presParOf" srcId="{5197DDF6-9B4C-4BFC-BC3A-EA6C58E42FA7}" destId="{B44D9E86-97E7-4906-834A-B79963150A17}" srcOrd="7" destOrd="0" presId="urn:microsoft.com/office/officeart/2005/8/layout/chevron1"/>
    <dgm:cxn modelId="{8E56A356-8FC8-4CC2-A429-AFAE76BC94C3}" type="presParOf" srcId="{5197DDF6-9B4C-4BFC-BC3A-EA6C58E42FA7}" destId="{6C3C9525-E078-47FA-B730-44C892C0E616}" srcOrd="8" destOrd="0" presId="urn:microsoft.com/office/officeart/2005/8/layout/chevron1"/>
    <dgm:cxn modelId="{85629CCC-100B-4F12-ACF3-0637D1608AEB}" type="presParOf" srcId="{5197DDF6-9B4C-4BFC-BC3A-EA6C58E42FA7}" destId="{4CF75D3B-02D9-4612-A285-7A229A4F9E9C}" srcOrd="9" destOrd="0" presId="urn:microsoft.com/office/officeart/2005/8/layout/chevron1"/>
    <dgm:cxn modelId="{7E0157D4-00AA-4A76-97CF-43C08107D829}" type="presParOf" srcId="{5197DDF6-9B4C-4BFC-BC3A-EA6C58E42FA7}" destId="{C8A8E80E-31BB-450D-9AE1-83090EF4584E}" srcOrd="10" destOrd="0" presId="urn:microsoft.com/office/officeart/2005/8/layout/chevron1"/>
    <dgm:cxn modelId="{757E7AC3-BDD5-4E53-98EA-B80760F0D775}" type="presParOf" srcId="{5197DDF6-9B4C-4BFC-BC3A-EA6C58E42FA7}" destId="{800C2201-2967-4F52-B591-9E45EE71449F}" srcOrd="11" destOrd="0" presId="urn:microsoft.com/office/officeart/2005/8/layout/chevron1"/>
    <dgm:cxn modelId="{37822095-13E5-4093-B426-3A89C82EAD11}" type="presParOf" srcId="{5197DDF6-9B4C-4BFC-BC3A-EA6C58E42FA7}" destId="{6E1AC135-A264-43D8-951A-4B328C9344B9}"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8.xml><?xml version="1.0" encoding="utf-8"?>
<dgm:dataModel xmlns:dgm="http://schemas.openxmlformats.org/drawingml/2006/diagram" xmlns:a="http://schemas.openxmlformats.org/drawingml/2006/main">
  <dgm:ptLst>
    <dgm:pt modelId="{A87E6D18-95B4-40A0-A616-F1AC1B16E569}" type="doc">
      <dgm:prSet loTypeId="urn:microsoft.com/office/officeart/2005/8/layout/chevron1" loCatId="process" qsTypeId="urn:microsoft.com/office/officeart/2005/8/quickstyle/simple1" qsCatId="simple" csTypeId="urn:microsoft.com/office/officeart/2005/8/colors/accent3_2" csCatId="accent3" phldr="1"/>
      <dgm:spPr/>
    </dgm:pt>
    <dgm:pt modelId="{04259665-CD0B-4D8B-B4A6-4AA1C95B4DF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Overview</a:t>
          </a:r>
          <a:endParaRPr lang="en-US" dirty="0"/>
        </a:p>
      </dgm:t>
    </dgm:pt>
    <dgm:pt modelId="{80AA4A8F-2804-43C2-B88F-83A02884E53E}" type="parTrans" cxnId="{D2A837BA-F4EF-4B9B-91DA-0C59C95F6376}">
      <dgm:prSet/>
      <dgm:spPr/>
      <dgm:t>
        <a:bodyPr/>
        <a:lstStyle/>
        <a:p>
          <a:endParaRPr lang="en-US"/>
        </a:p>
      </dgm:t>
    </dgm:pt>
    <dgm:pt modelId="{3CE7A998-8046-454F-8585-FD69C00DC4BD}" type="sibTrans" cxnId="{D2A837BA-F4EF-4B9B-91DA-0C59C95F6376}">
      <dgm:prSet/>
      <dgm:spPr/>
      <dgm:t>
        <a:bodyPr/>
        <a:lstStyle/>
        <a:p>
          <a:endParaRPr lang="en-US"/>
        </a:p>
      </dgm:t>
    </dgm:pt>
    <dgm:pt modelId="{94756241-BAB5-45B4-91F5-719576B63D90}">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Sensor Selection</a:t>
          </a:r>
          <a:endParaRPr lang="en-US" dirty="0"/>
        </a:p>
      </dgm:t>
    </dgm:pt>
    <dgm:pt modelId="{8595525C-5204-4C5B-8EB5-DA4E3A2095F7}" type="parTrans" cxnId="{F8FB5269-2A7E-458A-AA96-5508FBAC4B8A}">
      <dgm:prSet/>
      <dgm:spPr/>
      <dgm:t>
        <a:bodyPr/>
        <a:lstStyle/>
        <a:p>
          <a:endParaRPr lang="en-US"/>
        </a:p>
      </dgm:t>
    </dgm:pt>
    <dgm:pt modelId="{67A83D8C-5042-4C11-9469-C34643533500}" type="sibTrans" cxnId="{F8FB5269-2A7E-458A-AA96-5508FBAC4B8A}">
      <dgm:prSet/>
      <dgm:spPr/>
      <dgm:t>
        <a:bodyPr/>
        <a:lstStyle/>
        <a:p>
          <a:endParaRPr lang="en-US"/>
        </a:p>
      </dgm:t>
    </dgm:pt>
    <dgm:pt modelId="{768F6B5E-18D8-4B50-A55B-58B64A695B5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Summary</a:t>
          </a:r>
          <a:endParaRPr lang="en-US" dirty="0"/>
        </a:p>
      </dgm:t>
    </dgm:pt>
    <dgm:pt modelId="{E8BA1BCD-C214-44A4-A4A3-7B5B6EA44478}" type="parTrans" cxnId="{DC73BAD8-ECFF-40D6-8D3E-389214FE3380}">
      <dgm:prSet/>
      <dgm:spPr/>
      <dgm:t>
        <a:bodyPr/>
        <a:lstStyle/>
        <a:p>
          <a:endParaRPr lang="en-US"/>
        </a:p>
      </dgm:t>
    </dgm:pt>
    <dgm:pt modelId="{CD6FCF7C-AE39-438B-B07E-01D7FD6E4748}" type="sibTrans" cxnId="{DC73BAD8-ECFF-40D6-8D3E-389214FE3380}">
      <dgm:prSet/>
      <dgm:spPr/>
      <dgm:t>
        <a:bodyPr/>
        <a:lstStyle/>
        <a:p>
          <a:endParaRPr lang="en-US"/>
        </a:p>
      </dgm:t>
    </dgm:pt>
    <dgm:pt modelId="{33518A2C-9F14-4486-8758-BD50B2142EF1}">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Requirements</a:t>
          </a:r>
          <a:endParaRPr lang="en-US" dirty="0"/>
        </a:p>
      </dgm:t>
    </dgm:pt>
    <dgm:pt modelId="{E2C77366-044B-4B6C-9003-ACFA476BEDDE}" type="sibTrans" cxnId="{B549B32B-A741-48DA-BEA5-4972E98DCEFC}">
      <dgm:prSet/>
      <dgm:spPr/>
      <dgm:t>
        <a:bodyPr/>
        <a:lstStyle/>
        <a:p>
          <a:endParaRPr lang="en-US"/>
        </a:p>
      </dgm:t>
    </dgm:pt>
    <dgm:pt modelId="{8B4A8E39-91DC-427A-AC2A-4C874082C71B}" type="parTrans" cxnId="{B549B32B-A741-48DA-BEA5-4972E98DCEFC}">
      <dgm:prSet/>
      <dgm:spPr/>
      <dgm:t>
        <a:bodyPr/>
        <a:lstStyle/>
        <a:p>
          <a:endParaRPr lang="en-US"/>
        </a:p>
      </dgm:t>
    </dgm:pt>
    <dgm:pt modelId="{8A9782C3-DF52-41BF-BB5A-AD73F3640FCD}">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Mechanical</a:t>
          </a:r>
          <a:endParaRPr lang="en-US" dirty="0"/>
        </a:p>
      </dgm:t>
    </dgm:pt>
    <dgm:pt modelId="{1C5D331B-F723-4726-826C-B5D2B98B7242}" type="parTrans" cxnId="{13A69CF9-DDBB-4255-93E5-4865E231BC2C}">
      <dgm:prSet/>
      <dgm:spPr/>
      <dgm:t>
        <a:bodyPr/>
        <a:lstStyle/>
        <a:p>
          <a:endParaRPr lang="en-US"/>
        </a:p>
      </dgm:t>
    </dgm:pt>
    <dgm:pt modelId="{75A549AF-4D76-4F73-8339-CF191D4760E8}" type="sibTrans" cxnId="{13A69CF9-DDBB-4255-93E5-4865E231BC2C}">
      <dgm:prSet/>
      <dgm:spPr/>
      <dgm:t>
        <a:bodyPr/>
        <a:lstStyle/>
        <a:p>
          <a:endParaRPr lang="en-US"/>
        </a:p>
      </dgm:t>
    </dgm:pt>
    <dgm:pt modelId="{31BA2BD5-BBF5-4225-8D04-BC2564B01642}">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Electrical</a:t>
          </a:r>
          <a:endParaRPr lang="en-US" dirty="0"/>
        </a:p>
      </dgm:t>
    </dgm:pt>
    <dgm:pt modelId="{987B6FEE-F550-4506-A292-E340CAE576C3}" type="parTrans" cxnId="{1C6499ED-C2F6-40DF-9CBF-077185879F37}">
      <dgm:prSet/>
      <dgm:spPr/>
      <dgm:t>
        <a:bodyPr/>
        <a:lstStyle/>
        <a:p>
          <a:endParaRPr lang="en-US"/>
        </a:p>
      </dgm:t>
    </dgm:pt>
    <dgm:pt modelId="{92E1560F-AD17-4BC2-843E-4B1DDC8B6DBE}" type="sibTrans" cxnId="{1C6499ED-C2F6-40DF-9CBF-077185879F37}">
      <dgm:prSet/>
      <dgm:spPr/>
      <dgm:t>
        <a:bodyPr/>
        <a:lstStyle/>
        <a:p>
          <a:endParaRPr lang="en-US"/>
        </a:p>
      </dgm:t>
    </dgm:pt>
    <dgm:pt modelId="{173F2F99-0C3A-4F4E-AF5F-949920B9454C}">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t>Thermal</a:t>
          </a:r>
          <a:endParaRPr lang="en-US" dirty="0"/>
        </a:p>
      </dgm:t>
    </dgm:pt>
    <dgm:pt modelId="{2A49B909-D332-483F-8500-DF4179ECD8A5}" type="parTrans" cxnId="{0D0725DD-A68B-43FC-B86E-3784759F39D6}">
      <dgm:prSet/>
      <dgm:spPr/>
      <dgm:t>
        <a:bodyPr/>
        <a:lstStyle/>
        <a:p>
          <a:endParaRPr lang="en-US"/>
        </a:p>
      </dgm:t>
    </dgm:pt>
    <dgm:pt modelId="{54548CC0-0D48-41BB-A4B8-DF6FEA56FCFF}" type="sibTrans" cxnId="{0D0725DD-A68B-43FC-B86E-3784759F39D6}">
      <dgm:prSet/>
      <dgm:spPr/>
      <dgm:t>
        <a:bodyPr/>
        <a:lstStyle/>
        <a:p>
          <a:endParaRPr lang="en-US"/>
        </a:p>
      </dgm:t>
    </dgm:pt>
    <dgm:pt modelId="{5197DDF6-9B4C-4BFC-BC3A-EA6C58E42FA7}" type="pres">
      <dgm:prSet presAssocID="{A87E6D18-95B4-40A0-A616-F1AC1B16E569}" presName="Name0" presStyleCnt="0">
        <dgm:presLayoutVars>
          <dgm:dir/>
          <dgm:animLvl val="lvl"/>
          <dgm:resizeHandles val="exact"/>
        </dgm:presLayoutVars>
      </dgm:prSet>
      <dgm:spPr/>
    </dgm:pt>
    <dgm:pt modelId="{3182EEB7-EED7-4787-B65E-513516C3A23B}" type="pres">
      <dgm:prSet presAssocID="{04259665-CD0B-4D8B-B4A6-4AA1C95B4DF6}" presName="parTxOnly" presStyleLbl="node1" presStyleIdx="0" presStyleCnt="7">
        <dgm:presLayoutVars>
          <dgm:chMax val="0"/>
          <dgm:chPref val="0"/>
          <dgm:bulletEnabled val="1"/>
        </dgm:presLayoutVars>
      </dgm:prSet>
      <dgm:spPr/>
      <dgm:t>
        <a:bodyPr/>
        <a:lstStyle/>
        <a:p>
          <a:endParaRPr lang="en-US"/>
        </a:p>
      </dgm:t>
    </dgm:pt>
    <dgm:pt modelId="{52879E85-1358-4F47-85CD-2233BCD2A99F}" type="pres">
      <dgm:prSet presAssocID="{3CE7A998-8046-454F-8585-FD69C00DC4BD}" presName="parTxOnlySpace" presStyleCnt="0"/>
      <dgm:spPr/>
    </dgm:pt>
    <dgm:pt modelId="{04F70D9C-938C-4F4F-91EC-D4D528E4A5A5}" type="pres">
      <dgm:prSet presAssocID="{33518A2C-9F14-4486-8758-BD50B2142EF1}" presName="parTxOnly" presStyleLbl="node1" presStyleIdx="1" presStyleCnt="7">
        <dgm:presLayoutVars>
          <dgm:chMax val="0"/>
          <dgm:chPref val="0"/>
          <dgm:bulletEnabled val="1"/>
        </dgm:presLayoutVars>
      </dgm:prSet>
      <dgm:spPr/>
      <dgm:t>
        <a:bodyPr/>
        <a:lstStyle/>
        <a:p>
          <a:endParaRPr lang="en-US"/>
        </a:p>
      </dgm:t>
    </dgm:pt>
    <dgm:pt modelId="{03DF3B91-CF5E-4DB1-A9D6-A5360125BE36}" type="pres">
      <dgm:prSet presAssocID="{E2C77366-044B-4B6C-9003-ACFA476BEDDE}" presName="parTxOnlySpace" presStyleCnt="0"/>
      <dgm:spPr/>
    </dgm:pt>
    <dgm:pt modelId="{37000E98-81DC-4356-95BB-7BC9E7ACF530}" type="pres">
      <dgm:prSet presAssocID="{94756241-BAB5-45B4-91F5-719576B63D90}" presName="parTxOnly" presStyleLbl="node1" presStyleIdx="2" presStyleCnt="7">
        <dgm:presLayoutVars>
          <dgm:chMax val="0"/>
          <dgm:chPref val="0"/>
          <dgm:bulletEnabled val="1"/>
        </dgm:presLayoutVars>
      </dgm:prSet>
      <dgm:spPr/>
      <dgm:t>
        <a:bodyPr/>
        <a:lstStyle/>
        <a:p>
          <a:endParaRPr lang="en-US"/>
        </a:p>
      </dgm:t>
    </dgm:pt>
    <dgm:pt modelId="{7BD15A73-5429-472D-92DA-F447988F5575}" type="pres">
      <dgm:prSet presAssocID="{67A83D8C-5042-4C11-9469-C34643533500}" presName="parTxOnlySpace" presStyleCnt="0"/>
      <dgm:spPr/>
    </dgm:pt>
    <dgm:pt modelId="{903ED198-CD86-4423-8EE5-5F1199C63C2F}" type="pres">
      <dgm:prSet presAssocID="{8A9782C3-DF52-41BF-BB5A-AD73F3640FCD}" presName="parTxOnly" presStyleLbl="node1" presStyleIdx="3" presStyleCnt="7">
        <dgm:presLayoutVars>
          <dgm:chMax val="0"/>
          <dgm:chPref val="0"/>
          <dgm:bulletEnabled val="1"/>
        </dgm:presLayoutVars>
      </dgm:prSet>
      <dgm:spPr/>
      <dgm:t>
        <a:bodyPr/>
        <a:lstStyle/>
        <a:p>
          <a:endParaRPr lang="en-US"/>
        </a:p>
      </dgm:t>
    </dgm:pt>
    <dgm:pt modelId="{B44D9E86-97E7-4906-834A-B79963150A17}" type="pres">
      <dgm:prSet presAssocID="{75A549AF-4D76-4F73-8339-CF191D4760E8}" presName="parTxOnlySpace" presStyleCnt="0"/>
      <dgm:spPr/>
    </dgm:pt>
    <dgm:pt modelId="{6C3C9525-E078-47FA-B730-44C892C0E616}" type="pres">
      <dgm:prSet presAssocID="{173F2F99-0C3A-4F4E-AF5F-949920B9454C}" presName="parTxOnly" presStyleLbl="node1" presStyleIdx="4" presStyleCnt="7">
        <dgm:presLayoutVars>
          <dgm:chMax val="0"/>
          <dgm:chPref val="0"/>
          <dgm:bulletEnabled val="1"/>
        </dgm:presLayoutVars>
      </dgm:prSet>
      <dgm:spPr/>
      <dgm:t>
        <a:bodyPr/>
        <a:lstStyle/>
        <a:p>
          <a:endParaRPr lang="en-US"/>
        </a:p>
      </dgm:t>
    </dgm:pt>
    <dgm:pt modelId="{4CF75D3B-02D9-4612-A285-7A229A4F9E9C}" type="pres">
      <dgm:prSet presAssocID="{54548CC0-0D48-41BB-A4B8-DF6FEA56FCFF}" presName="parTxOnlySpace" presStyleCnt="0"/>
      <dgm:spPr/>
    </dgm:pt>
    <dgm:pt modelId="{C8A8E80E-31BB-450D-9AE1-83090EF4584E}" type="pres">
      <dgm:prSet presAssocID="{31BA2BD5-BBF5-4225-8D04-BC2564B01642}" presName="parTxOnly" presStyleLbl="node1" presStyleIdx="5" presStyleCnt="7">
        <dgm:presLayoutVars>
          <dgm:chMax val="0"/>
          <dgm:chPref val="0"/>
          <dgm:bulletEnabled val="1"/>
        </dgm:presLayoutVars>
      </dgm:prSet>
      <dgm:spPr/>
      <dgm:t>
        <a:bodyPr/>
        <a:lstStyle/>
        <a:p>
          <a:endParaRPr lang="en-US"/>
        </a:p>
      </dgm:t>
    </dgm:pt>
    <dgm:pt modelId="{800C2201-2967-4F52-B591-9E45EE71449F}" type="pres">
      <dgm:prSet presAssocID="{92E1560F-AD17-4BC2-843E-4B1DDC8B6DBE}" presName="parTxOnlySpace" presStyleCnt="0"/>
      <dgm:spPr/>
    </dgm:pt>
    <dgm:pt modelId="{6E1AC135-A264-43D8-951A-4B328C9344B9}" type="pres">
      <dgm:prSet presAssocID="{768F6B5E-18D8-4B50-A55B-58B64A695B56}" presName="parTxOnly" presStyleLbl="node1" presStyleIdx="6" presStyleCnt="7">
        <dgm:presLayoutVars>
          <dgm:chMax val="0"/>
          <dgm:chPref val="0"/>
          <dgm:bulletEnabled val="1"/>
        </dgm:presLayoutVars>
      </dgm:prSet>
      <dgm:spPr/>
      <dgm:t>
        <a:bodyPr/>
        <a:lstStyle/>
        <a:p>
          <a:endParaRPr lang="en-US"/>
        </a:p>
      </dgm:t>
    </dgm:pt>
  </dgm:ptLst>
  <dgm:cxnLst>
    <dgm:cxn modelId="{DC73BAD8-ECFF-40D6-8D3E-389214FE3380}" srcId="{A87E6D18-95B4-40A0-A616-F1AC1B16E569}" destId="{768F6B5E-18D8-4B50-A55B-58B64A695B56}" srcOrd="6" destOrd="0" parTransId="{E8BA1BCD-C214-44A4-A4A3-7B5B6EA44478}" sibTransId="{CD6FCF7C-AE39-438B-B07E-01D7FD6E4748}"/>
    <dgm:cxn modelId="{CE2D52DB-F815-47E3-BC85-B69DF7B36E36}" type="presOf" srcId="{768F6B5E-18D8-4B50-A55B-58B64A695B56}" destId="{6E1AC135-A264-43D8-951A-4B328C9344B9}" srcOrd="0" destOrd="0" presId="urn:microsoft.com/office/officeart/2005/8/layout/chevron1"/>
    <dgm:cxn modelId="{41495395-086F-4C47-BFA1-E321E216F84C}" type="presOf" srcId="{A87E6D18-95B4-40A0-A616-F1AC1B16E569}" destId="{5197DDF6-9B4C-4BFC-BC3A-EA6C58E42FA7}" srcOrd="0" destOrd="0" presId="urn:microsoft.com/office/officeart/2005/8/layout/chevron1"/>
    <dgm:cxn modelId="{667F861E-4F09-47D4-A237-0C094941FC8E}" type="presOf" srcId="{33518A2C-9F14-4486-8758-BD50B2142EF1}" destId="{04F70D9C-938C-4F4F-91EC-D4D528E4A5A5}" srcOrd="0" destOrd="0" presId="urn:microsoft.com/office/officeart/2005/8/layout/chevron1"/>
    <dgm:cxn modelId="{D2A837BA-F4EF-4B9B-91DA-0C59C95F6376}" srcId="{A87E6D18-95B4-40A0-A616-F1AC1B16E569}" destId="{04259665-CD0B-4D8B-B4A6-4AA1C95B4DF6}" srcOrd="0" destOrd="0" parTransId="{80AA4A8F-2804-43C2-B88F-83A02884E53E}" sibTransId="{3CE7A998-8046-454F-8585-FD69C00DC4BD}"/>
    <dgm:cxn modelId="{13A69CF9-DDBB-4255-93E5-4865E231BC2C}" srcId="{A87E6D18-95B4-40A0-A616-F1AC1B16E569}" destId="{8A9782C3-DF52-41BF-BB5A-AD73F3640FCD}" srcOrd="3" destOrd="0" parTransId="{1C5D331B-F723-4726-826C-B5D2B98B7242}" sibTransId="{75A549AF-4D76-4F73-8339-CF191D4760E8}"/>
    <dgm:cxn modelId="{D06951DE-7F6F-4F44-BE38-2400D4B1021A}" type="presOf" srcId="{31BA2BD5-BBF5-4225-8D04-BC2564B01642}" destId="{C8A8E80E-31BB-450D-9AE1-83090EF4584E}" srcOrd="0" destOrd="0" presId="urn:microsoft.com/office/officeart/2005/8/layout/chevron1"/>
    <dgm:cxn modelId="{1C6499ED-C2F6-40DF-9CBF-077185879F37}" srcId="{A87E6D18-95B4-40A0-A616-F1AC1B16E569}" destId="{31BA2BD5-BBF5-4225-8D04-BC2564B01642}" srcOrd="5" destOrd="0" parTransId="{987B6FEE-F550-4506-A292-E340CAE576C3}" sibTransId="{92E1560F-AD17-4BC2-843E-4B1DDC8B6DBE}"/>
    <dgm:cxn modelId="{0D0725DD-A68B-43FC-B86E-3784759F39D6}" srcId="{A87E6D18-95B4-40A0-A616-F1AC1B16E569}" destId="{173F2F99-0C3A-4F4E-AF5F-949920B9454C}" srcOrd="4" destOrd="0" parTransId="{2A49B909-D332-483F-8500-DF4179ECD8A5}" sibTransId="{54548CC0-0D48-41BB-A4B8-DF6FEA56FCFF}"/>
    <dgm:cxn modelId="{28C9B274-ACA8-4A04-B4C1-5D6E278039A0}" type="presOf" srcId="{94756241-BAB5-45B4-91F5-719576B63D90}" destId="{37000E98-81DC-4356-95BB-7BC9E7ACF530}" srcOrd="0" destOrd="0" presId="urn:microsoft.com/office/officeart/2005/8/layout/chevron1"/>
    <dgm:cxn modelId="{54793BD1-13A5-48BD-A09C-71DBF1213B37}" type="presOf" srcId="{04259665-CD0B-4D8B-B4A6-4AA1C95B4DF6}" destId="{3182EEB7-EED7-4787-B65E-513516C3A23B}" srcOrd="0" destOrd="0" presId="urn:microsoft.com/office/officeart/2005/8/layout/chevron1"/>
    <dgm:cxn modelId="{B549B32B-A741-48DA-BEA5-4972E98DCEFC}" srcId="{A87E6D18-95B4-40A0-A616-F1AC1B16E569}" destId="{33518A2C-9F14-4486-8758-BD50B2142EF1}" srcOrd="1" destOrd="0" parTransId="{8B4A8E39-91DC-427A-AC2A-4C874082C71B}" sibTransId="{E2C77366-044B-4B6C-9003-ACFA476BEDDE}"/>
    <dgm:cxn modelId="{485B7283-26DD-4360-9CEC-3266DF20491B}" type="presOf" srcId="{8A9782C3-DF52-41BF-BB5A-AD73F3640FCD}" destId="{903ED198-CD86-4423-8EE5-5F1199C63C2F}" srcOrd="0" destOrd="0" presId="urn:microsoft.com/office/officeart/2005/8/layout/chevron1"/>
    <dgm:cxn modelId="{F8FB5269-2A7E-458A-AA96-5508FBAC4B8A}" srcId="{A87E6D18-95B4-40A0-A616-F1AC1B16E569}" destId="{94756241-BAB5-45B4-91F5-719576B63D90}" srcOrd="2" destOrd="0" parTransId="{8595525C-5204-4C5B-8EB5-DA4E3A2095F7}" sibTransId="{67A83D8C-5042-4C11-9469-C34643533500}"/>
    <dgm:cxn modelId="{8C3E7C81-4E99-4289-9E05-8F74708EB05A}" type="presOf" srcId="{173F2F99-0C3A-4F4E-AF5F-949920B9454C}" destId="{6C3C9525-E078-47FA-B730-44C892C0E616}" srcOrd="0" destOrd="0" presId="urn:microsoft.com/office/officeart/2005/8/layout/chevron1"/>
    <dgm:cxn modelId="{16FAE647-B9F4-43CE-962C-068CE214EF43}" type="presParOf" srcId="{5197DDF6-9B4C-4BFC-BC3A-EA6C58E42FA7}" destId="{3182EEB7-EED7-4787-B65E-513516C3A23B}" srcOrd="0" destOrd="0" presId="urn:microsoft.com/office/officeart/2005/8/layout/chevron1"/>
    <dgm:cxn modelId="{DFC1BAEB-8E25-49D3-81A6-CCCD00A43269}" type="presParOf" srcId="{5197DDF6-9B4C-4BFC-BC3A-EA6C58E42FA7}" destId="{52879E85-1358-4F47-85CD-2233BCD2A99F}" srcOrd="1" destOrd="0" presId="urn:microsoft.com/office/officeart/2005/8/layout/chevron1"/>
    <dgm:cxn modelId="{D4ADBD5B-2CB0-4C19-A761-744CF62B7A2A}" type="presParOf" srcId="{5197DDF6-9B4C-4BFC-BC3A-EA6C58E42FA7}" destId="{04F70D9C-938C-4F4F-91EC-D4D528E4A5A5}" srcOrd="2" destOrd="0" presId="urn:microsoft.com/office/officeart/2005/8/layout/chevron1"/>
    <dgm:cxn modelId="{6DB38702-94C0-4782-9218-CFFA06667FF1}" type="presParOf" srcId="{5197DDF6-9B4C-4BFC-BC3A-EA6C58E42FA7}" destId="{03DF3B91-CF5E-4DB1-A9D6-A5360125BE36}" srcOrd="3" destOrd="0" presId="urn:microsoft.com/office/officeart/2005/8/layout/chevron1"/>
    <dgm:cxn modelId="{511D5817-8A1D-495A-BFC0-A125FDA685FD}" type="presParOf" srcId="{5197DDF6-9B4C-4BFC-BC3A-EA6C58E42FA7}" destId="{37000E98-81DC-4356-95BB-7BC9E7ACF530}" srcOrd="4" destOrd="0" presId="urn:microsoft.com/office/officeart/2005/8/layout/chevron1"/>
    <dgm:cxn modelId="{D6F793C5-29E1-449D-A759-EB7BCF1C1310}" type="presParOf" srcId="{5197DDF6-9B4C-4BFC-BC3A-EA6C58E42FA7}" destId="{7BD15A73-5429-472D-92DA-F447988F5575}" srcOrd="5" destOrd="0" presId="urn:microsoft.com/office/officeart/2005/8/layout/chevron1"/>
    <dgm:cxn modelId="{A00A6E62-EAB1-469F-95E1-C270949CE16D}" type="presParOf" srcId="{5197DDF6-9B4C-4BFC-BC3A-EA6C58E42FA7}" destId="{903ED198-CD86-4423-8EE5-5F1199C63C2F}" srcOrd="6" destOrd="0" presId="urn:microsoft.com/office/officeart/2005/8/layout/chevron1"/>
    <dgm:cxn modelId="{1B9D26CE-82C0-48A6-8637-C9E6D0EEC552}" type="presParOf" srcId="{5197DDF6-9B4C-4BFC-BC3A-EA6C58E42FA7}" destId="{B44D9E86-97E7-4906-834A-B79963150A17}" srcOrd="7" destOrd="0" presId="urn:microsoft.com/office/officeart/2005/8/layout/chevron1"/>
    <dgm:cxn modelId="{D51EFF77-988B-4350-9328-636F14629473}" type="presParOf" srcId="{5197DDF6-9B4C-4BFC-BC3A-EA6C58E42FA7}" destId="{6C3C9525-E078-47FA-B730-44C892C0E616}" srcOrd="8" destOrd="0" presId="urn:microsoft.com/office/officeart/2005/8/layout/chevron1"/>
    <dgm:cxn modelId="{515C4B69-570D-41CD-9B28-DF3B0F979263}" type="presParOf" srcId="{5197DDF6-9B4C-4BFC-BC3A-EA6C58E42FA7}" destId="{4CF75D3B-02D9-4612-A285-7A229A4F9E9C}" srcOrd="9" destOrd="0" presId="urn:microsoft.com/office/officeart/2005/8/layout/chevron1"/>
    <dgm:cxn modelId="{DDD90B9D-191E-43FF-BFB4-91C83EA92602}" type="presParOf" srcId="{5197DDF6-9B4C-4BFC-BC3A-EA6C58E42FA7}" destId="{C8A8E80E-31BB-450D-9AE1-83090EF4584E}" srcOrd="10" destOrd="0" presId="urn:microsoft.com/office/officeart/2005/8/layout/chevron1"/>
    <dgm:cxn modelId="{9893A12D-3052-40A5-97CE-AEB553113F9A}" type="presParOf" srcId="{5197DDF6-9B4C-4BFC-BC3A-EA6C58E42FA7}" destId="{800C2201-2967-4F52-B591-9E45EE71449F}" srcOrd="11" destOrd="0" presId="urn:microsoft.com/office/officeart/2005/8/layout/chevron1"/>
    <dgm:cxn modelId="{DC0D4F35-5504-499C-9265-401B1B20828B}" type="presParOf" srcId="{5197DDF6-9B4C-4BFC-BC3A-EA6C58E42FA7}" destId="{6E1AC135-A264-43D8-951A-4B328C9344B9}"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9.xml><?xml version="1.0" encoding="utf-8"?>
<dgm:dataModel xmlns:dgm="http://schemas.openxmlformats.org/drawingml/2006/diagram" xmlns:a="http://schemas.openxmlformats.org/drawingml/2006/main">
  <dgm:ptLst>
    <dgm:pt modelId="{A87E6D18-95B4-40A0-A616-F1AC1B16E569}" type="doc">
      <dgm:prSet loTypeId="urn:microsoft.com/office/officeart/2005/8/layout/chevron1" loCatId="process" qsTypeId="urn:microsoft.com/office/officeart/2005/8/quickstyle/simple1" qsCatId="simple" csTypeId="urn:microsoft.com/office/officeart/2005/8/colors/accent3_2" csCatId="accent3" phldr="1"/>
      <dgm:spPr/>
    </dgm:pt>
    <dgm:pt modelId="{04259665-CD0B-4D8B-B4A6-4AA1C95B4DF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Overview</a:t>
          </a:r>
          <a:endParaRPr lang="en-US" dirty="0"/>
        </a:p>
      </dgm:t>
    </dgm:pt>
    <dgm:pt modelId="{80AA4A8F-2804-43C2-B88F-83A02884E53E}" type="parTrans" cxnId="{D2A837BA-F4EF-4B9B-91DA-0C59C95F6376}">
      <dgm:prSet/>
      <dgm:spPr/>
      <dgm:t>
        <a:bodyPr/>
        <a:lstStyle/>
        <a:p>
          <a:endParaRPr lang="en-US"/>
        </a:p>
      </dgm:t>
    </dgm:pt>
    <dgm:pt modelId="{3CE7A998-8046-454F-8585-FD69C00DC4BD}" type="sibTrans" cxnId="{D2A837BA-F4EF-4B9B-91DA-0C59C95F6376}">
      <dgm:prSet/>
      <dgm:spPr/>
      <dgm:t>
        <a:bodyPr/>
        <a:lstStyle/>
        <a:p>
          <a:endParaRPr lang="en-US"/>
        </a:p>
      </dgm:t>
    </dgm:pt>
    <dgm:pt modelId="{94756241-BAB5-45B4-91F5-719576B63D90}">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Sensor Selection</a:t>
          </a:r>
          <a:endParaRPr lang="en-US" dirty="0"/>
        </a:p>
      </dgm:t>
    </dgm:pt>
    <dgm:pt modelId="{8595525C-5204-4C5B-8EB5-DA4E3A2095F7}" type="parTrans" cxnId="{F8FB5269-2A7E-458A-AA96-5508FBAC4B8A}">
      <dgm:prSet/>
      <dgm:spPr/>
      <dgm:t>
        <a:bodyPr/>
        <a:lstStyle/>
        <a:p>
          <a:endParaRPr lang="en-US"/>
        </a:p>
      </dgm:t>
    </dgm:pt>
    <dgm:pt modelId="{67A83D8C-5042-4C11-9469-C34643533500}" type="sibTrans" cxnId="{F8FB5269-2A7E-458A-AA96-5508FBAC4B8A}">
      <dgm:prSet/>
      <dgm:spPr/>
      <dgm:t>
        <a:bodyPr/>
        <a:lstStyle/>
        <a:p>
          <a:endParaRPr lang="en-US"/>
        </a:p>
      </dgm:t>
    </dgm:pt>
    <dgm:pt modelId="{768F6B5E-18D8-4B50-A55B-58B64A695B5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Summary</a:t>
          </a:r>
          <a:endParaRPr lang="en-US" dirty="0"/>
        </a:p>
      </dgm:t>
    </dgm:pt>
    <dgm:pt modelId="{E8BA1BCD-C214-44A4-A4A3-7B5B6EA44478}" type="parTrans" cxnId="{DC73BAD8-ECFF-40D6-8D3E-389214FE3380}">
      <dgm:prSet/>
      <dgm:spPr/>
      <dgm:t>
        <a:bodyPr/>
        <a:lstStyle/>
        <a:p>
          <a:endParaRPr lang="en-US"/>
        </a:p>
      </dgm:t>
    </dgm:pt>
    <dgm:pt modelId="{CD6FCF7C-AE39-438B-B07E-01D7FD6E4748}" type="sibTrans" cxnId="{DC73BAD8-ECFF-40D6-8D3E-389214FE3380}">
      <dgm:prSet/>
      <dgm:spPr/>
      <dgm:t>
        <a:bodyPr/>
        <a:lstStyle/>
        <a:p>
          <a:endParaRPr lang="en-US"/>
        </a:p>
      </dgm:t>
    </dgm:pt>
    <dgm:pt modelId="{33518A2C-9F14-4486-8758-BD50B2142EF1}">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Requirements</a:t>
          </a:r>
          <a:endParaRPr lang="en-US" dirty="0"/>
        </a:p>
      </dgm:t>
    </dgm:pt>
    <dgm:pt modelId="{E2C77366-044B-4B6C-9003-ACFA476BEDDE}" type="sibTrans" cxnId="{B549B32B-A741-48DA-BEA5-4972E98DCEFC}">
      <dgm:prSet/>
      <dgm:spPr/>
      <dgm:t>
        <a:bodyPr/>
        <a:lstStyle/>
        <a:p>
          <a:endParaRPr lang="en-US"/>
        </a:p>
      </dgm:t>
    </dgm:pt>
    <dgm:pt modelId="{8B4A8E39-91DC-427A-AC2A-4C874082C71B}" type="parTrans" cxnId="{B549B32B-A741-48DA-BEA5-4972E98DCEFC}">
      <dgm:prSet/>
      <dgm:spPr/>
      <dgm:t>
        <a:bodyPr/>
        <a:lstStyle/>
        <a:p>
          <a:endParaRPr lang="en-US"/>
        </a:p>
      </dgm:t>
    </dgm:pt>
    <dgm:pt modelId="{8A9782C3-DF52-41BF-BB5A-AD73F3640FCD}">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Mechanical</a:t>
          </a:r>
          <a:endParaRPr lang="en-US" dirty="0"/>
        </a:p>
      </dgm:t>
    </dgm:pt>
    <dgm:pt modelId="{1C5D331B-F723-4726-826C-B5D2B98B7242}" type="parTrans" cxnId="{13A69CF9-DDBB-4255-93E5-4865E231BC2C}">
      <dgm:prSet/>
      <dgm:spPr/>
      <dgm:t>
        <a:bodyPr/>
        <a:lstStyle/>
        <a:p>
          <a:endParaRPr lang="en-US"/>
        </a:p>
      </dgm:t>
    </dgm:pt>
    <dgm:pt modelId="{75A549AF-4D76-4F73-8339-CF191D4760E8}" type="sibTrans" cxnId="{13A69CF9-DDBB-4255-93E5-4865E231BC2C}">
      <dgm:prSet/>
      <dgm:spPr/>
      <dgm:t>
        <a:bodyPr/>
        <a:lstStyle/>
        <a:p>
          <a:endParaRPr lang="en-US"/>
        </a:p>
      </dgm:t>
    </dgm:pt>
    <dgm:pt modelId="{31BA2BD5-BBF5-4225-8D04-BC2564B01642}">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Electrical</a:t>
          </a:r>
          <a:endParaRPr lang="en-US" dirty="0"/>
        </a:p>
      </dgm:t>
    </dgm:pt>
    <dgm:pt modelId="{987B6FEE-F550-4506-A292-E340CAE576C3}" type="parTrans" cxnId="{1C6499ED-C2F6-40DF-9CBF-077185879F37}">
      <dgm:prSet/>
      <dgm:spPr/>
      <dgm:t>
        <a:bodyPr/>
        <a:lstStyle/>
        <a:p>
          <a:endParaRPr lang="en-US"/>
        </a:p>
      </dgm:t>
    </dgm:pt>
    <dgm:pt modelId="{92E1560F-AD17-4BC2-843E-4B1DDC8B6DBE}" type="sibTrans" cxnId="{1C6499ED-C2F6-40DF-9CBF-077185879F37}">
      <dgm:prSet/>
      <dgm:spPr/>
      <dgm:t>
        <a:bodyPr/>
        <a:lstStyle/>
        <a:p>
          <a:endParaRPr lang="en-US"/>
        </a:p>
      </dgm:t>
    </dgm:pt>
    <dgm:pt modelId="{173F2F99-0C3A-4F4E-AF5F-949920B9454C}">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t>Thermal</a:t>
          </a:r>
          <a:endParaRPr lang="en-US" dirty="0"/>
        </a:p>
      </dgm:t>
    </dgm:pt>
    <dgm:pt modelId="{2A49B909-D332-483F-8500-DF4179ECD8A5}" type="parTrans" cxnId="{0D0725DD-A68B-43FC-B86E-3784759F39D6}">
      <dgm:prSet/>
      <dgm:spPr/>
      <dgm:t>
        <a:bodyPr/>
        <a:lstStyle/>
        <a:p>
          <a:endParaRPr lang="en-US"/>
        </a:p>
      </dgm:t>
    </dgm:pt>
    <dgm:pt modelId="{54548CC0-0D48-41BB-A4B8-DF6FEA56FCFF}" type="sibTrans" cxnId="{0D0725DD-A68B-43FC-B86E-3784759F39D6}">
      <dgm:prSet/>
      <dgm:spPr/>
      <dgm:t>
        <a:bodyPr/>
        <a:lstStyle/>
        <a:p>
          <a:endParaRPr lang="en-US"/>
        </a:p>
      </dgm:t>
    </dgm:pt>
    <dgm:pt modelId="{5197DDF6-9B4C-4BFC-BC3A-EA6C58E42FA7}" type="pres">
      <dgm:prSet presAssocID="{A87E6D18-95B4-40A0-A616-F1AC1B16E569}" presName="Name0" presStyleCnt="0">
        <dgm:presLayoutVars>
          <dgm:dir/>
          <dgm:animLvl val="lvl"/>
          <dgm:resizeHandles val="exact"/>
        </dgm:presLayoutVars>
      </dgm:prSet>
      <dgm:spPr/>
    </dgm:pt>
    <dgm:pt modelId="{3182EEB7-EED7-4787-B65E-513516C3A23B}" type="pres">
      <dgm:prSet presAssocID="{04259665-CD0B-4D8B-B4A6-4AA1C95B4DF6}" presName="parTxOnly" presStyleLbl="node1" presStyleIdx="0" presStyleCnt="7">
        <dgm:presLayoutVars>
          <dgm:chMax val="0"/>
          <dgm:chPref val="0"/>
          <dgm:bulletEnabled val="1"/>
        </dgm:presLayoutVars>
      </dgm:prSet>
      <dgm:spPr/>
      <dgm:t>
        <a:bodyPr/>
        <a:lstStyle/>
        <a:p>
          <a:endParaRPr lang="en-US"/>
        </a:p>
      </dgm:t>
    </dgm:pt>
    <dgm:pt modelId="{52879E85-1358-4F47-85CD-2233BCD2A99F}" type="pres">
      <dgm:prSet presAssocID="{3CE7A998-8046-454F-8585-FD69C00DC4BD}" presName="parTxOnlySpace" presStyleCnt="0"/>
      <dgm:spPr/>
    </dgm:pt>
    <dgm:pt modelId="{04F70D9C-938C-4F4F-91EC-D4D528E4A5A5}" type="pres">
      <dgm:prSet presAssocID="{33518A2C-9F14-4486-8758-BD50B2142EF1}" presName="parTxOnly" presStyleLbl="node1" presStyleIdx="1" presStyleCnt="7">
        <dgm:presLayoutVars>
          <dgm:chMax val="0"/>
          <dgm:chPref val="0"/>
          <dgm:bulletEnabled val="1"/>
        </dgm:presLayoutVars>
      </dgm:prSet>
      <dgm:spPr/>
      <dgm:t>
        <a:bodyPr/>
        <a:lstStyle/>
        <a:p>
          <a:endParaRPr lang="en-US"/>
        </a:p>
      </dgm:t>
    </dgm:pt>
    <dgm:pt modelId="{03DF3B91-CF5E-4DB1-A9D6-A5360125BE36}" type="pres">
      <dgm:prSet presAssocID="{E2C77366-044B-4B6C-9003-ACFA476BEDDE}" presName="parTxOnlySpace" presStyleCnt="0"/>
      <dgm:spPr/>
    </dgm:pt>
    <dgm:pt modelId="{37000E98-81DC-4356-95BB-7BC9E7ACF530}" type="pres">
      <dgm:prSet presAssocID="{94756241-BAB5-45B4-91F5-719576B63D90}" presName="parTxOnly" presStyleLbl="node1" presStyleIdx="2" presStyleCnt="7">
        <dgm:presLayoutVars>
          <dgm:chMax val="0"/>
          <dgm:chPref val="0"/>
          <dgm:bulletEnabled val="1"/>
        </dgm:presLayoutVars>
      </dgm:prSet>
      <dgm:spPr/>
      <dgm:t>
        <a:bodyPr/>
        <a:lstStyle/>
        <a:p>
          <a:endParaRPr lang="en-US"/>
        </a:p>
      </dgm:t>
    </dgm:pt>
    <dgm:pt modelId="{7BD15A73-5429-472D-92DA-F447988F5575}" type="pres">
      <dgm:prSet presAssocID="{67A83D8C-5042-4C11-9469-C34643533500}" presName="parTxOnlySpace" presStyleCnt="0"/>
      <dgm:spPr/>
    </dgm:pt>
    <dgm:pt modelId="{903ED198-CD86-4423-8EE5-5F1199C63C2F}" type="pres">
      <dgm:prSet presAssocID="{8A9782C3-DF52-41BF-BB5A-AD73F3640FCD}" presName="parTxOnly" presStyleLbl="node1" presStyleIdx="3" presStyleCnt="7">
        <dgm:presLayoutVars>
          <dgm:chMax val="0"/>
          <dgm:chPref val="0"/>
          <dgm:bulletEnabled val="1"/>
        </dgm:presLayoutVars>
      </dgm:prSet>
      <dgm:spPr/>
      <dgm:t>
        <a:bodyPr/>
        <a:lstStyle/>
        <a:p>
          <a:endParaRPr lang="en-US"/>
        </a:p>
      </dgm:t>
    </dgm:pt>
    <dgm:pt modelId="{B44D9E86-97E7-4906-834A-B79963150A17}" type="pres">
      <dgm:prSet presAssocID="{75A549AF-4D76-4F73-8339-CF191D4760E8}" presName="parTxOnlySpace" presStyleCnt="0"/>
      <dgm:spPr/>
    </dgm:pt>
    <dgm:pt modelId="{6C3C9525-E078-47FA-B730-44C892C0E616}" type="pres">
      <dgm:prSet presAssocID="{173F2F99-0C3A-4F4E-AF5F-949920B9454C}" presName="parTxOnly" presStyleLbl="node1" presStyleIdx="4" presStyleCnt="7">
        <dgm:presLayoutVars>
          <dgm:chMax val="0"/>
          <dgm:chPref val="0"/>
          <dgm:bulletEnabled val="1"/>
        </dgm:presLayoutVars>
      </dgm:prSet>
      <dgm:spPr/>
      <dgm:t>
        <a:bodyPr/>
        <a:lstStyle/>
        <a:p>
          <a:endParaRPr lang="en-US"/>
        </a:p>
      </dgm:t>
    </dgm:pt>
    <dgm:pt modelId="{4CF75D3B-02D9-4612-A285-7A229A4F9E9C}" type="pres">
      <dgm:prSet presAssocID="{54548CC0-0D48-41BB-A4B8-DF6FEA56FCFF}" presName="parTxOnlySpace" presStyleCnt="0"/>
      <dgm:spPr/>
    </dgm:pt>
    <dgm:pt modelId="{C8A8E80E-31BB-450D-9AE1-83090EF4584E}" type="pres">
      <dgm:prSet presAssocID="{31BA2BD5-BBF5-4225-8D04-BC2564B01642}" presName="parTxOnly" presStyleLbl="node1" presStyleIdx="5" presStyleCnt="7">
        <dgm:presLayoutVars>
          <dgm:chMax val="0"/>
          <dgm:chPref val="0"/>
          <dgm:bulletEnabled val="1"/>
        </dgm:presLayoutVars>
      </dgm:prSet>
      <dgm:spPr/>
      <dgm:t>
        <a:bodyPr/>
        <a:lstStyle/>
        <a:p>
          <a:endParaRPr lang="en-US"/>
        </a:p>
      </dgm:t>
    </dgm:pt>
    <dgm:pt modelId="{800C2201-2967-4F52-B591-9E45EE71449F}" type="pres">
      <dgm:prSet presAssocID="{92E1560F-AD17-4BC2-843E-4B1DDC8B6DBE}" presName="parTxOnlySpace" presStyleCnt="0"/>
      <dgm:spPr/>
    </dgm:pt>
    <dgm:pt modelId="{6E1AC135-A264-43D8-951A-4B328C9344B9}" type="pres">
      <dgm:prSet presAssocID="{768F6B5E-18D8-4B50-A55B-58B64A695B56}" presName="parTxOnly" presStyleLbl="node1" presStyleIdx="6" presStyleCnt="7">
        <dgm:presLayoutVars>
          <dgm:chMax val="0"/>
          <dgm:chPref val="0"/>
          <dgm:bulletEnabled val="1"/>
        </dgm:presLayoutVars>
      </dgm:prSet>
      <dgm:spPr/>
      <dgm:t>
        <a:bodyPr/>
        <a:lstStyle/>
        <a:p>
          <a:endParaRPr lang="en-US"/>
        </a:p>
      </dgm:t>
    </dgm:pt>
  </dgm:ptLst>
  <dgm:cxnLst>
    <dgm:cxn modelId="{21A6EAD5-1B29-494A-A255-CFFE6D67879E}" type="presOf" srcId="{173F2F99-0C3A-4F4E-AF5F-949920B9454C}" destId="{6C3C9525-E078-47FA-B730-44C892C0E616}" srcOrd="0" destOrd="0" presId="urn:microsoft.com/office/officeart/2005/8/layout/chevron1"/>
    <dgm:cxn modelId="{A11CE031-7EE2-455C-AE32-D64BF85C917B}" type="presOf" srcId="{768F6B5E-18D8-4B50-A55B-58B64A695B56}" destId="{6E1AC135-A264-43D8-951A-4B328C9344B9}" srcOrd="0" destOrd="0" presId="urn:microsoft.com/office/officeart/2005/8/layout/chevron1"/>
    <dgm:cxn modelId="{1C6499ED-C2F6-40DF-9CBF-077185879F37}" srcId="{A87E6D18-95B4-40A0-A616-F1AC1B16E569}" destId="{31BA2BD5-BBF5-4225-8D04-BC2564B01642}" srcOrd="5" destOrd="0" parTransId="{987B6FEE-F550-4506-A292-E340CAE576C3}" sibTransId="{92E1560F-AD17-4BC2-843E-4B1DDC8B6DBE}"/>
    <dgm:cxn modelId="{DC73BAD8-ECFF-40D6-8D3E-389214FE3380}" srcId="{A87E6D18-95B4-40A0-A616-F1AC1B16E569}" destId="{768F6B5E-18D8-4B50-A55B-58B64A695B56}" srcOrd="6" destOrd="0" parTransId="{E8BA1BCD-C214-44A4-A4A3-7B5B6EA44478}" sibTransId="{CD6FCF7C-AE39-438B-B07E-01D7FD6E4748}"/>
    <dgm:cxn modelId="{6ABB15D9-9DA4-47D0-8115-E16D50D06973}" type="presOf" srcId="{31BA2BD5-BBF5-4225-8D04-BC2564B01642}" destId="{C8A8E80E-31BB-450D-9AE1-83090EF4584E}" srcOrd="0" destOrd="0" presId="urn:microsoft.com/office/officeart/2005/8/layout/chevron1"/>
    <dgm:cxn modelId="{8DB0B86B-53BA-4AA7-B538-5723823C321C}" type="presOf" srcId="{04259665-CD0B-4D8B-B4A6-4AA1C95B4DF6}" destId="{3182EEB7-EED7-4787-B65E-513516C3A23B}" srcOrd="0" destOrd="0" presId="urn:microsoft.com/office/officeart/2005/8/layout/chevron1"/>
    <dgm:cxn modelId="{90F737CE-58BE-43F4-AAC8-4558C7EA282D}" type="presOf" srcId="{8A9782C3-DF52-41BF-BB5A-AD73F3640FCD}" destId="{903ED198-CD86-4423-8EE5-5F1199C63C2F}" srcOrd="0" destOrd="0" presId="urn:microsoft.com/office/officeart/2005/8/layout/chevron1"/>
    <dgm:cxn modelId="{B549B32B-A741-48DA-BEA5-4972E98DCEFC}" srcId="{A87E6D18-95B4-40A0-A616-F1AC1B16E569}" destId="{33518A2C-9F14-4486-8758-BD50B2142EF1}" srcOrd="1" destOrd="0" parTransId="{8B4A8E39-91DC-427A-AC2A-4C874082C71B}" sibTransId="{E2C77366-044B-4B6C-9003-ACFA476BEDDE}"/>
    <dgm:cxn modelId="{4CEE6574-F1C8-464D-AAC1-48E0A536FDD8}" type="presOf" srcId="{94756241-BAB5-45B4-91F5-719576B63D90}" destId="{37000E98-81DC-4356-95BB-7BC9E7ACF530}" srcOrd="0" destOrd="0" presId="urn:microsoft.com/office/officeart/2005/8/layout/chevron1"/>
    <dgm:cxn modelId="{D2A837BA-F4EF-4B9B-91DA-0C59C95F6376}" srcId="{A87E6D18-95B4-40A0-A616-F1AC1B16E569}" destId="{04259665-CD0B-4D8B-B4A6-4AA1C95B4DF6}" srcOrd="0" destOrd="0" parTransId="{80AA4A8F-2804-43C2-B88F-83A02884E53E}" sibTransId="{3CE7A998-8046-454F-8585-FD69C00DC4BD}"/>
    <dgm:cxn modelId="{F8FB5269-2A7E-458A-AA96-5508FBAC4B8A}" srcId="{A87E6D18-95B4-40A0-A616-F1AC1B16E569}" destId="{94756241-BAB5-45B4-91F5-719576B63D90}" srcOrd="2" destOrd="0" parTransId="{8595525C-5204-4C5B-8EB5-DA4E3A2095F7}" sibTransId="{67A83D8C-5042-4C11-9469-C34643533500}"/>
    <dgm:cxn modelId="{13A69CF9-DDBB-4255-93E5-4865E231BC2C}" srcId="{A87E6D18-95B4-40A0-A616-F1AC1B16E569}" destId="{8A9782C3-DF52-41BF-BB5A-AD73F3640FCD}" srcOrd="3" destOrd="0" parTransId="{1C5D331B-F723-4726-826C-B5D2B98B7242}" sibTransId="{75A549AF-4D76-4F73-8339-CF191D4760E8}"/>
    <dgm:cxn modelId="{CC0ACB5C-E356-4B63-B0D0-2F8C2DCBE669}" type="presOf" srcId="{33518A2C-9F14-4486-8758-BD50B2142EF1}" destId="{04F70D9C-938C-4F4F-91EC-D4D528E4A5A5}" srcOrd="0" destOrd="0" presId="urn:microsoft.com/office/officeart/2005/8/layout/chevron1"/>
    <dgm:cxn modelId="{78307FB5-6CA4-4C6B-8216-596E931C07CB}" type="presOf" srcId="{A87E6D18-95B4-40A0-A616-F1AC1B16E569}" destId="{5197DDF6-9B4C-4BFC-BC3A-EA6C58E42FA7}" srcOrd="0" destOrd="0" presId="urn:microsoft.com/office/officeart/2005/8/layout/chevron1"/>
    <dgm:cxn modelId="{0D0725DD-A68B-43FC-B86E-3784759F39D6}" srcId="{A87E6D18-95B4-40A0-A616-F1AC1B16E569}" destId="{173F2F99-0C3A-4F4E-AF5F-949920B9454C}" srcOrd="4" destOrd="0" parTransId="{2A49B909-D332-483F-8500-DF4179ECD8A5}" sibTransId="{54548CC0-0D48-41BB-A4B8-DF6FEA56FCFF}"/>
    <dgm:cxn modelId="{520CD8C2-0428-4AE1-A892-B379927EF1F7}" type="presParOf" srcId="{5197DDF6-9B4C-4BFC-BC3A-EA6C58E42FA7}" destId="{3182EEB7-EED7-4787-B65E-513516C3A23B}" srcOrd="0" destOrd="0" presId="urn:microsoft.com/office/officeart/2005/8/layout/chevron1"/>
    <dgm:cxn modelId="{46A58CCE-AA06-4471-8032-F9C890918270}" type="presParOf" srcId="{5197DDF6-9B4C-4BFC-BC3A-EA6C58E42FA7}" destId="{52879E85-1358-4F47-85CD-2233BCD2A99F}" srcOrd="1" destOrd="0" presId="urn:microsoft.com/office/officeart/2005/8/layout/chevron1"/>
    <dgm:cxn modelId="{E754861B-CBC2-48F4-B0F2-522B55EBA853}" type="presParOf" srcId="{5197DDF6-9B4C-4BFC-BC3A-EA6C58E42FA7}" destId="{04F70D9C-938C-4F4F-91EC-D4D528E4A5A5}" srcOrd="2" destOrd="0" presId="urn:microsoft.com/office/officeart/2005/8/layout/chevron1"/>
    <dgm:cxn modelId="{4B49C467-C22A-4963-98A9-FA1D6CA35DAC}" type="presParOf" srcId="{5197DDF6-9B4C-4BFC-BC3A-EA6C58E42FA7}" destId="{03DF3B91-CF5E-4DB1-A9D6-A5360125BE36}" srcOrd="3" destOrd="0" presId="urn:microsoft.com/office/officeart/2005/8/layout/chevron1"/>
    <dgm:cxn modelId="{935E4C62-41BB-45E5-A4EA-794FF24CAF5D}" type="presParOf" srcId="{5197DDF6-9B4C-4BFC-BC3A-EA6C58E42FA7}" destId="{37000E98-81DC-4356-95BB-7BC9E7ACF530}" srcOrd="4" destOrd="0" presId="urn:microsoft.com/office/officeart/2005/8/layout/chevron1"/>
    <dgm:cxn modelId="{85723E58-AB25-459D-AF08-D8320370D788}" type="presParOf" srcId="{5197DDF6-9B4C-4BFC-BC3A-EA6C58E42FA7}" destId="{7BD15A73-5429-472D-92DA-F447988F5575}" srcOrd="5" destOrd="0" presId="urn:microsoft.com/office/officeart/2005/8/layout/chevron1"/>
    <dgm:cxn modelId="{3B4771FD-D2A3-4502-9BB8-AD086CA325C1}" type="presParOf" srcId="{5197DDF6-9B4C-4BFC-BC3A-EA6C58E42FA7}" destId="{903ED198-CD86-4423-8EE5-5F1199C63C2F}" srcOrd="6" destOrd="0" presId="urn:microsoft.com/office/officeart/2005/8/layout/chevron1"/>
    <dgm:cxn modelId="{89A08A46-4705-4283-AB71-5F6EFAEA39D3}" type="presParOf" srcId="{5197DDF6-9B4C-4BFC-BC3A-EA6C58E42FA7}" destId="{B44D9E86-97E7-4906-834A-B79963150A17}" srcOrd="7" destOrd="0" presId="urn:microsoft.com/office/officeart/2005/8/layout/chevron1"/>
    <dgm:cxn modelId="{BEBE5381-26EB-474E-93FD-DD0151AFC7CC}" type="presParOf" srcId="{5197DDF6-9B4C-4BFC-BC3A-EA6C58E42FA7}" destId="{6C3C9525-E078-47FA-B730-44C892C0E616}" srcOrd="8" destOrd="0" presId="urn:microsoft.com/office/officeart/2005/8/layout/chevron1"/>
    <dgm:cxn modelId="{D01F0696-E39A-4027-BC40-ACD0227C2AF5}" type="presParOf" srcId="{5197DDF6-9B4C-4BFC-BC3A-EA6C58E42FA7}" destId="{4CF75D3B-02D9-4612-A285-7A229A4F9E9C}" srcOrd="9" destOrd="0" presId="urn:microsoft.com/office/officeart/2005/8/layout/chevron1"/>
    <dgm:cxn modelId="{30BEB2A3-574D-427D-B89A-C084B3EEE533}" type="presParOf" srcId="{5197DDF6-9B4C-4BFC-BC3A-EA6C58E42FA7}" destId="{C8A8E80E-31BB-450D-9AE1-83090EF4584E}" srcOrd="10" destOrd="0" presId="urn:microsoft.com/office/officeart/2005/8/layout/chevron1"/>
    <dgm:cxn modelId="{9F807582-1CE7-4C10-8619-87F22262EBDC}" type="presParOf" srcId="{5197DDF6-9B4C-4BFC-BC3A-EA6C58E42FA7}" destId="{800C2201-2967-4F52-B591-9E45EE71449F}" srcOrd="11" destOrd="0" presId="urn:microsoft.com/office/officeart/2005/8/layout/chevron1"/>
    <dgm:cxn modelId="{78C04A0A-4118-4C6E-BC03-8728A3489A42}" type="presParOf" srcId="{5197DDF6-9B4C-4BFC-BC3A-EA6C58E42FA7}" destId="{6E1AC135-A264-43D8-951A-4B328C9344B9}"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A87E6D18-95B4-40A0-A616-F1AC1B16E569}" type="doc">
      <dgm:prSet loTypeId="urn:microsoft.com/office/officeart/2005/8/layout/chevron1" loCatId="process" qsTypeId="urn:microsoft.com/office/officeart/2005/8/quickstyle/simple1" qsCatId="simple" csTypeId="urn:microsoft.com/office/officeart/2005/8/colors/accent3_2" csCatId="accent3" phldr="1"/>
      <dgm:spPr/>
    </dgm:pt>
    <dgm:pt modelId="{04259665-CD0B-4D8B-B4A6-4AA1C95B4DF6}">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t>Overview</a:t>
          </a:r>
          <a:endParaRPr lang="en-US" dirty="0"/>
        </a:p>
      </dgm:t>
    </dgm:pt>
    <dgm:pt modelId="{80AA4A8F-2804-43C2-B88F-83A02884E53E}" type="parTrans" cxnId="{D2A837BA-F4EF-4B9B-91DA-0C59C95F6376}">
      <dgm:prSet/>
      <dgm:spPr/>
      <dgm:t>
        <a:bodyPr/>
        <a:lstStyle/>
        <a:p>
          <a:endParaRPr lang="en-US"/>
        </a:p>
      </dgm:t>
    </dgm:pt>
    <dgm:pt modelId="{3CE7A998-8046-454F-8585-FD69C00DC4BD}" type="sibTrans" cxnId="{D2A837BA-F4EF-4B9B-91DA-0C59C95F6376}">
      <dgm:prSet/>
      <dgm:spPr/>
      <dgm:t>
        <a:bodyPr/>
        <a:lstStyle/>
        <a:p>
          <a:endParaRPr lang="en-US"/>
        </a:p>
      </dgm:t>
    </dgm:pt>
    <dgm:pt modelId="{94756241-BAB5-45B4-91F5-719576B63D90}">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Sensor Selection</a:t>
          </a:r>
          <a:endParaRPr lang="en-US" dirty="0"/>
        </a:p>
      </dgm:t>
    </dgm:pt>
    <dgm:pt modelId="{8595525C-5204-4C5B-8EB5-DA4E3A2095F7}" type="parTrans" cxnId="{F8FB5269-2A7E-458A-AA96-5508FBAC4B8A}">
      <dgm:prSet/>
      <dgm:spPr/>
      <dgm:t>
        <a:bodyPr/>
        <a:lstStyle/>
        <a:p>
          <a:endParaRPr lang="en-US"/>
        </a:p>
      </dgm:t>
    </dgm:pt>
    <dgm:pt modelId="{67A83D8C-5042-4C11-9469-C34643533500}" type="sibTrans" cxnId="{F8FB5269-2A7E-458A-AA96-5508FBAC4B8A}">
      <dgm:prSet/>
      <dgm:spPr/>
      <dgm:t>
        <a:bodyPr/>
        <a:lstStyle/>
        <a:p>
          <a:endParaRPr lang="en-US"/>
        </a:p>
      </dgm:t>
    </dgm:pt>
    <dgm:pt modelId="{768F6B5E-18D8-4B50-A55B-58B64A695B5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Summary</a:t>
          </a:r>
          <a:endParaRPr lang="en-US" dirty="0"/>
        </a:p>
      </dgm:t>
    </dgm:pt>
    <dgm:pt modelId="{E8BA1BCD-C214-44A4-A4A3-7B5B6EA44478}" type="parTrans" cxnId="{DC73BAD8-ECFF-40D6-8D3E-389214FE3380}">
      <dgm:prSet/>
      <dgm:spPr/>
      <dgm:t>
        <a:bodyPr/>
        <a:lstStyle/>
        <a:p>
          <a:endParaRPr lang="en-US"/>
        </a:p>
      </dgm:t>
    </dgm:pt>
    <dgm:pt modelId="{CD6FCF7C-AE39-438B-B07E-01D7FD6E4748}" type="sibTrans" cxnId="{DC73BAD8-ECFF-40D6-8D3E-389214FE3380}">
      <dgm:prSet/>
      <dgm:spPr/>
      <dgm:t>
        <a:bodyPr/>
        <a:lstStyle/>
        <a:p>
          <a:endParaRPr lang="en-US"/>
        </a:p>
      </dgm:t>
    </dgm:pt>
    <dgm:pt modelId="{33518A2C-9F14-4486-8758-BD50B2142EF1}">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Requirements</a:t>
          </a:r>
          <a:endParaRPr lang="en-US" dirty="0"/>
        </a:p>
      </dgm:t>
    </dgm:pt>
    <dgm:pt modelId="{E2C77366-044B-4B6C-9003-ACFA476BEDDE}" type="sibTrans" cxnId="{B549B32B-A741-48DA-BEA5-4972E98DCEFC}">
      <dgm:prSet/>
      <dgm:spPr/>
      <dgm:t>
        <a:bodyPr/>
        <a:lstStyle/>
        <a:p>
          <a:endParaRPr lang="en-US"/>
        </a:p>
      </dgm:t>
    </dgm:pt>
    <dgm:pt modelId="{8B4A8E39-91DC-427A-AC2A-4C874082C71B}" type="parTrans" cxnId="{B549B32B-A741-48DA-BEA5-4972E98DCEFC}">
      <dgm:prSet/>
      <dgm:spPr/>
      <dgm:t>
        <a:bodyPr/>
        <a:lstStyle/>
        <a:p>
          <a:endParaRPr lang="en-US"/>
        </a:p>
      </dgm:t>
    </dgm:pt>
    <dgm:pt modelId="{8A9782C3-DF52-41BF-BB5A-AD73F3640FCD}">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Mechanical</a:t>
          </a:r>
          <a:endParaRPr lang="en-US" dirty="0"/>
        </a:p>
      </dgm:t>
    </dgm:pt>
    <dgm:pt modelId="{1C5D331B-F723-4726-826C-B5D2B98B7242}" type="parTrans" cxnId="{13A69CF9-DDBB-4255-93E5-4865E231BC2C}">
      <dgm:prSet/>
      <dgm:spPr/>
      <dgm:t>
        <a:bodyPr/>
        <a:lstStyle/>
        <a:p>
          <a:endParaRPr lang="en-US"/>
        </a:p>
      </dgm:t>
    </dgm:pt>
    <dgm:pt modelId="{75A549AF-4D76-4F73-8339-CF191D4760E8}" type="sibTrans" cxnId="{13A69CF9-DDBB-4255-93E5-4865E231BC2C}">
      <dgm:prSet/>
      <dgm:spPr/>
      <dgm:t>
        <a:bodyPr/>
        <a:lstStyle/>
        <a:p>
          <a:endParaRPr lang="en-US"/>
        </a:p>
      </dgm:t>
    </dgm:pt>
    <dgm:pt modelId="{31BA2BD5-BBF5-4225-8D04-BC2564B01642}">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Electrical</a:t>
          </a:r>
          <a:endParaRPr lang="en-US" dirty="0"/>
        </a:p>
      </dgm:t>
    </dgm:pt>
    <dgm:pt modelId="{987B6FEE-F550-4506-A292-E340CAE576C3}" type="parTrans" cxnId="{1C6499ED-C2F6-40DF-9CBF-077185879F37}">
      <dgm:prSet/>
      <dgm:spPr/>
      <dgm:t>
        <a:bodyPr/>
        <a:lstStyle/>
        <a:p>
          <a:endParaRPr lang="en-US"/>
        </a:p>
      </dgm:t>
    </dgm:pt>
    <dgm:pt modelId="{92E1560F-AD17-4BC2-843E-4B1DDC8B6DBE}" type="sibTrans" cxnId="{1C6499ED-C2F6-40DF-9CBF-077185879F37}">
      <dgm:prSet/>
      <dgm:spPr/>
      <dgm:t>
        <a:bodyPr/>
        <a:lstStyle/>
        <a:p>
          <a:endParaRPr lang="en-US"/>
        </a:p>
      </dgm:t>
    </dgm:pt>
    <dgm:pt modelId="{173F2F99-0C3A-4F4E-AF5F-949920B9454C}">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Thermal</a:t>
          </a:r>
          <a:endParaRPr lang="en-US" dirty="0"/>
        </a:p>
      </dgm:t>
    </dgm:pt>
    <dgm:pt modelId="{2A49B909-D332-483F-8500-DF4179ECD8A5}" type="parTrans" cxnId="{0D0725DD-A68B-43FC-B86E-3784759F39D6}">
      <dgm:prSet/>
      <dgm:spPr/>
      <dgm:t>
        <a:bodyPr/>
        <a:lstStyle/>
        <a:p>
          <a:endParaRPr lang="en-US"/>
        </a:p>
      </dgm:t>
    </dgm:pt>
    <dgm:pt modelId="{54548CC0-0D48-41BB-A4B8-DF6FEA56FCFF}" type="sibTrans" cxnId="{0D0725DD-A68B-43FC-B86E-3784759F39D6}">
      <dgm:prSet/>
      <dgm:spPr/>
      <dgm:t>
        <a:bodyPr/>
        <a:lstStyle/>
        <a:p>
          <a:endParaRPr lang="en-US"/>
        </a:p>
      </dgm:t>
    </dgm:pt>
    <dgm:pt modelId="{5197DDF6-9B4C-4BFC-BC3A-EA6C58E42FA7}" type="pres">
      <dgm:prSet presAssocID="{A87E6D18-95B4-40A0-A616-F1AC1B16E569}" presName="Name0" presStyleCnt="0">
        <dgm:presLayoutVars>
          <dgm:dir/>
          <dgm:animLvl val="lvl"/>
          <dgm:resizeHandles val="exact"/>
        </dgm:presLayoutVars>
      </dgm:prSet>
      <dgm:spPr/>
    </dgm:pt>
    <dgm:pt modelId="{3182EEB7-EED7-4787-B65E-513516C3A23B}" type="pres">
      <dgm:prSet presAssocID="{04259665-CD0B-4D8B-B4A6-4AA1C95B4DF6}" presName="parTxOnly" presStyleLbl="node1" presStyleIdx="0" presStyleCnt="7">
        <dgm:presLayoutVars>
          <dgm:chMax val="0"/>
          <dgm:chPref val="0"/>
          <dgm:bulletEnabled val="1"/>
        </dgm:presLayoutVars>
      </dgm:prSet>
      <dgm:spPr/>
      <dgm:t>
        <a:bodyPr/>
        <a:lstStyle/>
        <a:p>
          <a:endParaRPr lang="en-US"/>
        </a:p>
      </dgm:t>
    </dgm:pt>
    <dgm:pt modelId="{52879E85-1358-4F47-85CD-2233BCD2A99F}" type="pres">
      <dgm:prSet presAssocID="{3CE7A998-8046-454F-8585-FD69C00DC4BD}" presName="parTxOnlySpace" presStyleCnt="0"/>
      <dgm:spPr/>
    </dgm:pt>
    <dgm:pt modelId="{04F70D9C-938C-4F4F-91EC-D4D528E4A5A5}" type="pres">
      <dgm:prSet presAssocID="{33518A2C-9F14-4486-8758-BD50B2142EF1}" presName="parTxOnly" presStyleLbl="node1" presStyleIdx="1" presStyleCnt="7">
        <dgm:presLayoutVars>
          <dgm:chMax val="0"/>
          <dgm:chPref val="0"/>
          <dgm:bulletEnabled val="1"/>
        </dgm:presLayoutVars>
      </dgm:prSet>
      <dgm:spPr/>
      <dgm:t>
        <a:bodyPr/>
        <a:lstStyle/>
        <a:p>
          <a:endParaRPr lang="en-US"/>
        </a:p>
      </dgm:t>
    </dgm:pt>
    <dgm:pt modelId="{03DF3B91-CF5E-4DB1-A9D6-A5360125BE36}" type="pres">
      <dgm:prSet presAssocID="{E2C77366-044B-4B6C-9003-ACFA476BEDDE}" presName="parTxOnlySpace" presStyleCnt="0"/>
      <dgm:spPr/>
    </dgm:pt>
    <dgm:pt modelId="{37000E98-81DC-4356-95BB-7BC9E7ACF530}" type="pres">
      <dgm:prSet presAssocID="{94756241-BAB5-45B4-91F5-719576B63D90}" presName="parTxOnly" presStyleLbl="node1" presStyleIdx="2" presStyleCnt="7">
        <dgm:presLayoutVars>
          <dgm:chMax val="0"/>
          <dgm:chPref val="0"/>
          <dgm:bulletEnabled val="1"/>
        </dgm:presLayoutVars>
      </dgm:prSet>
      <dgm:spPr/>
      <dgm:t>
        <a:bodyPr/>
        <a:lstStyle/>
        <a:p>
          <a:endParaRPr lang="en-US"/>
        </a:p>
      </dgm:t>
    </dgm:pt>
    <dgm:pt modelId="{7BD15A73-5429-472D-92DA-F447988F5575}" type="pres">
      <dgm:prSet presAssocID="{67A83D8C-5042-4C11-9469-C34643533500}" presName="parTxOnlySpace" presStyleCnt="0"/>
      <dgm:spPr/>
    </dgm:pt>
    <dgm:pt modelId="{903ED198-CD86-4423-8EE5-5F1199C63C2F}" type="pres">
      <dgm:prSet presAssocID="{8A9782C3-DF52-41BF-BB5A-AD73F3640FCD}" presName="parTxOnly" presStyleLbl="node1" presStyleIdx="3" presStyleCnt="7">
        <dgm:presLayoutVars>
          <dgm:chMax val="0"/>
          <dgm:chPref val="0"/>
          <dgm:bulletEnabled val="1"/>
        </dgm:presLayoutVars>
      </dgm:prSet>
      <dgm:spPr/>
      <dgm:t>
        <a:bodyPr/>
        <a:lstStyle/>
        <a:p>
          <a:endParaRPr lang="en-US"/>
        </a:p>
      </dgm:t>
    </dgm:pt>
    <dgm:pt modelId="{B44D9E86-97E7-4906-834A-B79963150A17}" type="pres">
      <dgm:prSet presAssocID="{75A549AF-4D76-4F73-8339-CF191D4760E8}" presName="parTxOnlySpace" presStyleCnt="0"/>
      <dgm:spPr/>
    </dgm:pt>
    <dgm:pt modelId="{6C3C9525-E078-47FA-B730-44C892C0E616}" type="pres">
      <dgm:prSet presAssocID="{173F2F99-0C3A-4F4E-AF5F-949920B9454C}" presName="parTxOnly" presStyleLbl="node1" presStyleIdx="4" presStyleCnt="7">
        <dgm:presLayoutVars>
          <dgm:chMax val="0"/>
          <dgm:chPref val="0"/>
          <dgm:bulletEnabled val="1"/>
        </dgm:presLayoutVars>
      </dgm:prSet>
      <dgm:spPr/>
      <dgm:t>
        <a:bodyPr/>
        <a:lstStyle/>
        <a:p>
          <a:endParaRPr lang="en-US"/>
        </a:p>
      </dgm:t>
    </dgm:pt>
    <dgm:pt modelId="{4CF75D3B-02D9-4612-A285-7A229A4F9E9C}" type="pres">
      <dgm:prSet presAssocID="{54548CC0-0D48-41BB-A4B8-DF6FEA56FCFF}" presName="parTxOnlySpace" presStyleCnt="0"/>
      <dgm:spPr/>
    </dgm:pt>
    <dgm:pt modelId="{C8A8E80E-31BB-450D-9AE1-83090EF4584E}" type="pres">
      <dgm:prSet presAssocID="{31BA2BD5-BBF5-4225-8D04-BC2564B01642}" presName="parTxOnly" presStyleLbl="node1" presStyleIdx="5" presStyleCnt="7">
        <dgm:presLayoutVars>
          <dgm:chMax val="0"/>
          <dgm:chPref val="0"/>
          <dgm:bulletEnabled val="1"/>
        </dgm:presLayoutVars>
      </dgm:prSet>
      <dgm:spPr/>
      <dgm:t>
        <a:bodyPr/>
        <a:lstStyle/>
        <a:p>
          <a:endParaRPr lang="en-US"/>
        </a:p>
      </dgm:t>
    </dgm:pt>
    <dgm:pt modelId="{800C2201-2967-4F52-B591-9E45EE71449F}" type="pres">
      <dgm:prSet presAssocID="{92E1560F-AD17-4BC2-843E-4B1DDC8B6DBE}" presName="parTxOnlySpace" presStyleCnt="0"/>
      <dgm:spPr/>
    </dgm:pt>
    <dgm:pt modelId="{6E1AC135-A264-43D8-951A-4B328C9344B9}" type="pres">
      <dgm:prSet presAssocID="{768F6B5E-18D8-4B50-A55B-58B64A695B56}" presName="parTxOnly" presStyleLbl="node1" presStyleIdx="6" presStyleCnt="7">
        <dgm:presLayoutVars>
          <dgm:chMax val="0"/>
          <dgm:chPref val="0"/>
          <dgm:bulletEnabled val="1"/>
        </dgm:presLayoutVars>
      </dgm:prSet>
      <dgm:spPr/>
      <dgm:t>
        <a:bodyPr/>
        <a:lstStyle/>
        <a:p>
          <a:endParaRPr lang="en-US"/>
        </a:p>
      </dgm:t>
    </dgm:pt>
  </dgm:ptLst>
  <dgm:cxnLst>
    <dgm:cxn modelId="{DC73BAD8-ECFF-40D6-8D3E-389214FE3380}" srcId="{A87E6D18-95B4-40A0-A616-F1AC1B16E569}" destId="{768F6B5E-18D8-4B50-A55B-58B64A695B56}" srcOrd="6" destOrd="0" parTransId="{E8BA1BCD-C214-44A4-A4A3-7B5B6EA44478}" sibTransId="{CD6FCF7C-AE39-438B-B07E-01D7FD6E4748}"/>
    <dgm:cxn modelId="{717FBADC-54D1-4D08-9B72-4FFE31363F56}" type="presOf" srcId="{33518A2C-9F14-4486-8758-BD50B2142EF1}" destId="{04F70D9C-938C-4F4F-91EC-D4D528E4A5A5}" srcOrd="0" destOrd="0" presId="urn:microsoft.com/office/officeart/2005/8/layout/chevron1"/>
    <dgm:cxn modelId="{D2A837BA-F4EF-4B9B-91DA-0C59C95F6376}" srcId="{A87E6D18-95B4-40A0-A616-F1AC1B16E569}" destId="{04259665-CD0B-4D8B-B4A6-4AA1C95B4DF6}" srcOrd="0" destOrd="0" parTransId="{80AA4A8F-2804-43C2-B88F-83A02884E53E}" sibTransId="{3CE7A998-8046-454F-8585-FD69C00DC4BD}"/>
    <dgm:cxn modelId="{DE5963D6-7C85-485F-A4F7-FED20823BF98}" type="presOf" srcId="{31BA2BD5-BBF5-4225-8D04-BC2564B01642}" destId="{C8A8E80E-31BB-450D-9AE1-83090EF4584E}" srcOrd="0" destOrd="0" presId="urn:microsoft.com/office/officeart/2005/8/layout/chevron1"/>
    <dgm:cxn modelId="{29A8A90C-6713-4892-9240-C239C13D23A9}" type="presOf" srcId="{A87E6D18-95B4-40A0-A616-F1AC1B16E569}" destId="{5197DDF6-9B4C-4BFC-BC3A-EA6C58E42FA7}" srcOrd="0" destOrd="0" presId="urn:microsoft.com/office/officeart/2005/8/layout/chevron1"/>
    <dgm:cxn modelId="{13A69CF9-DDBB-4255-93E5-4865E231BC2C}" srcId="{A87E6D18-95B4-40A0-A616-F1AC1B16E569}" destId="{8A9782C3-DF52-41BF-BB5A-AD73F3640FCD}" srcOrd="3" destOrd="0" parTransId="{1C5D331B-F723-4726-826C-B5D2B98B7242}" sibTransId="{75A549AF-4D76-4F73-8339-CF191D4760E8}"/>
    <dgm:cxn modelId="{1C6499ED-C2F6-40DF-9CBF-077185879F37}" srcId="{A87E6D18-95B4-40A0-A616-F1AC1B16E569}" destId="{31BA2BD5-BBF5-4225-8D04-BC2564B01642}" srcOrd="5" destOrd="0" parTransId="{987B6FEE-F550-4506-A292-E340CAE576C3}" sibTransId="{92E1560F-AD17-4BC2-843E-4B1DDC8B6DBE}"/>
    <dgm:cxn modelId="{13AE1D09-95EF-4116-858D-D57737535475}" type="presOf" srcId="{768F6B5E-18D8-4B50-A55B-58B64A695B56}" destId="{6E1AC135-A264-43D8-951A-4B328C9344B9}" srcOrd="0" destOrd="0" presId="urn:microsoft.com/office/officeart/2005/8/layout/chevron1"/>
    <dgm:cxn modelId="{37293390-C165-4B9A-9D37-291AD5DB599D}" type="presOf" srcId="{94756241-BAB5-45B4-91F5-719576B63D90}" destId="{37000E98-81DC-4356-95BB-7BC9E7ACF530}" srcOrd="0" destOrd="0" presId="urn:microsoft.com/office/officeart/2005/8/layout/chevron1"/>
    <dgm:cxn modelId="{58A329F4-B590-4765-B870-2BD484AE7657}" type="presOf" srcId="{04259665-CD0B-4D8B-B4A6-4AA1C95B4DF6}" destId="{3182EEB7-EED7-4787-B65E-513516C3A23B}" srcOrd="0" destOrd="0" presId="urn:microsoft.com/office/officeart/2005/8/layout/chevron1"/>
    <dgm:cxn modelId="{0D0725DD-A68B-43FC-B86E-3784759F39D6}" srcId="{A87E6D18-95B4-40A0-A616-F1AC1B16E569}" destId="{173F2F99-0C3A-4F4E-AF5F-949920B9454C}" srcOrd="4" destOrd="0" parTransId="{2A49B909-D332-483F-8500-DF4179ECD8A5}" sibTransId="{54548CC0-0D48-41BB-A4B8-DF6FEA56FCFF}"/>
    <dgm:cxn modelId="{B549B32B-A741-48DA-BEA5-4972E98DCEFC}" srcId="{A87E6D18-95B4-40A0-A616-F1AC1B16E569}" destId="{33518A2C-9F14-4486-8758-BD50B2142EF1}" srcOrd="1" destOrd="0" parTransId="{8B4A8E39-91DC-427A-AC2A-4C874082C71B}" sibTransId="{E2C77366-044B-4B6C-9003-ACFA476BEDDE}"/>
    <dgm:cxn modelId="{F8FB5269-2A7E-458A-AA96-5508FBAC4B8A}" srcId="{A87E6D18-95B4-40A0-A616-F1AC1B16E569}" destId="{94756241-BAB5-45B4-91F5-719576B63D90}" srcOrd="2" destOrd="0" parTransId="{8595525C-5204-4C5B-8EB5-DA4E3A2095F7}" sibTransId="{67A83D8C-5042-4C11-9469-C34643533500}"/>
    <dgm:cxn modelId="{BC9589E5-C0B1-4A45-BD29-685A382FF25F}" type="presOf" srcId="{173F2F99-0C3A-4F4E-AF5F-949920B9454C}" destId="{6C3C9525-E078-47FA-B730-44C892C0E616}" srcOrd="0" destOrd="0" presId="urn:microsoft.com/office/officeart/2005/8/layout/chevron1"/>
    <dgm:cxn modelId="{15F411D1-2649-4F19-B758-BF33A1F8A569}" type="presOf" srcId="{8A9782C3-DF52-41BF-BB5A-AD73F3640FCD}" destId="{903ED198-CD86-4423-8EE5-5F1199C63C2F}" srcOrd="0" destOrd="0" presId="urn:microsoft.com/office/officeart/2005/8/layout/chevron1"/>
    <dgm:cxn modelId="{BE57EC0A-9706-4147-8826-422FAF1CF68A}" type="presParOf" srcId="{5197DDF6-9B4C-4BFC-BC3A-EA6C58E42FA7}" destId="{3182EEB7-EED7-4787-B65E-513516C3A23B}" srcOrd="0" destOrd="0" presId="urn:microsoft.com/office/officeart/2005/8/layout/chevron1"/>
    <dgm:cxn modelId="{77C5663F-0F90-446F-95F1-8D96C8DA4BFB}" type="presParOf" srcId="{5197DDF6-9B4C-4BFC-BC3A-EA6C58E42FA7}" destId="{52879E85-1358-4F47-85CD-2233BCD2A99F}" srcOrd="1" destOrd="0" presId="urn:microsoft.com/office/officeart/2005/8/layout/chevron1"/>
    <dgm:cxn modelId="{420C8F19-2A3A-4445-A699-9B23F501E6A4}" type="presParOf" srcId="{5197DDF6-9B4C-4BFC-BC3A-EA6C58E42FA7}" destId="{04F70D9C-938C-4F4F-91EC-D4D528E4A5A5}" srcOrd="2" destOrd="0" presId="urn:microsoft.com/office/officeart/2005/8/layout/chevron1"/>
    <dgm:cxn modelId="{884B7837-BC63-4A37-8EB8-3FDC24890383}" type="presParOf" srcId="{5197DDF6-9B4C-4BFC-BC3A-EA6C58E42FA7}" destId="{03DF3B91-CF5E-4DB1-A9D6-A5360125BE36}" srcOrd="3" destOrd="0" presId="urn:microsoft.com/office/officeart/2005/8/layout/chevron1"/>
    <dgm:cxn modelId="{20A66AA0-96C4-4AA7-ACC2-4811F895872D}" type="presParOf" srcId="{5197DDF6-9B4C-4BFC-BC3A-EA6C58E42FA7}" destId="{37000E98-81DC-4356-95BB-7BC9E7ACF530}" srcOrd="4" destOrd="0" presId="urn:microsoft.com/office/officeart/2005/8/layout/chevron1"/>
    <dgm:cxn modelId="{EA60FAA3-F986-43E6-AA47-20CC37A09D81}" type="presParOf" srcId="{5197DDF6-9B4C-4BFC-BC3A-EA6C58E42FA7}" destId="{7BD15A73-5429-472D-92DA-F447988F5575}" srcOrd="5" destOrd="0" presId="urn:microsoft.com/office/officeart/2005/8/layout/chevron1"/>
    <dgm:cxn modelId="{141078F9-6BC3-4EAC-9A31-FB9D44AE6642}" type="presParOf" srcId="{5197DDF6-9B4C-4BFC-BC3A-EA6C58E42FA7}" destId="{903ED198-CD86-4423-8EE5-5F1199C63C2F}" srcOrd="6" destOrd="0" presId="urn:microsoft.com/office/officeart/2005/8/layout/chevron1"/>
    <dgm:cxn modelId="{D3EFD38B-0E3A-4C72-B715-076573EF7EFB}" type="presParOf" srcId="{5197DDF6-9B4C-4BFC-BC3A-EA6C58E42FA7}" destId="{B44D9E86-97E7-4906-834A-B79963150A17}" srcOrd="7" destOrd="0" presId="urn:microsoft.com/office/officeart/2005/8/layout/chevron1"/>
    <dgm:cxn modelId="{54697943-CE5D-4C77-A166-5F21A40CE290}" type="presParOf" srcId="{5197DDF6-9B4C-4BFC-BC3A-EA6C58E42FA7}" destId="{6C3C9525-E078-47FA-B730-44C892C0E616}" srcOrd="8" destOrd="0" presId="urn:microsoft.com/office/officeart/2005/8/layout/chevron1"/>
    <dgm:cxn modelId="{4184BB5C-2106-4C4C-A979-EF6943CE3F0D}" type="presParOf" srcId="{5197DDF6-9B4C-4BFC-BC3A-EA6C58E42FA7}" destId="{4CF75D3B-02D9-4612-A285-7A229A4F9E9C}" srcOrd="9" destOrd="0" presId="urn:microsoft.com/office/officeart/2005/8/layout/chevron1"/>
    <dgm:cxn modelId="{447B1406-93AA-4FF3-A216-9D9CC882A6B3}" type="presParOf" srcId="{5197DDF6-9B4C-4BFC-BC3A-EA6C58E42FA7}" destId="{C8A8E80E-31BB-450D-9AE1-83090EF4584E}" srcOrd="10" destOrd="0" presId="urn:microsoft.com/office/officeart/2005/8/layout/chevron1"/>
    <dgm:cxn modelId="{C5128CF7-4464-487A-8412-5EBEEB38D7A8}" type="presParOf" srcId="{5197DDF6-9B4C-4BFC-BC3A-EA6C58E42FA7}" destId="{800C2201-2967-4F52-B591-9E45EE71449F}" srcOrd="11" destOrd="0" presId="urn:microsoft.com/office/officeart/2005/8/layout/chevron1"/>
    <dgm:cxn modelId="{B902C574-656B-43CA-9808-DF2CBC16A40A}" type="presParOf" srcId="{5197DDF6-9B4C-4BFC-BC3A-EA6C58E42FA7}" destId="{6E1AC135-A264-43D8-951A-4B328C9344B9}"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0.xml><?xml version="1.0" encoding="utf-8"?>
<dgm:dataModel xmlns:dgm="http://schemas.openxmlformats.org/drawingml/2006/diagram" xmlns:a="http://schemas.openxmlformats.org/drawingml/2006/main">
  <dgm:ptLst>
    <dgm:pt modelId="{A87E6D18-95B4-40A0-A616-F1AC1B16E569}" type="doc">
      <dgm:prSet loTypeId="urn:microsoft.com/office/officeart/2005/8/layout/chevron1" loCatId="process" qsTypeId="urn:microsoft.com/office/officeart/2005/8/quickstyle/simple1" qsCatId="simple" csTypeId="urn:microsoft.com/office/officeart/2005/8/colors/accent3_2" csCatId="accent3" phldr="1"/>
      <dgm:spPr/>
    </dgm:pt>
    <dgm:pt modelId="{04259665-CD0B-4D8B-B4A6-4AA1C95B4DF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Overview</a:t>
          </a:r>
          <a:endParaRPr lang="en-US" dirty="0"/>
        </a:p>
      </dgm:t>
    </dgm:pt>
    <dgm:pt modelId="{80AA4A8F-2804-43C2-B88F-83A02884E53E}" type="parTrans" cxnId="{D2A837BA-F4EF-4B9B-91DA-0C59C95F6376}">
      <dgm:prSet/>
      <dgm:spPr/>
      <dgm:t>
        <a:bodyPr/>
        <a:lstStyle/>
        <a:p>
          <a:endParaRPr lang="en-US"/>
        </a:p>
      </dgm:t>
    </dgm:pt>
    <dgm:pt modelId="{3CE7A998-8046-454F-8585-FD69C00DC4BD}" type="sibTrans" cxnId="{D2A837BA-F4EF-4B9B-91DA-0C59C95F6376}">
      <dgm:prSet/>
      <dgm:spPr/>
      <dgm:t>
        <a:bodyPr/>
        <a:lstStyle/>
        <a:p>
          <a:endParaRPr lang="en-US"/>
        </a:p>
      </dgm:t>
    </dgm:pt>
    <dgm:pt modelId="{94756241-BAB5-45B4-91F5-719576B63D90}">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Sensor Selection</a:t>
          </a:r>
          <a:endParaRPr lang="en-US" dirty="0"/>
        </a:p>
      </dgm:t>
    </dgm:pt>
    <dgm:pt modelId="{8595525C-5204-4C5B-8EB5-DA4E3A2095F7}" type="parTrans" cxnId="{F8FB5269-2A7E-458A-AA96-5508FBAC4B8A}">
      <dgm:prSet/>
      <dgm:spPr/>
      <dgm:t>
        <a:bodyPr/>
        <a:lstStyle/>
        <a:p>
          <a:endParaRPr lang="en-US"/>
        </a:p>
      </dgm:t>
    </dgm:pt>
    <dgm:pt modelId="{67A83D8C-5042-4C11-9469-C34643533500}" type="sibTrans" cxnId="{F8FB5269-2A7E-458A-AA96-5508FBAC4B8A}">
      <dgm:prSet/>
      <dgm:spPr/>
      <dgm:t>
        <a:bodyPr/>
        <a:lstStyle/>
        <a:p>
          <a:endParaRPr lang="en-US"/>
        </a:p>
      </dgm:t>
    </dgm:pt>
    <dgm:pt modelId="{768F6B5E-18D8-4B50-A55B-58B64A695B5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Summary</a:t>
          </a:r>
          <a:endParaRPr lang="en-US" dirty="0"/>
        </a:p>
      </dgm:t>
    </dgm:pt>
    <dgm:pt modelId="{E8BA1BCD-C214-44A4-A4A3-7B5B6EA44478}" type="parTrans" cxnId="{DC73BAD8-ECFF-40D6-8D3E-389214FE3380}">
      <dgm:prSet/>
      <dgm:spPr/>
      <dgm:t>
        <a:bodyPr/>
        <a:lstStyle/>
        <a:p>
          <a:endParaRPr lang="en-US"/>
        </a:p>
      </dgm:t>
    </dgm:pt>
    <dgm:pt modelId="{CD6FCF7C-AE39-438B-B07E-01D7FD6E4748}" type="sibTrans" cxnId="{DC73BAD8-ECFF-40D6-8D3E-389214FE3380}">
      <dgm:prSet/>
      <dgm:spPr/>
      <dgm:t>
        <a:bodyPr/>
        <a:lstStyle/>
        <a:p>
          <a:endParaRPr lang="en-US"/>
        </a:p>
      </dgm:t>
    </dgm:pt>
    <dgm:pt modelId="{33518A2C-9F14-4486-8758-BD50B2142EF1}">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Requirements</a:t>
          </a:r>
          <a:endParaRPr lang="en-US" dirty="0"/>
        </a:p>
      </dgm:t>
    </dgm:pt>
    <dgm:pt modelId="{E2C77366-044B-4B6C-9003-ACFA476BEDDE}" type="sibTrans" cxnId="{B549B32B-A741-48DA-BEA5-4972E98DCEFC}">
      <dgm:prSet/>
      <dgm:spPr/>
      <dgm:t>
        <a:bodyPr/>
        <a:lstStyle/>
        <a:p>
          <a:endParaRPr lang="en-US"/>
        </a:p>
      </dgm:t>
    </dgm:pt>
    <dgm:pt modelId="{8B4A8E39-91DC-427A-AC2A-4C874082C71B}" type="parTrans" cxnId="{B549B32B-A741-48DA-BEA5-4972E98DCEFC}">
      <dgm:prSet/>
      <dgm:spPr/>
      <dgm:t>
        <a:bodyPr/>
        <a:lstStyle/>
        <a:p>
          <a:endParaRPr lang="en-US"/>
        </a:p>
      </dgm:t>
    </dgm:pt>
    <dgm:pt modelId="{8A9782C3-DF52-41BF-BB5A-AD73F3640FCD}">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Mechanical</a:t>
          </a:r>
          <a:endParaRPr lang="en-US" dirty="0"/>
        </a:p>
      </dgm:t>
    </dgm:pt>
    <dgm:pt modelId="{1C5D331B-F723-4726-826C-B5D2B98B7242}" type="parTrans" cxnId="{13A69CF9-DDBB-4255-93E5-4865E231BC2C}">
      <dgm:prSet/>
      <dgm:spPr/>
      <dgm:t>
        <a:bodyPr/>
        <a:lstStyle/>
        <a:p>
          <a:endParaRPr lang="en-US"/>
        </a:p>
      </dgm:t>
    </dgm:pt>
    <dgm:pt modelId="{75A549AF-4D76-4F73-8339-CF191D4760E8}" type="sibTrans" cxnId="{13A69CF9-DDBB-4255-93E5-4865E231BC2C}">
      <dgm:prSet/>
      <dgm:spPr/>
      <dgm:t>
        <a:bodyPr/>
        <a:lstStyle/>
        <a:p>
          <a:endParaRPr lang="en-US"/>
        </a:p>
      </dgm:t>
    </dgm:pt>
    <dgm:pt modelId="{31BA2BD5-BBF5-4225-8D04-BC2564B01642}">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Electrical</a:t>
          </a:r>
          <a:endParaRPr lang="en-US" dirty="0"/>
        </a:p>
      </dgm:t>
    </dgm:pt>
    <dgm:pt modelId="{987B6FEE-F550-4506-A292-E340CAE576C3}" type="parTrans" cxnId="{1C6499ED-C2F6-40DF-9CBF-077185879F37}">
      <dgm:prSet/>
      <dgm:spPr/>
      <dgm:t>
        <a:bodyPr/>
        <a:lstStyle/>
        <a:p>
          <a:endParaRPr lang="en-US"/>
        </a:p>
      </dgm:t>
    </dgm:pt>
    <dgm:pt modelId="{92E1560F-AD17-4BC2-843E-4B1DDC8B6DBE}" type="sibTrans" cxnId="{1C6499ED-C2F6-40DF-9CBF-077185879F37}">
      <dgm:prSet/>
      <dgm:spPr/>
      <dgm:t>
        <a:bodyPr/>
        <a:lstStyle/>
        <a:p>
          <a:endParaRPr lang="en-US"/>
        </a:p>
      </dgm:t>
    </dgm:pt>
    <dgm:pt modelId="{173F2F99-0C3A-4F4E-AF5F-949920B9454C}">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t>Thermal</a:t>
          </a:r>
          <a:endParaRPr lang="en-US" dirty="0"/>
        </a:p>
      </dgm:t>
    </dgm:pt>
    <dgm:pt modelId="{2A49B909-D332-483F-8500-DF4179ECD8A5}" type="parTrans" cxnId="{0D0725DD-A68B-43FC-B86E-3784759F39D6}">
      <dgm:prSet/>
      <dgm:spPr/>
      <dgm:t>
        <a:bodyPr/>
        <a:lstStyle/>
        <a:p>
          <a:endParaRPr lang="en-US"/>
        </a:p>
      </dgm:t>
    </dgm:pt>
    <dgm:pt modelId="{54548CC0-0D48-41BB-A4B8-DF6FEA56FCFF}" type="sibTrans" cxnId="{0D0725DD-A68B-43FC-B86E-3784759F39D6}">
      <dgm:prSet/>
      <dgm:spPr/>
      <dgm:t>
        <a:bodyPr/>
        <a:lstStyle/>
        <a:p>
          <a:endParaRPr lang="en-US"/>
        </a:p>
      </dgm:t>
    </dgm:pt>
    <dgm:pt modelId="{5197DDF6-9B4C-4BFC-BC3A-EA6C58E42FA7}" type="pres">
      <dgm:prSet presAssocID="{A87E6D18-95B4-40A0-A616-F1AC1B16E569}" presName="Name0" presStyleCnt="0">
        <dgm:presLayoutVars>
          <dgm:dir/>
          <dgm:animLvl val="lvl"/>
          <dgm:resizeHandles val="exact"/>
        </dgm:presLayoutVars>
      </dgm:prSet>
      <dgm:spPr/>
    </dgm:pt>
    <dgm:pt modelId="{3182EEB7-EED7-4787-B65E-513516C3A23B}" type="pres">
      <dgm:prSet presAssocID="{04259665-CD0B-4D8B-B4A6-4AA1C95B4DF6}" presName="parTxOnly" presStyleLbl="node1" presStyleIdx="0" presStyleCnt="7">
        <dgm:presLayoutVars>
          <dgm:chMax val="0"/>
          <dgm:chPref val="0"/>
          <dgm:bulletEnabled val="1"/>
        </dgm:presLayoutVars>
      </dgm:prSet>
      <dgm:spPr/>
      <dgm:t>
        <a:bodyPr/>
        <a:lstStyle/>
        <a:p>
          <a:endParaRPr lang="en-US"/>
        </a:p>
      </dgm:t>
    </dgm:pt>
    <dgm:pt modelId="{52879E85-1358-4F47-85CD-2233BCD2A99F}" type="pres">
      <dgm:prSet presAssocID="{3CE7A998-8046-454F-8585-FD69C00DC4BD}" presName="parTxOnlySpace" presStyleCnt="0"/>
      <dgm:spPr/>
    </dgm:pt>
    <dgm:pt modelId="{04F70D9C-938C-4F4F-91EC-D4D528E4A5A5}" type="pres">
      <dgm:prSet presAssocID="{33518A2C-9F14-4486-8758-BD50B2142EF1}" presName="parTxOnly" presStyleLbl="node1" presStyleIdx="1" presStyleCnt="7">
        <dgm:presLayoutVars>
          <dgm:chMax val="0"/>
          <dgm:chPref val="0"/>
          <dgm:bulletEnabled val="1"/>
        </dgm:presLayoutVars>
      </dgm:prSet>
      <dgm:spPr/>
      <dgm:t>
        <a:bodyPr/>
        <a:lstStyle/>
        <a:p>
          <a:endParaRPr lang="en-US"/>
        </a:p>
      </dgm:t>
    </dgm:pt>
    <dgm:pt modelId="{03DF3B91-CF5E-4DB1-A9D6-A5360125BE36}" type="pres">
      <dgm:prSet presAssocID="{E2C77366-044B-4B6C-9003-ACFA476BEDDE}" presName="parTxOnlySpace" presStyleCnt="0"/>
      <dgm:spPr/>
    </dgm:pt>
    <dgm:pt modelId="{37000E98-81DC-4356-95BB-7BC9E7ACF530}" type="pres">
      <dgm:prSet presAssocID="{94756241-BAB5-45B4-91F5-719576B63D90}" presName="parTxOnly" presStyleLbl="node1" presStyleIdx="2" presStyleCnt="7">
        <dgm:presLayoutVars>
          <dgm:chMax val="0"/>
          <dgm:chPref val="0"/>
          <dgm:bulletEnabled val="1"/>
        </dgm:presLayoutVars>
      </dgm:prSet>
      <dgm:spPr/>
      <dgm:t>
        <a:bodyPr/>
        <a:lstStyle/>
        <a:p>
          <a:endParaRPr lang="en-US"/>
        </a:p>
      </dgm:t>
    </dgm:pt>
    <dgm:pt modelId="{7BD15A73-5429-472D-92DA-F447988F5575}" type="pres">
      <dgm:prSet presAssocID="{67A83D8C-5042-4C11-9469-C34643533500}" presName="parTxOnlySpace" presStyleCnt="0"/>
      <dgm:spPr/>
    </dgm:pt>
    <dgm:pt modelId="{903ED198-CD86-4423-8EE5-5F1199C63C2F}" type="pres">
      <dgm:prSet presAssocID="{8A9782C3-DF52-41BF-BB5A-AD73F3640FCD}" presName="parTxOnly" presStyleLbl="node1" presStyleIdx="3" presStyleCnt="7">
        <dgm:presLayoutVars>
          <dgm:chMax val="0"/>
          <dgm:chPref val="0"/>
          <dgm:bulletEnabled val="1"/>
        </dgm:presLayoutVars>
      </dgm:prSet>
      <dgm:spPr/>
      <dgm:t>
        <a:bodyPr/>
        <a:lstStyle/>
        <a:p>
          <a:endParaRPr lang="en-US"/>
        </a:p>
      </dgm:t>
    </dgm:pt>
    <dgm:pt modelId="{B44D9E86-97E7-4906-834A-B79963150A17}" type="pres">
      <dgm:prSet presAssocID="{75A549AF-4D76-4F73-8339-CF191D4760E8}" presName="parTxOnlySpace" presStyleCnt="0"/>
      <dgm:spPr/>
    </dgm:pt>
    <dgm:pt modelId="{6C3C9525-E078-47FA-B730-44C892C0E616}" type="pres">
      <dgm:prSet presAssocID="{173F2F99-0C3A-4F4E-AF5F-949920B9454C}" presName="parTxOnly" presStyleLbl="node1" presStyleIdx="4" presStyleCnt="7">
        <dgm:presLayoutVars>
          <dgm:chMax val="0"/>
          <dgm:chPref val="0"/>
          <dgm:bulletEnabled val="1"/>
        </dgm:presLayoutVars>
      </dgm:prSet>
      <dgm:spPr/>
      <dgm:t>
        <a:bodyPr/>
        <a:lstStyle/>
        <a:p>
          <a:endParaRPr lang="en-US"/>
        </a:p>
      </dgm:t>
    </dgm:pt>
    <dgm:pt modelId="{4CF75D3B-02D9-4612-A285-7A229A4F9E9C}" type="pres">
      <dgm:prSet presAssocID="{54548CC0-0D48-41BB-A4B8-DF6FEA56FCFF}" presName="parTxOnlySpace" presStyleCnt="0"/>
      <dgm:spPr/>
    </dgm:pt>
    <dgm:pt modelId="{C8A8E80E-31BB-450D-9AE1-83090EF4584E}" type="pres">
      <dgm:prSet presAssocID="{31BA2BD5-BBF5-4225-8D04-BC2564B01642}" presName="parTxOnly" presStyleLbl="node1" presStyleIdx="5" presStyleCnt="7">
        <dgm:presLayoutVars>
          <dgm:chMax val="0"/>
          <dgm:chPref val="0"/>
          <dgm:bulletEnabled val="1"/>
        </dgm:presLayoutVars>
      </dgm:prSet>
      <dgm:spPr/>
      <dgm:t>
        <a:bodyPr/>
        <a:lstStyle/>
        <a:p>
          <a:endParaRPr lang="en-US"/>
        </a:p>
      </dgm:t>
    </dgm:pt>
    <dgm:pt modelId="{800C2201-2967-4F52-B591-9E45EE71449F}" type="pres">
      <dgm:prSet presAssocID="{92E1560F-AD17-4BC2-843E-4B1DDC8B6DBE}" presName="parTxOnlySpace" presStyleCnt="0"/>
      <dgm:spPr/>
    </dgm:pt>
    <dgm:pt modelId="{6E1AC135-A264-43D8-951A-4B328C9344B9}" type="pres">
      <dgm:prSet presAssocID="{768F6B5E-18D8-4B50-A55B-58B64A695B56}" presName="parTxOnly" presStyleLbl="node1" presStyleIdx="6" presStyleCnt="7">
        <dgm:presLayoutVars>
          <dgm:chMax val="0"/>
          <dgm:chPref val="0"/>
          <dgm:bulletEnabled val="1"/>
        </dgm:presLayoutVars>
      </dgm:prSet>
      <dgm:spPr/>
      <dgm:t>
        <a:bodyPr/>
        <a:lstStyle/>
        <a:p>
          <a:endParaRPr lang="en-US"/>
        </a:p>
      </dgm:t>
    </dgm:pt>
  </dgm:ptLst>
  <dgm:cxnLst>
    <dgm:cxn modelId="{1C6499ED-C2F6-40DF-9CBF-077185879F37}" srcId="{A87E6D18-95B4-40A0-A616-F1AC1B16E569}" destId="{31BA2BD5-BBF5-4225-8D04-BC2564B01642}" srcOrd="5" destOrd="0" parTransId="{987B6FEE-F550-4506-A292-E340CAE576C3}" sibTransId="{92E1560F-AD17-4BC2-843E-4B1DDC8B6DBE}"/>
    <dgm:cxn modelId="{DC73BAD8-ECFF-40D6-8D3E-389214FE3380}" srcId="{A87E6D18-95B4-40A0-A616-F1AC1B16E569}" destId="{768F6B5E-18D8-4B50-A55B-58B64A695B56}" srcOrd="6" destOrd="0" parTransId="{E8BA1BCD-C214-44A4-A4A3-7B5B6EA44478}" sibTransId="{CD6FCF7C-AE39-438B-B07E-01D7FD6E4748}"/>
    <dgm:cxn modelId="{B549B32B-A741-48DA-BEA5-4972E98DCEFC}" srcId="{A87E6D18-95B4-40A0-A616-F1AC1B16E569}" destId="{33518A2C-9F14-4486-8758-BD50B2142EF1}" srcOrd="1" destOrd="0" parTransId="{8B4A8E39-91DC-427A-AC2A-4C874082C71B}" sibTransId="{E2C77366-044B-4B6C-9003-ACFA476BEDDE}"/>
    <dgm:cxn modelId="{B4B6C1CE-298E-487F-AC62-D88F8AC8FC8C}" type="presOf" srcId="{04259665-CD0B-4D8B-B4A6-4AA1C95B4DF6}" destId="{3182EEB7-EED7-4787-B65E-513516C3A23B}" srcOrd="0" destOrd="0" presId="urn:microsoft.com/office/officeart/2005/8/layout/chevron1"/>
    <dgm:cxn modelId="{5F0DE572-670B-409B-8256-3C0F88ECEBB6}" type="presOf" srcId="{A87E6D18-95B4-40A0-A616-F1AC1B16E569}" destId="{5197DDF6-9B4C-4BFC-BC3A-EA6C58E42FA7}" srcOrd="0" destOrd="0" presId="urn:microsoft.com/office/officeart/2005/8/layout/chevron1"/>
    <dgm:cxn modelId="{D2A837BA-F4EF-4B9B-91DA-0C59C95F6376}" srcId="{A87E6D18-95B4-40A0-A616-F1AC1B16E569}" destId="{04259665-CD0B-4D8B-B4A6-4AA1C95B4DF6}" srcOrd="0" destOrd="0" parTransId="{80AA4A8F-2804-43C2-B88F-83A02884E53E}" sibTransId="{3CE7A998-8046-454F-8585-FD69C00DC4BD}"/>
    <dgm:cxn modelId="{4F94C15A-8B5E-4A8E-BCF3-CAF95FC63211}" type="presOf" srcId="{33518A2C-9F14-4486-8758-BD50B2142EF1}" destId="{04F70D9C-938C-4F4F-91EC-D4D528E4A5A5}" srcOrd="0" destOrd="0" presId="urn:microsoft.com/office/officeart/2005/8/layout/chevron1"/>
    <dgm:cxn modelId="{F8FB5269-2A7E-458A-AA96-5508FBAC4B8A}" srcId="{A87E6D18-95B4-40A0-A616-F1AC1B16E569}" destId="{94756241-BAB5-45B4-91F5-719576B63D90}" srcOrd="2" destOrd="0" parTransId="{8595525C-5204-4C5B-8EB5-DA4E3A2095F7}" sibTransId="{67A83D8C-5042-4C11-9469-C34643533500}"/>
    <dgm:cxn modelId="{13A69CF9-DDBB-4255-93E5-4865E231BC2C}" srcId="{A87E6D18-95B4-40A0-A616-F1AC1B16E569}" destId="{8A9782C3-DF52-41BF-BB5A-AD73F3640FCD}" srcOrd="3" destOrd="0" parTransId="{1C5D331B-F723-4726-826C-B5D2B98B7242}" sibTransId="{75A549AF-4D76-4F73-8339-CF191D4760E8}"/>
    <dgm:cxn modelId="{13FC9EC3-71ED-4753-863F-B0A2204950F8}" type="presOf" srcId="{768F6B5E-18D8-4B50-A55B-58B64A695B56}" destId="{6E1AC135-A264-43D8-951A-4B328C9344B9}" srcOrd="0" destOrd="0" presId="urn:microsoft.com/office/officeart/2005/8/layout/chevron1"/>
    <dgm:cxn modelId="{1045DD99-CD62-4536-B6E9-2BC8543FE0A9}" type="presOf" srcId="{94756241-BAB5-45B4-91F5-719576B63D90}" destId="{37000E98-81DC-4356-95BB-7BC9E7ACF530}" srcOrd="0" destOrd="0" presId="urn:microsoft.com/office/officeart/2005/8/layout/chevron1"/>
    <dgm:cxn modelId="{0D0725DD-A68B-43FC-B86E-3784759F39D6}" srcId="{A87E6D18-95B4-40A0-A616-F1AC1B16E569}" destId="{173F2F99-0C3A-4F4E-AF5F-949920B9454C}" srcOrd="4" destOrd="0" parTransId="{2A49B909-D332-483F-8500-DF4179ECD8A5}" sibTransId="{54548CC0-0D48-41BB-A4B8-DF6FEA56FCFF}"/>
    <dgm:cxn modelId="{2409FCD6-992D-4B63-AC15-1795EEC72180}" type="presOf" srcId="{173F2F99-0C3A-4F4E-AF5F-949920B9454C}" destId="{6C3C9525-E078-47FA-B730-44C892C0E616}" srcOrd="0" destOrd="0" presId="urn:microsoft.com/office/officeart/2005/8/layout/chevron1"/>
    <dgm:cxn modelId="{C7ED0E75-0776-4125-825C-B6B2428D6591}" type="presOf" srcId="{8A9782C3-DF52-41BF-BB5A-AD73F3640FCD}" destId="{903ED198-CD86-4423-8EE5-5F1199C63C2F}" srcOrd="0" destOrd="0" presId="urn:microsoft.com/office/officeart/2005/8/layout/chevron1"/>
    <dgm:cxn modelId="{25844599-B94F-41B8-9FC5-78D7C5F248A7}" type="presOf" srcId="{31BA2BD5-BBF5-4225-8D04-BC2564B01642}" destId="{C8A8E80E-31BB-450D-9AE1-83090EF4584E}" srcOrd="0" destOrd="0" presId="urn:microsoft.com/office/officeart/2005/8/layout/chevron1"/>
    <dgm:cxn modelId="{C644FD51-1245-4938-A13E-FC940BDB41A9}" type="presParOf" srcId="{5197DDF6-9B4C-4BFC-BC3A-EA6C58E42FA7}" destId="{3182EEB7-EED7-4787-B65E-513516C3A23B}" srcOrd="0" destOrd="0" presId="urn:microsoft.com/office/officeart/2005/8/layout/chevron1"/>
    <dgm:cxn modelId="{875FC04C-99B8-44E1-B6EF-DA6429A70992}" type="presParOf" srcId="{5197DDF6-9B4C-4BFC-BC3A-EA6C58E42FA7}" destId="{52879E85-1358-4F47-85CD-2233BCD2A99F}" srcOrd="1" destOrd="0" presId="urn:microsoft.com/office/officeart/2005/8/layout/chevron1"/>
    <dgm:cxn modelId="{C8BC82F8-52DA-4902-A57A-C9B9D2FF51D0}" type="presParOf" srcId="{5197DDF6-9B4C-4BFC-BC3A-EA6C58E42FA7}" destId="{04F70D9C-938C-4F4F-91EC-D4D528E4A5A5}" srcOrd="2" destOrd="0" presId="urn:microsoft.com/office/officeart/2005/8/layout/chevron1"/>
    <dgm:cxn modelId="{40FE09FC-0650-4680-A048-347D3A5978F6}" type="presParOf" srcId="{5197DDF6-9B4C-4BFC-BC3A-EA6C58E42FA7}" destId="{03DF3B91-CF5E-4DB1-A9D6-A5360125BE36}" srcOrd="3" destOrd="0" presId="urn:microsoft.com/office/officeart/2005/8/layout/chevron1"/>
    <dgm:cxn modelId="{7B1DE8DC-8CCD-4856-8298-08C61F2898CD}" type="presParOf" srcId="{5197DDF6-9B4C-4BFC-BC3A-EA6C58E42FA7}" destId="{37000E98-81DC-4356-95BB-7BC9E7ACF530}" srcOrd="4" destOrd="0" presId="urn:microsoft.com/office/officeart/2005/8/layout/chevron1"/>
    <dgm:cxn modelId="{00D548C5-1229-465E-A466-83EC8703C108}" type="presParOf" srcId="{5197DDF6-9B4C-4BFC-BC3A-EA6C58E42FA7}" destId="{7BD15A73-5429-472D-92DA-F447988F5575}" srcOrd="5" destOrd="0" presId="urn:microsoft.com/office/officeart/2005/8/layout/chevron1"/>
    <dgm:cxn modelId="{1EBE01F0-04AB-4AE7-A657-A42CC73AB026}" type="presParOf" srcId="{5197DDF6-9B4C-4BFC-BC3A-EA6C58E42FA7}" destId="{903ED198-CD86-4423-8EE5-5F1199C63C2F}" srcOrd="6" destOrd="0" presId="urn:microsoft.com/office/officeart/2005/8/layout/chevron1"/>
    <dgm:cxn modelId="{6DC0A0A7-CD6E-4983-B66E-9D5D42314189}" type="presParOf" srcId="{5197DDF6-9B4C-4BFC-BC3A-EA6C58E42FA7}" destId="{B44D9E86-97E7-4906-834A-B79963150A17}" srcOrd="7" destOrd="0" presId="urn:microsoft.com/office/officeart/2005/8/layout/chevron1"/>
    <dgm:cxn modelId="{5D07C74F-DB27-4E65-8262-73CAB6A6206C}" type="presParOf" srcId="{5197DDF6-9B4C-4BFC-BC3A-EA6C58E42FA7}" destId="{6C3C9525-E078-47FA-B730-44C892C0E616}" srcOrd="8" destOrd="0" presId="urn:microsoft.com/office/officeart/2005/8/layout/chevron1"/>
    <dgm:cxn modelId="{BE3428D3-D064-496A-B323-9172A29736B3}" type="presParOf" srcId="{5197DDF6-9B4C-4BFC-BC3A-EA6C58E42FA7}" destId="{4CF75D3B-02D9-4612-A285-7A229A4F9E9C}" srcOrd="9" destOrd="0" presId="urn:microsoft.com/office/officeart/2005/8/layout/chevron1"/>
    <dgm:cxn modelId="{180F8880-55A7-4E01-9239-E3F45434D4C5}" type="presParOf" srcId="{5197DDF6-9B4C-4BFC-BC3A-EA6C58E42FA7}" destId="{C8A8E80E-31BB-450D-9AE1-83090EF4584E}" srcOrd="10" destOrd="0" presId="urn:microsoft.com/office/officeart/2005/8/layout/chevron1"/>
    <dgm:cxn modelId="{685A83CF-8B72-4A18-BBC7-99E2480F3374}" type="presParOf" srcId="{5197DDF6-9B4C-4BFC-BC3A-EA6C58E42FA7}" destId="{800C2201-2967-4F52-B591-9E45EE71449F}" srcOrd="11" destOrd="0" presId="urn:microsoft.com/office/officeart/2005/8/layout/chevron1"/>
    <dgm:cxn modelId="{D7063B5B-1D63-4A30-A6DA-F31E99E4F37D}" type="presParOf" srcId="{5197DDF6-9B4C-4BFC-BC3A-EA6C58E42FA7}" destId="{6E1AC135-A264-43D8-951A-4B328C9344B9}"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1.xml><?xml version="1.0" encoding="utf-8"?>
<dgm:dataModel xmlns:dgm="http://schemas.openxmlformats.org/drawingml/2006/diagram" xmlns:a="http://schemas.openxmlformats.org/drawingml/2006/main">
  <dgm:ptLst>
    <dgm:pt modelId="{A87E6D18-95B4-40A0-A616-F1AC1B16E569}" type="doc">
      <dgm:prSet loTypeId="urn:microsoft.com/office/officeart/2005/8/layout/chevron1" loCatId="process" qsTypeId="urn:microsoft.com/office/officeart/2005/8/quickstyle/simple1" qsCatId="simple" csTypeId="urn:microsoft.com/office/officeart/2005/8/colors/accent3_2" csCatId="accent3" phldr="1"/>
      <dgm:spPr/>
    </dgm:pt>
    <dgm:pt modelId="{04259665-CD0B-4D8B-B4A6-4AA1C95B4DF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Overview</a:t>
          </a:r>
          <a:endParaRPr lang="en-US" dirty="0"/>
        </a:p>
      </dgm:t>
    </dgm:pt>
    <dgm:pt modelId="{80AA4A8F-2804-43C2-B88F-83A02884E53E}" type="parTrans" cxnId="{D2A837BA-F4EF-4B9B-91DA-0C59C95F6376}">
      <dgm:prSet/>
      <dgm:spPr/>
      <dgm:t>
        <a:bodyPr/>
        <a:lstStyle/>
        <a:p>
          <a:endParaRPr lang="en-US"/>
        </a:p>
      </dgm:t>
    </dgm:pt>
    <dgm:pt modelId="{3CE7A998-8046-454F-8585-FD69C00DC4BD}" type="sibTrans" cxnId="{D2A837BA-F4EF-4B9B-91DA-0C59C95F6376}">
      <dgm:prSet/>
      <dgm:spPr/>
      <dgm:t>
        <a:bodyPr/>
        <a:lstStyle/>
        <a:p>
          <a:endParaRPr lang="en-US"/>
        </a:p>
      </dgm:t>
    </dgm:pt>
    <dgm:pt modelId="{94756241-BAB5-45B4-91F5-719576B63D90}">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Sensor Selection</a:t>
          </a:r>
          <a:endParaRPr lang="en-US" dirty="0"/>
        </a:p>
      </dgm:t>
    </dgm:pt>
    <dgm:pt modelId="{8595525C-5204-4C5B-8EB5-DA4E3A2095F7}" type="parTrans" cxnId="{F8FB5269-2A7E-458A-AA96-5508FBAC4B8A}">
      <dgm:prSet/>
      <dgm:spPr/>
      <dgm:t>
        <a:bodyPr/>
        <a:lstStyle/>
        <a:p>
          <a:endParaRPr lang="en-US"/>
        </a:p>
      </dgm:t>
    </dgm:pt>
    <dgm:pt modelId="{67A83D8C-5042-4C11-9469-C34643533500}" type="sibTrans" cxnId="{F8FB5269-2A7E-458A-AA96-5508FBAC4B8A}">
      <dgm:prSet/>
      <dgm:spPr/>
      <dgm:t>
        <a:bodyPr/>
        <a:lstStyle/>
        <a:p>
          <a:endParaRPr lang="en-US"/>
        </a:p>
      </dgm:t>
    </dgm:pt>
    <dgm:pt modelId="{768F6B5E-18D8-4B50-A55B-58B64A695B5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Summary</a:t>
          </a:r>
          <a:endParaRPr lang="en-US" dirty="0"/>
        </a:p>
      </dgm:t>
    </dgm:pt>
    <dgm:pt modelId="{E8BA1BCD-C214-44A4-A4A3-7B5B6EA44478}" type="parTrans" cxnId="{DC73BAD8-ECFF-40D6-8D3E-389214FE3380}">
      <dgm:prSet/>
      <dgm:spPr/>
      <dgm:t>
        <a:bodyPr/>
        <a:lstStyle/>
        <a:p>
          <a:endParaRPr lang="en-US"/>
        </a:p>
      </dgm:t>
    </dgm:pt>
    <dgm:pt modelId="{CD6FCF7C-AE39-438B-B07E-01D7FD6E4748}" type="sibTrans" cxnId="{DC73BAD8-ECFF-40D6-8D3E-389214FE3380}">
      <dgm:prSet/>
      <dgm:spPr/>
      <dgm:t>
        <a:bodyPr/>
        <a:lstStyle/>
        <a:p>
          <a:endParaRPr lang="en-US"/>
        </a:p>
      </dgm:t>
    </dgm:pt>
    <dgm:pt modelId="{33518A2C-9F14-4486-8758-BD50B2142EF1}">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Requirements</a:t>
          </a:r>
          <a:endParaRPr lang="en-US" dirty="0"/>
        </a:p>
      </dgm:t>
    </dgm:pt>
    <dgm:pt modelId="{E2C77366-044B-4B6C-9003-ACFA476BEDDE}" type="sibTrans" cxnId="{B549B32B-A741-48DA-BEA5-4972E98DCEFC}">
      <dgm:prSet/>
      <dgm:spPr/>
      <dgm:t>
        <a:bodyPr/>
        <a:lstStyle/>
        <a:p>
          <a:endParaRPr lang="en-US"/>
        </a:p>
      </dgm:t>
    </dgm:pt>
    <dgm:pt modelId="{8B4A8E39-91DC-427A-AC2A-4C874082C71B}" type="parTrans" cxnId="{B549B32B-A741-48DA-BEA5-4972E98DCEFC}">
      <dgm:prSet/>
      <dgm:spPr/>
      <dgm:t>
        <a:bodyPr/>
        <a:lstStyle/>
        <a:p>
          <a:endParaRPr lang="en-US"/>
        </a:p>
      </dgm:t>
    </dgm:pt>
    <dgm:pt modelId="{8A9782C3-DF52-41BF-BB5A-AD73F3640FCD}">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Mechanical</a:t>
          </a:r>
          <a:endParaRPr lang="en-US" dirty="0"/>
        </a:p>
      </dgm:t>
    </dgm:pt>
    <dgm:pt modelId="{1C5D331B-F723-4726-826C-B5D2B98B7242}" type="parTrans" cxnId="{13A69CF9-DDBB-4255-93E5-4865E231BC2C}">
      <dgm:prSet/>
      <dgm:spPr/>
      <dgm:t>
        <a:bodyPr/>
        <a:lstStyle/>
        <a:p>
          <a:endParaRPr lang="en-US"/>
        </a:p>
      </dgm:t>
    </dgm:pt>
    <dgm:pt modelId="{75A549AF-4D76-4F73-8339-CF191D4760E8}" type="sibTrans" cxnId="{13A69CF9-DDBB-4255-93E5-4865E231BC2C}">
      <dgm:prSet/>
      <dgm:spPr/>
      <dgm:t>
        <a:bodyPr/>
        <a:lstStyle/>
        <a:p>
          <a:endParaRPr lang="en-US"/>
        </a:p>
      </dgm:t>
    </dgm:pt>
    <dgm:pt modelId="{31BA2BD5-BBF5-4225-8D04-BC2564B01642}">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t>Electrical</a:t>
          </a:r>
          <a:endParaRPr lang="en-US" dirty="0"/>
        </a:p>
      </dgm:t>
    </dgm:pt>
    <dgm:pt modelId="{987B6FEE-F550-4506-A292-E340CAE576C3}" type="parTrans" cxnId="{1C6499ED-C2F6-40DF-9CBF-077185879F37}">
      <dgm:prSet/>
      <dgm:spPr/>
      <dgm:t>
        <a:bodyPr/>
        <a:lstStyle/>
        <a:p>
          <a:endParaRPr lang="en-US"/>
        </a:p>
      </dgm:t>
    </dgm:pt>
    <dgm:pt modelId="{92E1560F-AD17-4BC2-843E-4B1DDC8B6DBE}" type="sibTrans" cxnId="{1C6499ED-C2F6-40DF-9CBF-077185879F37}">
      <dgm:prSet/>
      <dgm:spPr/>
      <dgm:t>
        <a:bodyPr/>
        <a:lstStyle/>
        <a:p>
          <a:endParaRPr lang="en-US"/>
        </a:p>
      </dgm:t>
    </dgm:pt>
    <dgm:pt modelId="{173F2F99-0C3A-4F4E-AF5F-949920B9454C}">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Thermal</a:t>
          </a:r>
          <a:endParaRPr lang="en-US" dirty="0"/>
        </a:p>
      </dgm:t>
    </dgm:pt>
    <dgm:pt modelId="{2A49B909-D332-483F-8500-DF4179ECD8A5}" type="parTrans" cxnId="{0D0725DD-A68B-43FC-B86E-3784759F39D6}">
      <dgm:prSet/>
      <dgm:spPr/>
      <dgm:t>
        <a:bodyPr/>
        <a:lstStyle/>
        <a:p>
          <a:endParaRPr lang="en-US"/>
        </a:p>
      </dgm:t>
    </dgm:pt>
    <dgm:pt modelId="{54548CC0-0D48-41BB-A4B8-DF6FEA56FCFF}" type="sibTrans" cxnId="{0D0725DD-A68B-43FC-B86E-3784759F39D6}">
      <dgm:prSet/>
      <dgm:spPr/>
      <dgm:t>
        <a:bodyPr/>
        <a:lstStyle/>
        <a:p>
          <a:endParaRPr lang="en-US"/>
        </a:p>
      </dgm:t>
    </dgm:pt>
    <dgm:pt modelId="{5197DDF6-9B4C-4BFC-BC3A-EA6C58E42FA7}" type="pres">
      <dgm:prSet presAssocID="{A87E6D18-95B4-40A0-A616-F1AC1B16E569}" presName="Name0" presStyleCnt="0">
        <dgm:presLayoutVars>
          <dgm:dir/>
          <dgm:animLvl val="lvl"/>
          <dgm:resizeHandles val="exact"/>
        </dgm:presLayoutVars>
      </dgm:prSet>
      <dgm:spPr/>
    </dgm:pt>
    <dgm:pt modelId="{3182EEB7-EED7-4787-B65E-513516C3A23B}" type="pres">
      <dgm:prSet presAssocID="{04259665-CD0B-4D8B-B4A6-4AA1C95B4DF6}" presName="parTxOnly" presStyleLbl="node1" presStyleIdx="0" presStyleCnt="7">
        <dgm:presLayoutVars>
          <dgm:chMax val="0"/>
          <dgm:chPref val="0"/>
          <dgm:bulletEnabled val="1"/>
        </dgm:presLayoutVars>
      </dgm:prSet>
      <dgm:spPr/>
      <dgm:t>
        <a:bodyPr/>
        <a:lstStyle/>
        <a:p>
          <a:endParaRPr lang="en-US"/>
        </a:p>
      </dgm:t>
    </dgm:pt>
    <dgm:pt modelId="{52879E85-1358-4F47-85CD-2233BCD2A99F}" type="pres">
      <dgm:prSet presAssocID="{3CE7A998-8046-454F-8585-FD69C00DC4BD}" presName="parTxOnlySpace" presStyleCnt="0"/>
      <dgm:spPr/>
    </dgm:pt>
    <dgm:pt modelId="{04F70D9C-938C-4F4F-91EC-D4D528E4A5A5}" type="pres">
      <dgm:prSet presAssocID="{33518A2C-9F14-4486-8758-BD50B2142EF1}" presName="parTxOnly" presStyleLbl="node1" presStyleIdx="1" presStyleCnt="7">
        <dgm:presLayoutVars>
          <dgm:chMax val="0"/>
          <dgm:chPref val="0"/>
          <dgm:bulletEnabled val="1"/>
        </dgm:presLayoutVars>
      </dgm:prSet>
      <dgm:spPr/>
      <dgm:t>
        <a:bodyPr/>
        <a:lstStyle/>
        <a:p>
          <a:endParaRPr lang="en-US"/>
        </a:p>
      </dgm:t>
    </dgm:pt>
    <dgm:pt modelId="{03DF3B91-CF5E-4DB1-A9D6-A5360125BE36}" type="pres">
      <dgm:prSet presAssocID="{E2C77366-044B-4B6C-9003-ACFA476BEDDE}" presName="parTxOnlySpace" presStyleCnt="0"/>
      <dgm:spPr/>
    </dgm:pt>
    <dgm:pt modelId="{37000E98-81DC-4356-95BB-7BC9E7ACF530}" type="pres">
      <dgm:prSet presAssocID="{94756241-BAB5-45B4-91F5-719576B63D90}" presName="parTxOnly" presStyleLbl="node1" presStyleIdx="2" presStyleCnt="7">
        <dgm:presLayoutVars>
          <dgm:chMax val="0"/>
          <dgm:chPref val="0"/>
          <dgm:bulletEnabled val="1"/>
        </dgm:presLayoutVars>
      </dgm:prSet>
      <dgm:spPr/>
      <dgm:t>
        <a:bodyPr/>
        <a:lstStyle/>
        <a:p>
          <a:endParaRPr lang="en-US"/>
        </a:p>
      </dgm:t>
    </dgm:pt>
    <dgm:pt modelId="{7BD15A73-5429-472D-92DA-F447988F5575}" type="pres">
      <dgm:prSet presAssocID="{67A83D8C-5042-4C11-9469-C34643533500}" presName="parTxOnlySpace" presStyleCnt="0"/>
      <dgm:spPr/>
    </dgm:pt>
    <dgm:pt modelId="{903ED198-CD86-4423-8EE5-5F1199C63C2F}" type="pres">
      <dgm:prSet presAssocID="{8A9782C3-DF52-41BF-BB5A-AD73F3640FCD}" presName="parTxOnly" presStyleLbl="node1" presStyleIdx="3" presStyleCnt="7">
        <dgm:presLayoutVars>
          <dgm:chMax val="0"/>
          <dgm:chPref val="0"/>
          <dgm:bulletEnabled val="1"/>
        </dgm:presLayoutVars>
      </dgm:prSet>
      <dgm:spPr/>
      <dgm:t>
        <a:bodyPr/>
        <a:lstStyle/>
        <a:p>
          <a:endParaRPr lang="en-US"/>
        </a:p>
      </dgm:t>
    </dgm:pt>
    <dgm:pt modelId="{B44D9E86-97E7-4906-834A-B79963150A17}" type="pres">
      <dgm:prSet presAssocID="{75A549AF-4D76-4F73-8339-CF191D4760E8}" presName="parTxOnlySpace" presStyleCnt="0"/>
      <dgm:spPr/>
    </dgm:pt>
    <dgm:pt modelId="{6C3C9525-E078-47FA-B730-44C892C0E616}" type="pres">
      <dgm:prSet presAssocID="{173F2F99-0C3A-4F4E-AF5F-949920B9454C}" presName="parTxOnly" presStyleLbl="node1" presStyleIdx="4" presStyleCnt="7">
        <dgm:presLayoutVars>
          <dgm:chMax val="0"/>
          <dgm:chPref val="0"/>
          <dgm:bulletEnabled val="1"/>
        </dgm:presLayoutVars>
      </dgm:prSet>
      <dgm:spPr/>
      <dgm:t>
        <a:bodyPr/>
        <a:lstStyle/>
        <a:p>
          <a:endParaRPr lang="en-US"/>
        </a:p>
      </dgm:t>
    </dgm:pt>
    <dgm:pt modelId="{4CF75D3B-02D9-4612-A285-7A229A4F9E9C}" type="pres">
      <dgm:prSet presAssocID="{54548CC0-0D48-41BB-A4B8-DF6FEA56FCFF}" presName="parTxOnlySpace" presStyleCnt="0"/>
      <dgm:spPr/>
    </dgm:pt>
    <dgm:pt modelId="{C8A8E80E-31BB-450D-9AE1-83090EF4584E}" type="pres">
      <dgm:prSet presAssocID="{31BA2BD5-BBF5-4225-8D04-BC2564B01642}" presName="parTxOnly" presStyleLbl="node1" presStyleIdx="5" presStyleCnt="7">
        <dgm:presLayoutVars>
          <dgm:chMax val="0"/>
          <dgm:chPref val="0"/>
          <dgm:bulletEnabled val="1"/>
        </dgm:presLayoutVars>
      </dgm:prSet>
      <dgm:spPr/>
      <dgm:t>
        <a:bodyPr/>
        <a:lstStyle/>
        <a:p>
          <a:endParaRPr lang="en-US"/>
        </a:p>
      </dgm:t>
    </dgm:pt>
    <dgm:pt modelId="{800C2201-2967-4F52-B591-9E45EE71449F}" type="pres">
      <dgm:prSet presAssocID="{92E1560F-AD17-4BC2-843E-4B1DDC8B6DBE}" presName="parTxOnlySpace" presStyleCnt="0"/>
      <dgm:spPr/>
    </dgm:pt>
    <dgm:pt modelId="{6E1AC135-A264-43D8-951A-4B328C9344B9}" type="pres">
      <dgm:prSet presAssocID="{768F6B5E-18D8-4B50-A55B-58B64A695B56}" presName="parTxOnly" presStyleLbl="node1" presStyleIdx="6" presStyleCnt="7">
        <dgm:presLayoutVars>
          <dgm:chMax val="0"/>
          <dgm:chPref val="0"/>
          <dgm:bulletEnabled val="1"/>
        </dgm:presLayoutVars>
      </dgm:prSet>
      <dgm:spPr/>
      <dgm:t>
        <a:bodyPr/>
        <a:lstStyle/>
        <a:p>
          <a:endParaRPr lang="en-US"/>
        </a:p>
      </dgm:t>
    </dgm:pt>
  </dgm:ptLst>
  <dgm:cxnLst>
    <dgm:cxn modelId="{7845940F-DCC7-46AB-B838-F02800B46F3A}" type="presOf" srcId="{8A9782C3-DF52-41BF-BB5A-AD73F3640FCD}" destId="{903ED198-CD86-4423-8EE5-5F1199C63C2F}" srcOrd="0" destOrd="0" presId="urn:microsoft.com/office/officeart/2005/8/layout/chevron1"/>
    <dgm:cxn modelId="{1C6499ED-C2F6-40DF-9CBF-077185879F37}" srcId="{A87E6D18-95B4-40A0-A616-F1AC1B16E569}" destId="{31BA2BD5-BBF5-4225-8D04-BC2564B01642}" srcOrd="5" destOrd="0" parTransId="{987B6FEE-F550-4506-A292-E340CAE576C3}" sibTransId="{92E1560F-AD17-4BC2-843E-4B1DDC8B6DBE}"/>
    <dgm:cxn modelId="{DC73BAD8-ECFF-40D6-8D3E-389214FE3380}" srcId="{A87E6D18-95B4-40A0-A616-F1AC1B16E569}" destId="{768F6B5E-18D8-4B50-A55B-58B64A695B56}" srcOrd="6" destOrd="0" parTransId="{E8BA1BCD-C214-44A4-A4A3-7B5B6EA44478}" sibTransId="{CD6FCF7C-AE39-438B-B07E-01D7FD6E4748}"/>
    <dgm:cxn modelId="{76CF3534-2160-479F-9BFB-7686A5D49355}" type="presOf" srcId="{768F6B5E-18D8-4B50-A55B-58B64A695B56}" destId="{6E1AC135-A264-43D8-951A-4B328C9344B9}" srcOrd="0" destOrd="0" presId="urn:microsoft.com/office/officeart/2005/8/layout/chevron1"/>
    <dgm:cxn modelId="{B549B32B-A741-48DA-BEA5-4972E98DCEFC}" srcId="{A87E6D18-95B4-40A0-A616-F1AC1B16E569}" destId="{33518A2C-9F14-4486-8758-BD50B2142EF1}" srcOrd="1" destOrd="0" parTransId="{8B4A8E39-91DC-427A-AC2A-4C874082C71B}" sibTransId="{E2C77366-044B-4B6C-9003-ACFA476BEDDE}"/>
    <dgm:cxn modelId="{8736CEFB-072C-4F2E-ACDB-4686FF3CB4A3}" type="presOf" srcId="{A87E6D18-95B4-40A0-A616-F1AC1B16E569}" destId="{5197DDF6-9B4C-4BFC-BC3A-EA6C58E42FA7}" srcOrd="0" destOrd="0" presId="urn:microsoft.com/office/officeart/2005/8/layout/chevron1"/>
    <dgm:cxn modelId="{D2A837BA-F4EF-4B9B-91DA-0C59C95F6376}" srcId="{A87E6D18-95B4-40A0-A616-F1AC1B16E569}" destId="{04259665-CD0B-4D8B-B4A6-4AA1C95B4DF6}" srcOrd="0" destOrd="0" parTransId="{80AA4A8F-2804-43C2-B88F-83A02884E53E}" sibTransId="{3CE7A998-8046-454F-8585-FD69C00DC4BD}"/>
    <dgm:cxn modelId="{F8FB5269-2A7E-458A-AA96-5508FBAC4B8A}" srcId="{A87E6D18-95B4-40A0-A616-F1AC1B16E569}" destId="{94756241-BAB5-45B4-91F5-719576B63D90}" srcOrd="2" destOrd="0" parTransId="{8595525C-5204-4C5B-8EB5-DA4E3A2095F7}" sibTransId="{67A83D8C-5042-4C11-9469-C34643533500}"/>
    <dgm:cxn modelId="{13A69CF9-DDBB-4255-93E5-4865E231BC2C}" srcId="{A87E6D18-95B4-40A0-A616-F1AC1B16E569}" destId="{8A9782C3-DF52-41BF-BB5A-AD73F3640FCD}" srcOrd="3" destOrd="0" parTransId="{1C5D331B-F723-4726-826C-B5D2B98B7242}" sibTransId="{75A549AF-4D76-4F73-8339-CF191D4760E8}"/>
    <dgm:cxn modelId="{662D42A1-16DB-4402-8A25-7717B336BAC9}" type="presOf" srcId="{33518A2C-9F14-4486-8758-BD50B2142EF1}" destId="{04F70D9C-938C-4F4F-91EC-D4D528E4A5A5}" srcOrd="0" destOrd="0" presId="urn:microsoft.com/office/officeart/2005/8/layout/chevron1"/>
    <dgm:cxn modelId="{91C0D383-8BBB-48C4-94E9-C8208D4A5E74}" type="presOf" srcId="{173F2F99-0C3A-4F4E-AF5F-949920B9454C}" destId="{6C3C9525-E078-47FA-B730-44C892C0E616}" srcOrd="0" destOrd="0" presId="urn:microsoft.com/office/officeart/2005/8/layout/chevron1"/>
    <dgm:cxn modelId="{7BE649EA-E9DD-4827-8E83-17C03126EE4A}" type="presOf" srcId="{31BA2BD5-BBF5-4225-8D04-BC2564B01642}" destId="{C8A8E80E-31BB-450D-9AE1-83090EF4584E}" srcOrd="0" destOrd="0" presId="urn:microsoft.com/office/officeart/2005/8/layout/chevron1"/>
    <dgm:cxn modelId="{202C475A-AD1C-489B-9CED-0706AB2BA58C}" type="presOf" srcId="{04259665-CD0B-4D8B-B4A6-4AA1C95B4DF6}" destId="{3182EEB7-EED7-4787-B65E-513516C3A23B}" srcOrd="0" destOrd="0" presId="urn:microsoft.com/office/officeart/2005/8/layout/chevron1"/>
    <dgm:cxn modelId="{0D0725DD-A68B-43FC-B86E-3784759F39D6}" srcId="{A87E6D18-95B4-40A0-A616-F1AC1B16E569}" destId="{173F2F99-0C3A-4F4E-AF5F-949920B9454C}" srcOrd="4" destOrd="0" parTransId="{2A49B909-D332-483F-8500-DF4179ECD8A5}" sibTransId="{54548CC0-0D48-41BB-A4B8-DF6FEA56FCFF}"/>
    <dgm:cxn modelId="{9927EFE3-84C5-40A6-8B68-6088BBAA40FB}" type="presOf" srcId="{94756241-BAB5-45B4-91F5-719576B63D90}" destId="{37000E98-81DC-4356-95BB-7BC9E7ACF530}" srcOrd="0" destOrd="0" presId="urn:microsoft.com/office/officeart/2005/8/layout/chevron1"/>
    <dgm:cxn modelId="{5E78DAE4-3103-4947-AF37-F4892B4288A2}" type="presParOf" srcId="{5197DDF6-9B4C-4BFC-BC3A-EA6C58E42FA7}" destId="{3182EEB7-EED7-4787-B65E-513516C3A23B}" srcOrd="0" destOrd="0" presId="urn:microsoft.com/office/officeart/2005/8/layout/chevron1"/>
    <dgm:cxn modelId="{D1E87D62-D8AC-407D-ADFE-D2F3985D23B7}" type="presParOf" srcId="{5197DDF6-9B4C-4BFC-BC3A-EA6C58E42FA7}" destId="{52879E85-1358-4F47-85CD-2233BCD2A99F}" srcOrd="1" destOrd="0" presId="urn:microsoft.com/office/officeart/2005/8/layout/chevron1"/>
    <dgm:cxn modelId="{5402E526-6AE5-4F48-A92B-436B36E63B13}" type="presParOf" srcId="{5197DDF6-9B4C-4BFC-BC3A-EA6C58E42FA7}" destId="{04F70D9C-938C-4F4F-91EC-D4D528E4A5A5}" srcOrd="2" destOrd="0" presId="urn:microsoft.com/office/officeart/2005/8/layout/chevron1"/>
    <dgm:cxn modelId="{7A661F08-181C-4B7A-9822-C8C916906CA3}" type="presParOf" srcId="{5197DDF6-9B4C-4BFC-BC3A-EA6C58E42FA7}" destId="{03DF3B91-CF5E-4DB1-A9D6-A5360125BE36}" srcOrd="3" destOrd="0" presId="urn:microsoft.com/office/officeart/2005/8/layout/chevron1"/>
    <dgm:cxn modelId="{640FFCBB-8BEC-4EF1-B405-D3F46FA378AC}" type="presParOf" srcId="{5197DDF6-9B4C-4BFC-BC3A-EA6C58E42FA7}" destId="{37000E98-81DC-4356-95BB-7BC9E7ACF530}" srcOrd="4" destOrd="0" presId="urn:microsoft.com/office/officeart/2005/8/layout/chevron1"/>
    <dgm:cxn modelId="{772AD708-CDCE-493E-88EB-1AB66B57B979}" type="presParOf" srcId="{5197DDF6-9B4C-4BFC-BC3A-EA6C58E42FA7}" destId="{7BD15A73-5429-472D-92DA-F447988F5575}" srcOrd="5" destOrd="0" presId="urn:microsoft.com/office/officeart/2005/8/layout/chevron1"/>
    <dgm:cxn modelId="{035A114A-17CB-4C57-B2A9-4E48CE9BB291}" type="presParOf" srcId="{5197DDF6-9B4C-4BFC-BC3A-EA6C58E42FA7}" destId="{903ED198-CD86-4423-8EE5-5F1199C63C2F}" srcOrd="6" destOrd="0" presId="urn:microsoft.com/office/officeart/2005/8/layout/chevron1"/>
    <dgm:cxn modelId="{EB0F6E49-FCBB-4D32-AC35-3AC33672623F}" type="presParOf" srcId="{5197DDF6-9B4C-4BFC-BC3A-EA6C58E42FA7}" destId="{B44D9E86-97E7-4906-834A-B79963150A17}" srcOrd="7" destOrd="0" presId="urn:microsoft.com/office/officeart/2005/8/layout/chevron1"/>
    <dgm:cxn modelId="{6E048093-F445-4962-B2F7-B80951A5F0FE}" type="presParOf" srcId="{5197DDF6-9B4C-4BFC-BC3A-EA6C58E42FA7}" destId="{6C3C9525-E078-47FA-B730-44C892C0E616}" srcOrd="8" destOrd="0" presId="urn:microsoft.com/office/officeart/2005/8/layout/chevron1"/>
    <dgm:cxn modelId="{60CCD95F-A0D8-48D0-B954-0667A0B43538}" type="presParOf" srcId="{5197DDF6-9B4C-4BFC-BC3A-EA6C58E42FA7}" destId="{4CF75D3B-02D9-4612-A285-7A229A4F9E9C}" srcOrd="9" destOrd="0" presId="urn:microsoft.com/office/officeart/2005/8/layout/chevron1"/>
    <dgm:cxn modelId="{65A5B334-C827-421A-AA3B-93DC94FADF1E}" type="presParOf" srcId="{5197DDF6-9B4C-4BFC-BC3A-EA6C58E42FA7}" destId="{C8A8E80E-31BB-450D-9AE1-83090EF4584E}" srcOrd="10" destOrd="0" presId="urn:microsoft.com/office/officeart/2005/8/layout/chevron1"/>
    <dgm:cxn modelId="{1E47D998-572B-4876-BEE8-4D59E204B4EA}" type="presParOf" srcId="{5197DDF6-9B4C-4BFC-BC3A-EA6C58E42FA7}" destId="{800C2201-2967-4F52-B591-9E45EE71449F}" srcOrd="11" destOrd="0" presId="urn:microsoft.com/office/officeart/2005/8/layout/chevron1"/>
    <dgm:cxn modelId="{0219EDB2-8D3B-4024-AB81-FC302357BB6A}" type="presParOf" srcId="{5197DDF6-9B4C-4BFC-BC3A-EA6C58E42FA7}" destId="{6E1AC135-A264-43D8-951A-4B328C9344B9}"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2.xml><?xml version="1.0" encoding="utf-8"?>
<dgm:dataModel xmlns:dgm="http://schemas.openxmlformats.org/drawingml/2006/diagram" xmlns:a="http://schemas.openxmlformats.org/drawingml/2006/main">
  <dgm:ptLst>
    <dgm:pt modelId="{A87E6D18-95B4-40A0-A616-F1AC1B16E569}" type="doc">
      <dgm:prSet loTypeId="urn:microsoft.com/office/officeart/2005/8/layout/chevron1" loCatId="process" qsTypeId="urn:microsoft.com/office/officeart/2005/8/quickstyle/simple1" qsCatId="simple" csTypeId="urn:microsoft.com/office/officeart/2005/8/colors/accent3_2" csCatId="accent3" phldr="1"/>
      <dgm:spPr/>
    </dgm:pt>
    <dgm:pt modelId="{04259665-CD0B-4D8B-B4A6-4AA1C95B4DF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Overview</a:t>
          </a:r>
          <a:endParaRPr lang="en-US" dirty="0"/>
        </a:p>
      </dgm:t>
    </dgm:pt>
    <dgm:pt modelId="{80AA4A8F-2804-43C2-B88F-83A02884E53E}" type="parTrans" cxnId="{D2A837BA-F4EF-4B9B-91DA-0C59C95F6376}">
      <dgm:prSet/>
      <dgm:spPr/>
      <dgm:t>
        <a:bodyPr/>
        <a:lstStyle/>
        <a:p>
          <a:endParaRPr lang="en-US"/>
        </a:p>
      </dgm:t>
    </dgm:pt>
    <dgm:pt modelId="{3CE7A998-8046-454F-8585-FD69C00DC4BD}" type="sibTrans" cxnId="{D2A837BA-F4EF-4B9B-91DA-0C59C95F6376}">
      <dgm:prSet/>
      <dgm:spPr/>
      <dgm:t>
        <a:bodyPr/>
        <a:lstStyle/>
        <a:p>
          <a:endParaRPr lang="en-US"/>
        </a:p>
      </dgm:t>
    </dgm:pt>
    <dgm:pt modelId="{94756241-BAB5-45B4-91F5-719576B63D90}">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Sensor Selection</a:t>
          </a:r>
          <a:endParaRPr lang="en-US" dirty="0"/>
        </a:p>
      </dgm:t>
    </dgm:pt>
    <dgm:pt modelId="{8595525C-5204-4C5B-8EB5-DA4E3A2095F7}" type="parTrans" cxnId="{F8FB5269-2A7E-458A-AA96-5508FBAC4B8A}">
      <dgm:prSet/>
      <dgm:spPr/>
      <dgm:t>
        <a:bodyPr/>
        <a:lstStyle/>
        <a:p>
          <a:endParaRPr lang="en-US"/>
        </a:p>
      </dgm:t>
    </dgm:pt>
    <dgm:pt modelId="{67A83D8C-5042-4C11-9469-C34643533500}" type="sibTrans" cxnId="{F8FB5269-2A7E-458A-AA96-5508FBAC4B8A}">
      <dgm:prSet/>
      <dgm:spPr/>
      <dgm:t>
        <a:bodyPr/>
        <a:lstStyle/>
        <a:p>
          <a:endParaRPr lang="en-US"/>
        </a:p>
      </dgm:t>
    </dgm:pt>
    <dgm:pt modelId="{768F6B5E-18D8-4B50-A55B-58B64A695B5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Summary</a:t>
          </a:r>
          <a:endParaRPr lang="en-US" dirty="0"/>
        </a:p>
      </dgm:t>
    </dgm:pt>
    <dgm:pt modelId="{E8BA1BCD-C214-44A4-A4A3-7B5B6EA44478}" type="parTrans" cxnId="{DC73BAD8-ECFF-40D6-8D3E-389214FE3380}">
      <dgm:prSet/>
      <dgm:spPr/>
      <dgm:t>
        <a:bodyPr/>
        <a:lstStyle/>
        <a:p>
          <a:endParaRPr lang="en-US"/>
        </a:p>
      </dgm:t>
    </dgm:pt>
    <dgm:pt modelId="{CD6FCF7C-AE39-438B-B07E-01D7FD6E4748}" type="sibTrans" cxnId="{DC73BAD8-ECFF-40D6-8D3E-389214FE3380}">
      <dgm:prSet/>
      <dgm:spPr/>
      <dgm:t>
        <a:bodyPr/>
        <a:lstStyle/>
        <a:p>
          <a:endParaRPr lang="en-US"/>
        </a:p>
      </dgm:t>
    </dgm:pt>
    <dgm:pt modelId="{33518A2C-9F14-4486-8758-BD50B2142EF1}">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Requirements</a:t>
          </a:r>
          <a:endParaRPr lang="en-US" dirty="0"/>
        </a:p>
      </dgm:t>
    </dgm:pt>
    <dgm:pt modelId="{E2C77366-044B-4B6C-9003-ACFA476BEDDE}" type="sibTrans" cxnId="{B549B32B-A741-48DA-BEA5-4972E98DCEFC}">
      <dgm:prSet/>
      <dgm:spPr/>
      <dgm:t>
        <a:bodyPr/>
        <a:lstStyle/>
        <a:p>
          <a:endParaRPr lang="en-US"/>
        </a:p>
      </dgm:t>
    </dgm:pt>
    <dgm:pt modelId="{8B4A8E39-91DC-427A-AC2A-4C874082C71B}" type="parTrans" cxnId="{B549B32B-A741-48DA-BEA5-4972E98DCEFC}">
      <dgm:prSet/>
      <dgm:spPr/>
      <dgm:t>
        <a:bodyPr/>
        <a:lstStyle/>
        <a:p>
          <a:endParaRPr lang="en-US"/>
        </a:p>
      </dgm:t>
    </dgm:pt>
    <dgm:pt modelId="{8A9782C3-DF52-41BF-BB5A-AD73F3640FCD}">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Mechanical</a:t>
          </a:r>
          <a:endParaRPr lang="en-US" dirty="0"/>
        </a:p>
      </dgm:t>
    </dgm:pt>
    <dgm:pt modelId="{1C5D331B-F723-4726-826C-B5D2B98B7242}" type="parTrans" cxnId="{13A69CF9-DDBB-4255-93E5-4865E231BC2C}">
      <dgm:prSet/>
      <dgm:spPr/>
      <dgm:t>
        <a:bodyPr/>
        <a:lstStyle/>
        <a:p>
          <a:endParaRPr lang="en-US"/>
        </a:p>
      </dgm:t>
    </dgm:pt>
    <dgm:pt modelId="{75A549AF-4D76-4F73-8339-CF191D4760E8}" type="sibTrans" cxnId="{13A69CF9-DDBB-4255-93E5-4865E231BC2C}">
      <dgm:prSet/>
      <dgm:spPr/>
      <dgm:t>
        <a:bodyPr/>
        <a:lstStyle/>
        <a:p>
          <a:endParaRPr lang="en-US"/>
        </a:p>
      </dgm:t>
    </dgm:pt>
    <dgm:pt modelId="{31BA2BD5-BBF5-4225-8D04-BC2564B01642}">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t>Electrical</a:t>
          </a:r>
          <a:endParaRPr lang="en-US" dirty="0"/>
        </a:p>
      </dgm:t>
    </dgm:pt>
    <dgm:pt modelId="{987B6FEE-F550-4506-A292-E340CAE576C3}" type="parTrans" cxnId="{1C6499ED-C2F6-40DF-9CBF-077185879F37}">
      <dgm:prSet/>
      <dgm:spPr/>
      <dgm:t>
        <a:bodyPr/>
        <a:lstStyle/>
        <a:p>
          <a:endParaRPr lang="en-US"/>
        </a:p>
      </dgm:t>
    </dgm:pt>
    <dgm:pt modelId="{92E1560F-AD17-4BC2-843E-4B1DDC8B6DBE}" type="sibTrans" cxnId="{1C6499ED-C2F6-40DF-9CBF-077185879F37}">
      <dgm:prSet/>
      <dgm:spPr/>
      <dgm:t>
        <a:bodyPr/>
        <a:lstStyle/>
        <a:p>
          <a:endParaRPr lang="en-US"/>
        </a:p>
      </dgm:t>
    </dgm:pt>
    <dgm:pt modelId="{173F2F99-0C3A-4F4E-AF5F-949920B9454C}">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Thermal</a:t>
          </a:r>
          <a:endParaRPr lang="en-US" dirty="0"/>
        </a:p>
      </dgm:t>
    </dgm:pt>
    <dgm:pt modelId="{2A49B909-D332-483F-8500-DF4179ECD8A5}" type="parTrans" cxnId="{0D0725DD-A68B-43FC-B86E-3784759F39D6}">
      <dgm:prSet/>
      <dgm:spPr/>
      <dgm:t>
        <a:bodyPr/>
        <a:lstStyle/>
        <a:p>
          <a:endParaRPr lang="en-US"/>
        </a:p>
      </dgm:t>
    </dgm:pt>
    <dgm:pt modelId="{54548CC0-0D48-41BB-A4B8-DF6FEA56FCFF}" type="sibTrans" cxnId="{0D0725DD-A68B-43FC-B86E-3784759F39D6}">
      <dgm:prSet/>
      <dgm:spPr/>
      <dgm:t>
        <a:bodyPr/>
        <a:lstStyle/>
        <a:p>
          <a:endParaRPr lang="en-US"/>
        </a:p>
      </dgm:t>
    </dgm:pt>
    <dgm:pt modelId="{5197DDF6-9B4C-4BFC-BC3A-EA6C58E42FA7}" type="pres">
      <dgm:prSet presAssocID="{A87E6D18-95B4-40A0-A616-F1AC1B16E569}" presName="Name0" presStyleCnt="0">
        <dgm:presLayoutVars>
          <dgm:dir/>
          <dgm:animLvl val="lvl"/>
          <dgm:resizeHandles val="exact"/>
        </dgm:presLayoutVars>
      </dgm:prSet>
      <dgm:spPr/>
    </dgm:pt>
    <dgm:pt modelId="{3182EEB7-EED7-4787-B65E-513516C3A23B}" type="pres">
      <dgm:prSet presAssocID="{04259665-CD0B-4D8B-B4A6-4AA1C95B4DF6}" presName="parTxOnly" presStyleLbl="node1" presStyleIdx="0" presStyleCnt="7">
        <dgm:presLayoutVars>
          <dgm:chMax val="0"/>
          <dgm:chPref val="0"/>
          <dgm:bulletEnabled val="1"/>
        </dgm:presLayoutVars>
      </dgm:prSet>
      <dgm:spPr/>
      <dgm:t>
        <a:bodyPr/>
        <a:lstStyle/>
        <a:p>
          <a:endParaRPr lang="en-US"/>
        </a:p>
      </dgm:t>
    </dgm:pt>
    <dgm:pt modelId="{52879E85-1358-4F47-85CD-2233BCD2A99F}" type="pres">
      <dgm:prSet presAssocID="{3CE7A998-8046-454F-8585-FD69C00DC4BD}" presName="parTxOnlySpace" presStyleCnt="0"/>
      <dgm:spPr/>
    </dgm:pt>
    <dgm:pt modelId="{04F70D9C-938C-4F4F-91EC-D4D528E4A5A5}" type="pres">
      <dgm:prSet presAssocID="{33518A2C-9F14-4486-8758-BD50B2142EF1}" presName="parTxOnly" presStyleLbl="node1" presStyleIdx="1" presStyleCnt="7">
        <dgm:presLayoutVars>
          <dgm:chMax val="0"/>
          <dgm:chPref val="0"/>
          <dgm:bulletEnabled val="1"/>
        </dgm:presLayoutVars>
      </dgm:prSet>
      <dgm:spPr/>
      <dgm:t>
        <a:bodyPr/>
        <a:lstStyle/>
        <a:p>
          <a:endParaRPr lang="en-US"/>
        </a:p>
      </dgm:t>
    </dgm:pt>
    <dgm:pt modelId="{03DF3B91-CF5E-4DB1-A9D6-A5360125BE36}" type="pres">
      <dgm:prSet presAssocID="{E2C77366-044B-4B6C-9003-ACFA476BEDDE}" presName="parTxOnlySpace" presStyleCnt="0"/>
      <dgm:spPr/>
    </dgm:pt>
    <dgm:pt modelId="{37000E98-81DC-4356-95BB-7BC9E7ACF530}" type="pres">
      <dgm:prSet presAssocID="{94756241-BAB5-45B4-91F5-719576B63D90}" presName="parTxOnly" presStyleLbl="node1" presStyleIdx="2" presStyleCnt="7">
        <dgm:presLayoutVars>
          <dgm:chMax val="0"/>
          <dgm:chPref val="0"/>
          <dgm:bulletEnabled val="1"/>
        </dgm:presLayoutVars>
      </dgm:prSet>
      <dgm:spPr/>
      <dgm:t>
        <a:bodyPr/>
        <a:lstStyle/>
        <a:p>
          <a:endParaRPr lang="en-US"/>
        </a:p>
      </dgm:t>
    </dgm:pt>
    <dgm:pt modelId="{7BD15A73-5429-472D-92DA-F447988F5575}" type="pres">
      <dgm:prSet presAssocID="{67A83D8C-5042-4C11-9469-C34643533500}" presName="parTxOnlySpace" presStyleCnt="0"/>
      <dgm:spPr/>
    </dgm:pt>
    <dgm:pt modelId="{903ED198-CD86-4423-8EE5-5F1199C63C2F}" type="pres">
      <dgm:prSet presAssocID="{8A9782C3-DF52-41BF-BB5A-AD73F3640FCD}" presName="parTxOnly" presStyleLbl="node1" presStyleIdx="3" presStyleCnt="7">
        <dgm:presLayoutVars>
          <dgm:chMax val="0"/>
          <dgm:chPref val="0"/>
          <dgm:bulletEnabled val="1"/>
        </dgm:presLayoutVars>
      </dgm:prSet>
      <dgm:spPr/>
      <dgm:t>
        <a:bodyPr/>
        <a:lstStyle/>
        <a:p>
          <a:endParaRPr lang="en-US"/>
        </a:p>
      </dgm:t>
    </dgm:pt>
    <dgm:pt modelId="{B44D9E86-97E7-4906-834A-B79963150A17}" type="pres">
      <dgm:prSet presAssocID="{75A549AF-4D76-4F73-8339-CF191D4760E8}" presName="parTxOnlySpace" presStyleCnt="0"/>
      <dgm:spPr/>
    </dgm:pt>
    <dgm:pt modelId="{6C3C9525-E078-47FA-B730-44C892C0E616}" type="pres">
      <dgm:prSet presAssocID="{173F2F99-0C3A-4F4E-AF5F-949920B9454C}" presName="parTxOnly" presStyleLbl="node1" presStyleIdx="4" presStyleCnt="7">
        <dgm:presLayoutVars>
          <dgm:chMax val="0"/>
          <dgm:chPref val="0"/>
          <dgm:bulletEnabled val="1"/>
        </dgm:presLayoutVars>
      </dgm:prSet>
      <dgm:spPr/>
      <dgm:t>
        <a:bodyPr/>
        <a:lstStyle/>
        <a:p>
          <a:endParaRPr lang="en-US"/>
        </a:p>
      </dgm:t>
    </dgm:pt>
    <dgm:pt modelId="{4CF75D3B-02D9-4612-A285-7A229A4F9E9C}" type="pres">
      <dgm:prSet presAssocID="{54548CC0-0D48-41BB-A4B8-DF6FEA56FCFF}" presName="parTxOnlySpace" presStyleCnt="0"/>
      <dgm:spPr/>
    </dgm:pt>
    <dgm:pt modelId="{C8A8E80E-31BB-450D-9AE1-83090EF4584E}" type="pres">
      <dgm:prSet presAssocID="{31BA2BD5-BBF5-4225-8D04-BC2564B01642}" presName="parTxOnly" presStyleLbl="node1" presStyleIdx="5" presStyleCnt="7">
        <dgm:presLayoutVars>
          <dgm:chMax val="0"/>
          <dgm:chPref val="0"/>
          <dgm:bulletEnabled val="1"/>
        </dgm:presLayoutVars>
      </dgm:prSet>
      <dgm:spPr/>
      <dgm:t>
        <a:bodyPr/>
        <a:lstStyle/>
        <a:p>
          <a:endParaRPr lang="en-US"/>
        </a:p>
      </dgm:t>
    </dgm:pt>
    <dgm:pt modelId="{800C2201-2967-4F52-B591-9E45EE71449F}" type="pres">
      <dgm:prSet presAssocID="{92E1560F-AD17-4BC2-843E-4B1DDC8B6DBE}" presName="parTxOnlySpace" presStyleCnt="0"/>
      <dgm:spPr/>
    </dgm:pt>
    <dgm:pt modelId="{6E1AC135-A264-43D8-951A-4B328C9344B9}" type="pres">
      <dgm:prSet presAssocID="{768F6B5E-18D8-4B50-A55B-58B64A695B56}" presName="parTxOnly" presStyleLbl="node1" presStyleIdx="6" presStyleCnt="7">
        <dgm:presLayoutVars>
          <dgm:chMax val="0"/>
          <dgm:chPref val="0"/>
          <dgm:bulletEnabled val="1"/>
        </dgm:presLayoutVars>
      </dgm:prSet>
      <dgm:spPr/>
      <dgm:t>
        <a:bodyPr/>
        <a:lstStyle/>
        <a:p>
          <a:endParaRPr lang="en-US"/>
        </a:p>
      </dgm:t>
    </dgm:pt>
  </dgm:ptLst>
  <dgm:cxnLst>
    <dgm:cxn modelId="{86D9F406-A9BF-47EC-8D34-B32CE0E44C90}" type="presOf" srcId="{768F6B5E-18D8-4B50-A55B-58B64A695B56}" destId="{6E1AC135-A264-43D8-951A-4B328C9344B9}" srcOrd="0" destOrd="0" presId="urn:microsoft.com/office/officeart/2005/8/layout/chevron1"/>
    <dgm:cxn modelId="{3B06D9F1-CFE3-49EF-87FB-39CA56F9A1EC}" type="presOf" srcId="{173F2F99-0C3A-4F4E-AF5F-949920B9454C}" destId="{6C3C9525-E078-47FA-B730-44C892C0E616}" srcOrd="0" destOrd="0" presId="urn:microsoft.com/office/officeart/2005/8/layout/chevron1"/>
    <dgm:cxn modelId="{6A8D1E31-022F-4B34-98D0-383357E2C5C8}" type="presOf" srcId="{31BA2BD5-BBF5-4225-8D04-BC2564B01642}" destId="{C8A8E80E-31BB-450D-9AE1-83090EF4584E}" srcOrd="0" destOrd="0" presId="urn:microsoft.com/office/officeart/2005/8/layout/chevron1"/>
    <dgm:cxn modelId="{DC73BAD8-ECFF-40D6-8D3E-389214FE3380}" srcId="{A87E6D18-95B4-40A0-A616-F1AC1B16E569}" destId="{768F6B5E-18D8-4B50-A55B-58B64A695B56}" srcOrd="6" destOrd="0" parTransId="{E8BA1BCD-C214-44A4-A4A3-7B5B6EA44478}" sibTransId="{CD6FCF7C-AE39-438B-B07E-01D7FD6E4748}"/>
    <dgm:cxn modelId="{D2A837BA-F4EF-4B9B-91DA-0C59C95F6376}" srcId="{A87E6D18-95B4-40A0-A616-F1AC1B16E569}" destId="{04259665-CD0B-4D8B-B4A6-4AA1C95B4DF6}" srcOrd="0" destOrd="0" parTransId="{80AA4A8F-2804-43C2-B88F-83A02884E53E}" sibTransId="{3CE7A998-8046-454F-8585-FD69C00DC4BD}"/>
    <dgm:cxn modelId="{7AF8DFE7-60CC-4C0C-B02B-F74E48CD0834}" type="presOf" srcId="{94756241-BAB5-45B4-91F5-719576B63D90}" destId="{37000E98-81DC-4356-95BB-7BC9E7ACF530}" srcOrd="0" destOrd="0" presId="urn:microsoft.com/office/officeart/2005/8/layout/chevron1"/>
    <dgm:cxn modelId="{13A69CF9-DDBB-4255-93E5-4865E231BC2C}" srcId="{A87E6D18-95B4-40A0-A616-F1AC1B16E569}" destId="{8A9782C3-DF52-41BF-BB5A-AD73F3640FCD}" srcOrd="3" destOrd="0" parTransId="{1C5D331B-F723-4726-826C-B5D2B98B7242}" sibTransId="{75A549AF-4D76-4F73-8339-CF191D4760E8}"/>
    <dgm:cxn modelId="{1C6499ED-C2F6-40DF-9CBF-077185879F37}" srcId="{A87E6D18-95B4-40A0-A616-F1AC1B16E569}" destId="{31BA2BD5-BBF5-4225-8D04-BC2564B01642}" srcOrd="5" destOrd="0" parTransId="{987B6FEE-F550-4506-A292-E340CAE576C3}" sibTransId="{92E1560F-AD17-4BC2-843E-4B1DDC8B6DBE}"/>
    <dgm:cxn modelId="{6E7721EF-C8B7-4B85-B425-40BEAE2BC8AD}" type="presOf" srcId="{8A9782C3-DF52-41BF-BB5A-AD73F3640FCD}" destId="{903ED198-CD86-4423-8EE5-5F1199C63C2F}" srcOrd="0" destOrd="0" presId="urn:microsoft.com/office/officeart/2005/8/layout/chevron1"/>
    <dgm:cxn modelId="{6B2EE1A1-C0B3-434C-937D-03ED1018FD47}" type="presOf" srcId="{33518A2C-9F14-4486-8758-BD50B2142EF1}" destId="{04F70D9C-938C-4F4F-91EC-D4D528E4A5A5}" srcOrd="0" destOrd="0" presId="urn:microsoft.com/office/officeart/2005/8/layout/chevron1"/>
    <dgm:cxn modelId="{0D0725DD-A68B-43FC-B86E-3784759F39D6}" srcId="{A87E6D18-95B4-40A0-A616-F1AC1B16E569}" destId="{173F2F99-0C3A-4F4E-AF5F-949920B9454C}" srcOrd="4" destOrd="0" parTransId="{2A49B909-D332-483F-8500-DF4179ECD8A5}" sibTransId="{54548CC0-0D48-41BB-A4B8-DF6FEA56FCFF}"/>
    <dgm:cxn modelId="{B549B32B-A741-48DA-BEA5-4972E98DCEFC}" srcId="{A87E6D18-95B4-40A0-A616-F1AC1B16E569}" destId="{33518A2C-9F14-4486-8758-BD50B2142EF1}" srcOrd="1" destOrd="0" parTransId="{8B4A8E39-91DC-427A-AC2A-4C874082C71B}" sibTransId="{E2C77366-044B-4B6C-9003-ACFA476BEDDE}"/>
    <dgm:cxn modelId="{F8FB5269-2A7E-458A-AA96-5508FBAC4B8A}" srcId="{A87E6D18-95B4-40A0-A616-F1AC1B16E569}" destId="{94756241-BAB5-45B4-91F5-719576B63D90}" srcOrd="2" destOrd="0" parTransId="{8595525C-5204-4C5B-8EB5-DA4E3A2095F7}" sibTransId="{67A83D8C-5042-4C11-9469-C34643533500}"/>
    <dgm:cxn modelId="{1399FB23-E2B0-47AB-83C6-3A682C889F3C}" type="presOf" srcId="{04259665-CD0B-4D8B-B4A6-4AA1C95B4DF6}" destId="{3182EEB7-EED7-4787-B65E-513516C3A23B}" srcOrd="0" destOrd="0" presId="urn:microsoft.com/office/officeart/2005/8/layout/chevron1"/>
    <dgm:cxn modelId="{B620DC57-FAC9-4F1D-BB0B-BEDD7831A067}" type="presOf" srcId="{A87E6D18-95B4-40A0-A616-F1AC1B16E569}" destId="{5197DDF6-9B4C-4BFC-BC3A-EA6C58E42FA7}" srcOrd="0" destOrd="0" presId="urn:microsoft.com/office/officeart/2005/8/layout/chevron1"/>
    <dgm:cxn modelId="{A9A8FF11-4C69-43F3-8767-DC5036AD3F6B}" type="presParOf" srcId="{5197DDF6-9B4C-4BFC-BC3A-EA6C58E42FA7}" destId="{3182EEB7-EED7-4787-B65E-513516C3A23B}" srcOrd="0" destOrd="0" presId="urn:microsoft.com/office/officeart/2005/8/layout/chevron1"/>
    <dgm:cxn modelId="{F9DE29B8-102D-4176-9EBB-05D3C00ABF6F}" type="presParOf" srcId="{5197DDF6-9B4C-4BFC-BC3A-EA6C58E42FA7}" destId="{52879E85-1358-4F47-85CD-2233BCD2A99F}" srcOrd="1" destOrd="0" presId="urn:microsoft.com/office/officeart/2005/8/layout/chevron1"/>
    <dgm:cxn modelId="{10D10057-436D-49B7-AB32-82DE80963042}" type="presParOf" srcId="{5197DDF6-9B4C-4BFC-BC3A-EA6C58E42FA7}" destId="{04F70D9C-938C-4F4F-91EC-D4D528E4A5A5}" srcOrd="2" destOrd="0" presId="urn:microsoft.com/office/officeart/2005/8/layout/chevron1"/>
    <dgm:cxn modelId="{22AAEFEF-A367-45AD-98C6-2E1613470A67}" type="presParOf" srcId="{5197DDF6-9B4C-4BFC-BC3A-EA6C58E42FA7}" destId="{03DF3B91-CF5E-4DB1-A9D6-A5360125BE36}" srcOrd="3" destOrd="0" presId="urn:microsoft.com/office/officeart/2005/8/layout/chevron1"/>
    <dgm:cxn modelId="{8727254E-9592-482C-9891-334907251277}" type="presParOf" srcId="{5197DDF6-9B4C-4BFC-BC3A-EA6C58E42FA7}" destId="{37000E98-81DC-4356-95BB-7BC9E7ACF530}" srcOrd="4" destOrd="0" presId="urn:microsoft.com/office/officeart/2005/8/layout/chevron1"/>
    <dgm:cxn modelId="{0720CAB2-BD27-4D85-87AA-00CC7283253A}" type="presParOf" srcId="{5197DDF6-9B4C-4BFC-BC3A-EA6C58E42FA7}" destId="{7BD15A73-5429-472D-92DA-F447988F5575}" srcOrd="5" destOrd="0" presId="urn:microsoft.com/office/officeart/2005/8/layout/chevron1"/>
    <dgm:cxn modelId="{16F635A6-D092-4C00-9BFB-D97D55D19545}" type="presParOf" srcId="{5197DDF6-9B4C-4BFC-BC3A-EA6C58E42FA7}" destId="{903ED198-CD86-4423-8EE5-5F1199C63C2F}" srcOrd="6" destOrd="0" presId="urn:microsoft.com/office/officeart/2005/8/layout/chevron1"/>
    <dgm:cxn modelId="{366457AB-F3D6-4A92-AEDB-FD59B7B7FC33}" type="presParOf" srcId="{5197DDF6-9B4C-4BFC-BC3A-EA6C58E42FA7}" destId="{B44D9E86-97E7-4906-834A-B79963150A17}" srcOrd="7" destOrd="0" presId="urn:microsoft.com/office/officeart/2005/8/layout/chevron1"/>
    <dgm:cxn modelId="{C072E13F-50CD-4452-94BC-BEE08EBFDA66}" type="presParOf" srcId="{5197DDF6-9B4C-4BFC-BC3A-EA6C58E42FA7}" destId="{6C3C9525-E078-47FA-B730-44C892C0E616}" srcOrd="8" destOrd="0" presId="urn:microsoft.com/office/officeart/2005/8/layout/chevron1"/>
    <dgm:cxn modelId="{28725CC3-C5D0-4064-B380-29B89B4265AF}" type="presParOf" srcId="{5197DDF6-9B4C-4BFC-BC3A-EA6C58E42FA7}" destId="{4CF75D3B-02D9-4612-A285-7A229A4F9E9C}" srcOrd="9" destOrd="0" presId="urn:microsoft.com/office/officeart/2005/8/layout/chevron1"/>
    <dgm:cxn modelId="{53B776B4-8307-4351-8100-BCE1C35C25AB}" type="presParOf" srcId="{5197DDF6-9B4C-4BFC-BC3A-EA6C58E42FA7}" destId="{C8A8E80E-31BB-450D-9AE1-83090EF4584E}" srcOrd="10" destOrd="0" presId="urn:microsoft.com/office/officeart/2005/8/layout/chevron1"/>
    <dgm:cxn modelId="{7EEB3A45-41E5-4D7E-A1DF-3C559BFB1A87}" type="presParOf" srcId="{5197DDF6-9B4C-4BFC-BC3A-EA6C58E42FA7}" destId="{800C2201-2967-4F52-B591-9E45EE71449F}" srcOrd="11" destOrd="0" presId="urn:microsoft.com/office/officeart/2005/8/layout/chevron1"/>
    <dgm:cxn modelId="{0D8A86B2-EC92-443F-8818-06FD63C2436B}" type="presParOf" srcId="{5197DDF6-9B4C-4BFC-BC3A-EA6C58E42FA7}" destId="{6E1AC135-A264-43D8-951A-4B328C9344B9}"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3.xml><?xml version="1.0" encoding="utf-8"?>
<dgm:dataModel xmlns:dgm="http://schemas.openxmlformats.org/drawingml/2006/diagram" xmlns:a="http://schemas.openxmlformats.org/drawingml/2006/main">
  <dgm:ptLst>
    <dgm:pt modelId="{A87E6D18-95B4-40A0-A616-F1AC1B16E569}" type="doc">
      <dgm:prSet loTypeId="urn:microsoft.com/office/officeart/2005/8/layout/chevron1" loCatId="process" qsTypeId="urn:microsoft.com/office/officeart/2005/8/quickstyle/simple1" qsCatId="simple" csTypeId="urn:microsoft.com/office/officeart/2005/8/colors/accent3_2" csCatId="accent3" phldr="1"/>
      <dgm:spPr/>
    </dgm:pt>
    <dgm:pt modelId="{04259665-CD0B-4D8B-B4A6-4AA1C95B4DF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Overview</a:t>
          </a:r>
          <a:endParaRPr lang="en-US" dirty="0"/>
        </a:p>
      </dgm:t>
    </dgm:pt>
    <dgm:pt modelId="{80AA4A8F-2804-43C2-B88F-83A02884E53E}" type="parTrans" cxnId="{D2A837BA-F4EF-4B9B-91DA-0C59C95F6376}">
      <dgm:prSet/>
      <dgm:spPr/>
      <dgm:t>
        <a:bodyPr/>
        <a:lstStyle/>
        <a:p>
          <a:endParaRPr lang="en-US"/>
        </a:p>
      </dgm:t>
    </dgm:pt>
    <dgm:pt modelId="{3CE7A998-8046-454F-8585-FD69C00DC4BD}" type="sibTrans" cxnId="{D2A837BA-F4EF-4B9B-91DA-0C59C95F6376}">
      <dgm:prSet/>
      <dgm:spPr/>
      <dgm:t>
        <a:bodyPr/>
        <a:lstStyle/>
        <a:p>
          <a:endParaRPr lang="en-US"/>
        </a:p>
      </dgm:t>
    </dgm:pt>
    <dgm:pt modelId="{94756241-BAB5-45B4-91F5-719576B63D90}">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Sensor Selection</a:t>
          </a:r>
          <a:endParaRPr lang="en-US" dirty="0"/>
        </a:p>
      </dgm:t>
    </dgm:pt>
    <dgm:pt modelId="{8595525C-5204-4C5B-8EB5-DA4E3A2095F7}" type="parTrans" cxnId="{F8FB5269-2A7E-458A-AA96-5508FBAC4B8A}">
      <dgm:prSet/>
      <dgm:spPr/>
      <dgm:t>
        <a:bodyPr/>
        <a:lstStyle/>
        <a:p>
          <a:endParaRPr lang="en-US"/>
        </a:p>
      </dgm:t>
    </dgm:pt>
    <dgm:pt modelId="{67A83D8C-5042-4C11-9469-C34643533500}" type="sibTrans" cxnId="{F8FB5269-2A7E-458A-AA96-5508FBAC4B8A}">
      <dgm:prSet/>
      <dgm:spPr/>
      <dgm:t>
        <a:bodyPr/>
        <a:lstStyle/>
        <a:p>
          <a:endParaRPr lang="en-US"/>
        </a:p>
      </dgm:t>
    </dgm:pt>
    <dgm:pt modelId="{768F6B5E-18D8-4B50-A55B-58B64A695B5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Summary</a:t>
          </a:r>
          <a:endParaRPr lang="en-US" dirty="0"/>
        </a:p>
      </dgm:t>
    </dgm:pt>
    <dgm:pt modelId="{E8BA1BCD-C214-44A4-A4A3-7B5B6EA44478}" type="parTrans" cxnId="{DC73BAD8-ECFF-40D6-8D3E-389214FE3380}">
      <dgm:prSet/>
      <dgm:spPr/>
      <dgm:t>
        <a:bodyPr/>
        <a:lstStyle/>
        <a:p>
          <a:endParaRPr lang="en-US"/>
        </a:p>
      </dgm:t>
    </dgm:pt>
    <dgm:pt modelId="{CD6FCF7C-AE39-438B-B07E-01D7FD6E4748}" type="sibTrans" cxnId="{DC73BAD8-ECFF-40D6-8D3E-389214FE3380}">
      <dgm:prSet/>
      <dgm:spPr/>
      <dgm:t>
        <a:bodyPr/>
        <a:lstStyle/>
        <a:p>
          <a:endParaRPr lang="en-US"/>
        </a:p>
      </dgm:t>
    </dgm:pt>
    <dgm:pt modelId="{33518A2C-9F14-4486-8758-BD50B2142EF1}">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Requirements</a:t>
          </a:r>
          <a:endParaRPr lang="en-US" dirty="0"/>
        </a:p>
      </dgm:t>
    </dgm:pt>
    <dgm:pt modelId="{E2C77366-044B-4B6C-9003-ACFA476BEDDE}" type="sibTrans" cxnId="{B549B32B-A741-48DA-BEA5-4972E98DCEFC}">
      <dgm:prSet/>
      <dgm:spPr/>
      <dgm:t>
        <a:bodyPr/>
        <a:lstStyle/>
        <a:p>
          <a:endParaRPr lang="en-US"/>
        </a:p>
      </dgm:t>
    </dgm:pt>
    <dgm:pt modelId="{8B4A8E39-91DC-427A-AC2A-4C874082C71B}" type="parTrans" cxnId="{B549B32B-A741-48DA-BEA5-4972E98DCEFC}">
      <dgm:prSet/>
      <dgm:spPr/>
      <dgm:t>
        <a:bodyPr/>
        <a:lstStyle/>
        <a:p>
          <a:endParaRPr lang="en-US"/>
        </a:p>
      </dgm:t>
    </dgm:pt>
    <dgm:pt modelId="{8A9782C3-DF52-41BF-BB5A-AD73F3640FCD}">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Mechanical</a:t>
          </a:r>
          <a:endParaRPr lang="en-US" dirty="0"/>
        </a:p>
      </dgm:t>
    </dgm:pt>
    <dgm:pt modelId="{1C5D331B-F723-4726-826C-B5D2B98B7242}" type="parTrans" cxnId="{13A69CF9-DDBB-4255-93E5-4865E231BC2C}">
      <dgm:prSet/>
      <dgm:spPr/>
      <dgm:t>
        <a:bodyPr/>
        <a:lstStyle/>
        <a:p>
          <a:endParaRPr lang="en-US"/>
        </a:p>
      </dgm:t>
    </dgm:pt>
    <dgm:pt modelId="{75A549AF-4D76-4F73-8339-CF191D4760E8}" type="sibTrans" cxnId="{13A69CF9-DDBB-4255-93E5-4865E231BC2C}">
      <dgm:prSet/>
      <dgm:spPr/>
      <dgm:t>
        <a:bodyPr/>
        <a:lstStyle/>
        <a:p>
          <a:endParaRPr lang="en-US"/>
        </a:p>
      </dgm:t>
    </dgm:pt>
    <dgm:pt modelId="{31BA2BD5-BBF5-4225-8D04-BC2564B01642}">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t>Electrical</a:t>
          </a:r>
          <a:endParaRPr lang="en-US" dirty="0"/>
        </a:p>
      </dgm:t>
    </dgm:pt>
    <dgm:pt modelId="{987B6FEE-F550-4506-A292-E340CAE576C3}" type="parTrans" cxnId="{1C6499ED-C2F6-40DF-9CBF-077185879F37}">
      <dgm:prSet/>
      <dgm:spPr/>
      <dgm:t>
        <a:bodyPr/>
        <a:lstStyle/>
        <a:p>
          <a:endParaRPr lang="en-US"/>
        </a:p>
      </dgm:t>
    </dgm:pt>
    <dgm:pt modelId="{92E1560F-AD17-4BC2-843E-4B1DDC8B6DBE}" type="sibTrans" cxnId="{1C6499ED-C2F6-40DF-9CBF-077185879F37}">
      <dgm:prSet/>
      <dgm:spPr/>
      <dgm:t>
        <a:bodyPr/>
        <a:lstStyle/>
        <a:p>
          <a:endParaRPr lang="en-US"/>
        </a:p>
      </dgm:t>
    </dgm:pt>
    <dgm:pt modelId="{173F2F99-0C3A-4F4E-AF5F-949920B9454C}">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Thermal</a:t>
          </a:r>
          <a:endParaRPr lang="en-US" dirty="0"/>
        </a:p>
      </dgm:t>
    </dgm:pt>
    <dgm:pt modelId="{2A49B909-D332-483F-8500-DF4179ECD8A5}" type="parTrans" cxnId="{0D0725DD-A68B-43FC-B86E-3784759F39D6}">
      <dgm:prSet/>
      <dgm:spPr/>
      <dgm:t>
        <a:bodyPr/>
        <a:lstStyle/>
        <a:p>
          <a:endParaRPr lang="en-US"/>
        </a:p>
      </dgm:t>
    </dgm:pt>
    <dgm:pt modelId="{54548CC0-0D48-41BB-A4B8-DF6FEA56FCFF}" type="sibTrans" cxnId="{0D0725DD-A68B-43FC-B86E-3784759F39D6}">
      <dgm:prSet/>
      <dgm:spPr/>
      <dgm:t>
        <a:bodyPr/>
        <a:lstStyle/>
        <a:p>
          <a:endParaRPr lang="en-US"/>
        </a:p>
      </dgm:t>
    </dgm:pt>
    <dgm:pt modelId="{5197DDF6-9B4C-4BFC-BC3A-EA6C58E42FA7}" type="pres">
      <dgm:prSet presAssocID="{A87E6D18-95B4-40A0-A616-F1AC1B16E569}" presName="Name0" presStyleCnt="0">
        <dgm:presLayoutVars>
          <dgm:dir/>
          <dgm:animLvl val="lvl"/>
          <dgm:resizeHandles val="exact"/>
        </dgm:presLayoutVars>
      </dgm:prSet>
      <dgm:spPr/>
    </dgm:pt>
    <dgm:pt modelId="{3182EEB7-EED7-4787-B65E-513516C3A23B}" type="pres">
      <dgm:prSet presAssocID="{04259665-CD0B-4D8B-B4A6-4AA1C95B4DF6}" presName="parTxOnly" presStyleLbl="node1" presStyleIdx="0" presStyleCnt="7">
        <dgm:presLayoutVars>
          <dgm:chMax val="0"/>
          <dgm:chPref val="0"/>
          <dgm:bulletEnabled val="1"/>
        </dgm:presLayoutVars>
      </dgm:prSet>
      <dgm:spPr/>
      <dgm:t>
        <a:bodyPr/>
        <a:lstStyle/>
        <a:p>
          <a:endParaRPr lang="en-US"/>
        </a:p>
      </dgm:t>
    </dgm:pt>
    <dgm:pt modelId="{52879E85-1358-4F47-85CD-2233BCD2A99F}" type="pres">
      <dgm:prSet presAssocID="{3CE7A998-8046-454F-8585-FD69C00DC4BD}" presName="parTxOnlySpace" presStyleCnt="0"/>
      <dgm:spPr/>
    </dgm:pt>
    <dgm:pt modelId="{04F70D9C-938C-4F4F-91EC-D4D528E4A5A5}" type="pres">
      <dgm:prSet presAssocID="{33518A2C-9F14-4486-8758-BD50B2142EF1}" presName="parTxOnly" presStyleLbl="node1" presStyleIdx="1" presStyleCnt="7">
        <dgm:presLayoutVars>
          <dgm:chMax val="0"/>
          <dgm:chPref val="0"/>
          <dgm:bulletEnabled val="1"/>
        </dgm:presLayoutVars>
      </dgm:prSet>
      <dgm:spPr/>
      <dgm:t>
        <a:bodyPr/>
        <a:lstStyle/>
        <a:p>
          <a:endParaRPr lang="en-US"/>
        </a:p>
      </dgm:t>
    </dgm:pt>
    <dgm:pt modelId="{03DF3B91-CF5E-4DB1-A9D6-A5360125BE36}" type="pres">
      <dgm:prSet presAssocID="{E2C77366-044B-4B6C-9003-ACFA476BEDDE}" presName="parTxOnlySpace" presStyleCnt="0"/>
      <dgm:spPr/>
    </dgm:pt>
    <dgm:pt modelId="{37000E98-81DC-4356-95BB-7BC9E7ACF530}" type="pres">
      <dgm:prSet presAssocID="{94756241-BAB5-45B4-91F5-719576B63D90}" presName="parTxOnly" presStyleLbl="node1" presStyleIdx="2" presStyleCnt="7">
        <dgm:presLayoutVars>
          <dgm:chMax val="0"/>
          <dgm:chPref val="0"/>
          <dgm:bulletEnabled val="1"/>
        </dgm:presLayoutVars>
      </dgm:prSet>
      <dgm:spPr/>
      <dgm:t>
        <a:bodyPr/>
        <a:lstStyle/>
        <a:p>
          <a:endParaRPr lang="en-US"/>
        </a:p>
      </dgm:t>
    </dgm:pt>
    <dgm:pt modelId="{7BD15A73-5429-472D-92DA-F447988F5575}" type="pres">
      <dgm:prSet presAssocID="{67A83D8C-5042-4C11-9469-C34643533500}" presName="parTxOnlySpace" presStyleCnt="0"/>
      <dgm:spPr/>
    </dgm:pt>
    <dgm:pt modelId="{903ED198-CD86-4423-8EE5-5F1199C63C2F}" type="pres">
      <dgm:prSet presAssocID="{8A9782C3-DF52-41BF-BB5A-AD73F3640FCD}" presName="parTxOnly" presStyleLbl="node1" presStyleIdx="3" presStyleCnt="7">
        <dgm:presLayoutVars>
          <dgm:chMax val="0"/>
          <dgm:chPref val="0"/>
          <dgm:bulletEnabled val="1"/>
        </dgm:presLayoutVars>
      </dgm:prSet>
      <dgm:spPr/>
      <dgm:t>
        <a:bodyPr/>
        <a:lstStyle/>
        <a:p>
          <a:endParaRPr lang="en-US"/>
        </a:p>
      </dgm:t>
    </dgm:pt>
    <dgm:pt modelId="{B44D9E86-97E7-4906-834A-B79963150A17}" type="pres">
      <dgm:prSet presAssocID="{75A549AF-4D76-4F73-8339-CF191D4760E8}" presName="parTxOnlySpace" presStyleCnt="0"/>
      <dgm:spPr/>
    </dgm:pt>
    <dgm:pt modelId="{6C3C9525-E078-47FA-B730-44C892C0E616}" type="pres">
      <dgm:prSet presAssocID="{173F2F99-0C3A-4F4E-AF5F-949920B9454C}" presName="parTxOnly" presStyleLbl="node1" presStyleIdx="4" presStyleCnt="7">
        <dgm:presLayoutVars>
          <dgm:chMax val="0"/>
          <dgm:chPref val="0"/>
          <dgm:bulletEnabled val="1"/>
        </dgm:presLayoutVars>
      </dgm:prSet>
      <dgm:spPr/>
      <dgm:t>
        <a:bodyPr/>
        <a:lstStyle/>
        <a:p>
          <a:endParaRPr lang="en-US"/>
        </a:p>
      </dgm:t>
    </dgm:pt>
    <dgm:pt modelId="{4CF75D3B-02D9-4612-A285-7A229A4F9E9C}" type="pres">
      <dgm:prSet presAssocID="{54548CC0-0D48-41BB-A4B8-DF6FEA56FCFF}" presName="parTxOnlySpace" presStyleCnt="0"/>
      <dgm:spPr/>
    </dgm:pt>
    <dgm:pt modelId="{C8A8E80E-31BB-450D-9AE1-83090EF4584E}" type="pres">
      <dgm:prSet presAssocID="{31BA2BD5-BBF5-4225-8D04-BC2564B01642}" presName="parTxOnly" presStyleLbl="node1" presStyleIdx="5" presStyleCnt="7">
        <dgm:presLayoutVars>
          <dgm:chMax val="0"/>
          <dgm:chPref val="0"/>
          <dgm:bulletEnabled val="1"/>
        </dgm:presLayoutVars>
      </dgm:prSet>
      <dgm:spPr/>
      <dgm:t>
        <a:bodyPr/>
        <a:lstStyle/>
        <a:p>
          <a:endParaRPr lang="en-US"/>
        </a:p>
      </dgm:t>
    </dgm:pt>
    <dgm:pt modelId="{800C2201-2967-4F52-B591-9E45EE71449F}" type="pres">
      <dgm:prSet presAssocID="{92E1560F-AD17-4BC2-843E-4B1DDC8B6DBE}" presName="parTxOnlySpace" presStyleCnt="0"/>
      <dgm:spPr/>
    </dgm:pt>
    <dgm:pt modelId="{6E1AC135-A264-43D8-951A-4B328C9344B9}" type="pres">
      <dgm:prSet presAssocID="{768F6B5E-18D8-4B50-A55B-58B64A695B56}" presName="parTxOnly" presStyleLbl="node1" presStyleIdx="6" presStyleCnt="7">
        <dgm:presLayoutVars>
          <dgm:chMax val="0"/>
          <dgm:chPref val="0"/>
          <dgm:bulletEnabled val="1"/>
        </dgm:presLayoutVars>
      </dgm:prSet>
      <dgm:spPr/>
      <dgm:t>
        <a:bodyPr/>
        <a:lstStyle/>
        <a:p>
          <a:endParaRPr lang="en-US"/>
        </a:p>
      </dgm:t>
    </dgm:pt>
  </dgm:ptLst>
  <dgm:cxnLst>
    <dgm:cxn modelId="{5C868AAF-95B3-490B-BF1B-11DDB8E8F90B}" type="presOf" srcId="{94756241-BAB5-45B4-91F5-719576B63D90}" destId="{37000E98-81DC-4356-95BB-7BC9E7ACF530}" srcOrd="0" destOrd="0" presId="urn:microsoft.com/office/officeart/2005/8/layout/chevron1"/>
    <dgm:cxn modelId="{DC73BAD8-ECFF-40D6-8D3E-389214FE3380}" srcId="{A87E6D18-95B4-40A0-A616-F1AC1B16E569}" destId="{768F6B5E-18D8-4B50-A55B-58B64A695B56}" srcOrd="6" destOrd="0" parTransId="{E8BA1BCD-C214-44A4-A4A3-7B5B6EA44478}" sibTransId="{CD6FCF7C-AE39-438B-B07E-01D7FD6E4748}"/>
    <dgm:cxn modelId="{74B0C9A4-E2DB-456F-A0D3-791C0252F8A5}" type="presOf" srcId="{33518A2C-9F14-4486-8758-BD50B2142EF1}" destId="{04F70D9C-938C-4F4F-91EC-D4D528E4A5A5}" srcOrd="0" destOrd="0" presId="urn:microsoft.com/office/officeart/2005/8/layout/chevron1"/>
    <dgm:cxn modelId="{D2A837BA-F4EF-4B9B-91DA-0C59C95F6376}" srcId="{A87E6D18-95B4-40A0-A616-F1AC1B16E569}" destId="{04259665-CD0B-4D8B-B4A6-4AA1C95B4DF6}" srcOrd="0" destOrd="0" parTransId="{80AA4A8F-2804-43C2-B88F-83A02884E53E}" sibTransId="{3CE7A998-8046-454F-8585-FD69C00DC4BD}"/>
    <dgm:cxn modelId="{CFAA152D-4AE3-4F0F-BEF0-F4BDFE562B8C}" type="presOf" srcId="{A87E6D18-95B4-40A0-A616-F1AC1B16E569}" destId="{5197DDF6-9B4C-4BFC-BC3A-EA6C58E42FA7}" srcOrd="0" destOrd="0" presId="urn:microsoft.com/office/officeart/2005/8/layout/chevron1"/>
    <dgm:cxn modelId="{B5053403-EDC2-42DD-9BF6-107189670F0B}" type="presOf" srcId="{173F2F99-0C3A-4F4E-AF5F-949920B9454C}" destId="{6C3C9525-E078-47FA-B730-44C892C0E616}" srcOrd="0" destOrd="0" presId="urn:microsoft.com/office/officeart/2005/8/layout/chevron1"/>
    <dgm:cxn modelId="{13A69CF9-DDBB-4255-93E5-4865E231BC2C}" srcId="{A87E6D18-95B4-40A0-A616-F1AC1B16E569}" destId="{8A9782C3-DF52-41BF-BB5A-AD73F3640FCD}" srcOrd="3" destOrd="0" parTransId="{1C5D331B-F723-4726-826C-B5D2B98B7242}" sibTransId="{75A549AF-4D76-4F73-8339-CF191D4760E8}"/>
    <dgm:cxn modelId="{1C6499ED-C2F6-40DF-9CBF-077185879F37}" srcId="{A87E6D18-95B4-40A0-A616-F1AC1B16E569}" destId="{31BA2BD5-BBF5-4225-8D04-BC2564B01642}" srcOrd="5" destOrd="0" parTransId="{987B6FEE-F550-4506-A292-E340CAE576C3}" sibTransId="{92E1560F-AD17-4BC2-843E-4B1DDC8B6DBE}"/>
    <dgm:cxn modelId="{E52A9055-B160-43D4-95FE-FC59EE7477F4}" type="presOf" srcId="{768F6B5E-18D8-4B50-A55B-58B64A695B56}" destId="{6E1AC135-A264-43D8-951A-4B328C9344B9}" srcOrd="0" destOrd="0" presId="urn:microsoft.com/office/officeart/2005/8/layout/chevron1"/>
    <dgm:cxn modelId="{0D0725DD-A68B-43FC-B86E-3784759F39D6}" srcId="{A87E6D18-95B4-40A0-A616-F1AC1B16E569}" destId="{173F2F99-0C3A-4F4E-AF5F-949920B9454C}" srcOrd="4" destOrd="0" parTransId="{2A49B909-D332-483F-8500-DF4179ECD8A5}" sibTransId="{54548CC0-0D48-41BB-A4B8-DF6FEA56FCFF}"/>
    <dgm:cxn modelId="{B549B32B-A741-48DA-BEA5-4972E98DCEFC}" srcId="{A87E6D18-95B4-40A0-A616-F1AC1B16E569}" destId="{33518A2C-9F14-4486-8758-BD50B2142EF1}" srcOrd="1" destOrd="0" parTransId="{8B4A8E39-91DC-427A-AC2A-4C874082C71B}" sibTransId="{E2C77366-044B-4B6C-9003-ACFA476BEDDE}"/>
    <dgm:cxn modelId="{F8FB5269-2A7E-458A-AA96-5508FBAC4B8A}" srcId="{A87E6D18-95B4-40A0-A616-F1AC1B16E569}" destId="{94756241-BAB5-45B4-91F5-719576B63D90}" srcOrd="2" destOrd="0" parTransId="{8595525C-5204-4C5B-8EB5-DA4E3A2095F7}" sibTransId="{67A83D8C-5042-4C11-9469-C34643533500}"/>
    <dgm:cxn modelId="{251E5A5D-1F78-4EBD-8B17-A0718405B39D}" type="presOf" srcId="{8A9782C3-DF52-41BF-BB5A-AD73F3640FCD}" destId="{903ED198-CD86-4423-8EE5-5F1199C63C2F}" srcOrd="0" destOrd="0" presId="urn:microsoft.com/office/officeart/2005/8/layout/chevron1"/>
    <dgm:cxn modelId="{65F56A51-7DDF-4DED-A724-6D3DE1D49EA6}" type="presOf" srcId="{04259665-CD0B-4D8B-B4A6-4AA1C95B4DF6}" destId="{3182EEB7-EED7-4787-B65E-513516C3A23B}" srcOrd="0" destOrd="0" presId="urn:microsoft.com/office/officeart/2005/8/layout/chevron1"/>
    <dgm:cxn modelId="{EE63FC77-6636-4827-BAF9-7A2C63A9185B}" type="presOf" srcId="{31BA2BD5-BBF5-4225-8D04-BC2564B01642}" destId="{C8A8E80E-31BB-450D-9AE1-83090EF4584E}" srcOrd="0" destOrd="0" presId="urn:microsoft.com/office/officeart/2005/8/layout/chevron1"/>
    <dgm:cxn modelId="{41A27FDD-B937-41A2-B3E0-867D35685A33}" type="presParOf" srcId="{5197DDF6-9B4C-4BFC-BC3A-EA6C58E42FA7}" destId="{3182EEB7-EED7-4787-B65E-513516C3A23B}" srcOrd="0" destOrd="0" presId="urn:microsoft.com/office/officeart/2005/8/layout/chevron1"/>
    <dgm:cxn modelId="{48E9E5BC-4047-4908-AFD7-369C40BB33DE}" type="presParOf" srcId="{5197DDF6-9B4C-4BFC-BC3A-EA6C58E42FA7}" destId="{52879E85-1358-4F47-85CD-2233BCD2A99F}" srcOrd="1" destOrd="0" presId="urn:microsoft.com/office/officeart/2005/8/layout/chevron1"/>
    <dgm:cxn modelId="{B25DFF8D-5DC0-464B-9F22-D8B53460CEC1}" type="presParOf" srcId="{5197DDF6-9B4C-4BFC-BC3A-EA6C58E42FA7}" destId="{04F70D9C-938C-4F4F-91EC-D4D528E4A5A5}" srcOrd="2" destOrd="0" presId="urn:microsoft.com/office/officeart/2005/8/layout/chevron1"/>
    <dgm:cxn modelId="{9ABB4355-D0BD-4B3D-865D-685A5A7AB598}" type="presParOf" srcId="{5197DDF6-9B4C-4BFC-BC3A-EA6C58E42FA7}" destId="{03DF3B91-CF5E-4DB1-A9D6-A5360125BE36}" srcOrd="3" destOrd="0" presId="urn:microsoft.com/office/officeart/2005/8/layout/chevron1"/>
    <dgm:cxn modelId="{0CA830EB-FAF2-4A38-8FE0-58690062F7E4}" type="presParOf" srcId="{5197DDF6-9B4C-4BFC-BC3A-EA6C58E42FA7}" destId="{37000E98-81DC-4356-95BB-7BC9E7ACF530}" srcOrd="4" destOrd="0" presId="urn:microsoft.com/office/officeart/2005/8/layout/chevron1"/>
    <dgm:cxn modelId="{5F735EB0-5A61-4F61-B9EE-237621C6FD0C}" type="presParOf" srcId="{5197DDF6-9B4C-4BFC-BC3A-EA6C58E42FA7}" destId="{7BD15A73-5429-472D-92DA-F447988F5575}" srcOrd="5" destOrd="0" presId="urn:microsoft.com/office/officeart/2005/8/layout/chevron1"/>
    <dgm:cxn modelId="{2EADF723-DF99-4169-AF59-F9F91E1A675A}" type="presParOf" srcId="{5197DDF6-9B4C-4BFC-BC3A-EA6C58E42FA7}" destId="{903ED198-CD86-4423-8EE5-5F1199C63C2F}" srcOrd="6" destOrd="0" presId="urn:microsoft.com/office/officeart/2005/8/layout/chevron1"/>
    <dgm:cxn modelId="{E0B1932D-0012-4C43-8D09-17DE76D8F9FC}" type="presParOf" srcId="{5197DDF6-9B4C-4BFC-BC3A-EA6C58E42FA7}" destId="{B44D9E86-97E7-4906-834A-B79963150A17}" srcOrd="7" destOrd="0" presId="urn:microsoft.com/office/officeart/2005/8/layout/chevron1"/>
    <dgm:cxn modelId="{F600555D-7DC0-4B19-8E1A-08AEC68CC3BC}" type="presParOf" srcId="{5197DDF6-9B4C-4BFC-BC3A-EA6C58E42FA7}" destId="{6C3C9525-E078-47FA-B730-44C892C0E616}" srcOrd="8" destOrd="0" presId="urn:microsoft.com/office/officeart/2005/8/layout/chevron1"/>
    <dgm:cxn modelId="{5A3E806D-9F18-403E-9858-7B3197E839F9}" type="presParOf" srcId="{5197DDF6-9B4C-4BFC-BC3A-EA6C58E42FA7}" destId="{4CF75D3B-02D9-4612-A285-7A229A4F9E9C}" srcOrd="9" destOrd="0" presId="urn:microsoft.com/office/officeart/2005/8/layout/chevron1"/>
    <dgm:cxn modelId="{F6213238-4912-4275-8125-34140F2531C9}" type="presParOf" srcId="{5197DDF6-9B4C-4BFC-BC3A-EA6C58E42FA7}" destId="{C8A8E80E-31BB-450D-9AE1-83090EF4584E}" srcOrd="10" destOrd="0" presId="urn:microsoft.com/office/officeart/2005/8/layout/chevron1"/>
    <dgm:cxn modelId="{5DF36E35-B05D-4912-8AA8-CC179A2E5373}" type="presParOf" srcId="{5197DDF6-9B4C-4BFC-BC3A-EA6C58E42FA7}" destId="{800C2201-2967-4F52-B591-9E45EE71449F}" srcOrd="11" destOrd="0" presId="urn:microsoft.com/office/officeart/2005/8/layout/chevron1"/>
    <dgm:cxn modelId="{7F458061-85EC-4616-B05B-773EEBED7BFB}" type="presParOf" srcId="{5197DDF6-9B4C-4BFC-BC3A-EA6C58E42FA7}" destId="{6E1AC135-A264-43D8-951A-4B328C9344B9}"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4.xml><?xml version="1.0" encoding="utf-8"?>
<dgm:dataModel xmlns:dgm="http://schemas.openxmlformats.org/drawingml/2006/diagram" xmlns:a="http://schemas.openxmlformats.org/drawingml/2006/main">
  <dgm:ptLst>
    <dgm:pt modelId="{A87E6D18-95B4-40A0-A616-F1AC1B16E569}" type="doc">
      <dgm:prSet loTypeId="urn:microsoft.com/office/officeart/2005/8/layout/chevron1" loCatId="process" qsTypeId="urn:microsoft.com/office/officeart/2005/8/quickstyle/simple1" qsCatId="simple" csTypeId="urn:microsoft.com/office/officeart/2005/8/colors/accent3_2" csCatId="accent3" phldr="1"/>
      <dgm:spPr/>
    </dgm:pt>
    <dgm:pt modelId="{04259665-CD0B-4D8B-B4A6-4AA1C95B4DF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Overview</a:t>
          </a:r>
          <a:endParaRPr lang="en-US" dirty="0"/>
        </a:p>
      </dgm:t>
    </dgm:pt>
    <dgm:pt modelId="{80AA4A8F-2804-43C2-B88F-83A02884E53E}" type="parTrans" cxnId="{D2A837BA-F4EF-4B9B-91DA-0C59C95F6376}">
      <dgm:prSet/>
      <dgm:spPr/>
      <dgm:t>
        <a:bodyPr/>
        <a:lstStyle/>
        <a:p>
          <a:endParaRPr lang="en-US"/>
        </a:p>
      </dgm:t>
    </dgm:pt>
    <dgm:pt modelId="{3CE7A998-8046-454F-8585-FD69C00DC4BD}" type="sibTrans" cxnId="{D2A837BA-F4EF-4B9B-91DA-0C59C95F6376}">
      <dgm:prSet/>
      <dgm:spPr/>
      <dgm:t>
        <a:bodyPr/>
        <a:lstStyle/>
        <a:p>
          <a:endParaRPr lang="en-US"/>
        </a:p>
      </dgm:t>
    </dgm:pt>
    <dgm:pt modelId="{94756241-BAB5-45B4-91F5-719576B63D90}">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Sensor Selection</a:t>
          </a:r>
          <a:endParaRPr lang="en-US" dirty="0"/>
        </a:p>
      </dgm:t>
    </dgm:pt>
    <dgm:pt modelId="{8595525C-5204-4C5B-8EB5-DA4E3A2095F7}" type="parTrans" cxnId="{F8FB5269-2A7E-458A-AA96-5508FBAC4B8A}">
      <dgm:prSet/>
      <dgm:spPr/>
      <dgm:t>
        <a:bodyPr/>
        <a:lstStyle/>
        <a:p>
          <a:endParaRPr lang="en-US"/>
        </a:p>
      </dgm:t>
    </dgm:pt>
    <dgm:pt modelId="{67A83D8C-5042-4C11-9469-C34643533500}" type="sibTrans" cxnId="{F8FB5269-2A7E-458A-AA96-5508FBAC4B8A}">
      <dgm:prSet/>
      <dgm:spPr/>
      <dgm:t>
        <a:bodyPr/>
        <a:lstStyle/>
        <a:p>
          <a:endParaRPr lang="en-US"/>
        </a:p>
      </dgm:t>
    </dgm:pt>
    <dgm:pt modelId="{768F6B5E-18D8-4B50-A55B-58B64A695B5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Summary</a:t>
          </a:r>
          <a:endParaRPr lang="en-US" dirty="0"/>
        </a:p>
      </dgm:t>
    </dgm:pt>
    <dgm:pt modelId="{E8BA1BCD-C214-44A4-A4A3-7B5B6EA44478}" type="parTrans" cxnId="{DC73BAD8-ECFF-40D6-8D3E-389214FE3380}">
      <dgm:prSet/>
      <dgm:spPr/>
      <dgm:t>
        <a:bodyPr/>
        <a:lstStyle/>
        <a:p>
          <a:endParaRPr lang="en-US"/>
        </a:p>
      </dgm:t>
    </dgm:pt>
    <dgm:pt modelId="{CD6FCF7C-AE39-438B-B07E-01D7FD6E4748}" type="sibTrans" cxnId="{DC73BAD8-ECFF-40D6-8D3E-389214FE3380}">
      <dgm:prSet/>
      <dgm:spPr/>
      <dgm:t>
        <a:bodyPr/>
        <a:lstStyle/>
        <a:p>
          <a:endParaRPr lang="en-US"/>
        </a:p>
      </dgm:t>
    </dgm:pt>
    <dgm:pt modelId="{33518A2C-9F14-4486-8758-BD50B2142EF1}">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Requirements</a:t>
          </a:r>
          <a:endParaRPr lang="en-US" dirty="0"/>
        </a:p>
      </dgm:t>
    </dgm:pt>
    <dgm:pt modelId="{E2C77366-044B-4B6C-9003-ACFA476BEDDE}" type="sibTrans" cxnId="{B549B32B-A741-48DA-BEA5-4972E98DCEFC}">
      <dgm:prSet/>
      <dgm:spPr/>
      <dgm:t>
        <a:bodyPr/>
        <a:lstStyle/>
        <a:p>
          <a:endParaRPr lang="en-US"/>
        </a:p>
      </dgm:t>
    </dgm:pt>
    <dgm:pt modelId="{8B4A8E39-91DC-427A-AC2A-4C874082C71B}" type="parTrans" cxnId="{B549B32B-A741-48DA-BEA5-4972E98DCEFC}">
      <dgm:prSet/>
      <dgm:spPr/>
      <dgm:t>
        <a:bodyPr/>
        <a:lstStyle/>
        <a:p>
          <a:endParaRPr lang="en-US"/>
        </a:p>
      </dgm:t>
    </dgm:pt>
    <dgm:pt modelId="{8A9782C3-DF52-41BF-BB5A-AD73F3640FCD}">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Mechanical</a:t>
          </a:r>
          <a:endParaRPr lang="en-US" dirty="0"/>
        </a:p>
      </dgm:t>
    </dgm:pt>
    <dgm:pt modelId="{1C5D331B-F723-4726-826C-B5D2B98B7242}" type="parTrans" cxnId="{13A69CF9-DDBB-4255-93E5-4865E231BC2C}">
      <dgm:prSet/>
      <dgm:spPr/>
      <dgm:t>
        <a:bodyPr/>
        <a:lstStyle/>
        <a:p>
          <a:endParaRPr lang="en-US"/>
        </a:p>
      </dgm:t>
    </dgm:pt>
    <dgm:pt modelId="{75A549AF-4D76-4F73-8339-CF191D4760E8}" type="sibTrans" cxnId="{13A69CF9-DDBB-4255-93E5-4865E231BC2C}">
      <dgm:prSet/>
      <dgm:spPr/>
      <dgm:t>
        <a:bodyPr/>
        <a:lstStyle/>
        <a:p>
          <a:endParaRPr lang="en-US"/>
        </a:p>
      </dgm:t>
    </dgm:pt>
    <dgm:pt modelId="{31BA2BD5-BBF5-4225-8D04-BC2564B01642}">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t>Electrical</a:t>
          </a:r>
          <a:endParaRPr lang="en-US" dirty="0"/>
        </a:p>
      </dgm:t>
    </dgm:pt>
    <dgm:pt modelId="{987B6FEE-F550-4506-A292-E340CAE576C3}" type="parTrans" cxnId="{1C6499ED-C2F6-40DF-9CBF-077185879F37}">
      <dgm:prSet/>
      <dgm:spPr/>
      <dgm:t>
        <a:bodyPr/>
        <a:lstStyle/>
        <a:p>
          <a:endParaRPr lang="en-US"/>
        </a:p>
      </dgm:t>
    </dgm:pt>
    <dgm:pt modelId="{92E1560F-AD17-4BC2-843E-4B1DDC8B6DBE}" type="sibTrans" cxnId="{1C6499ED-C2F6-40DF-9CBF-077185879F37}">
      <dgm:prSet/>
      <dgm:spPr/>
      <dgm:t>
        <a:bodyPr/>
        <a:lstStyle/>
        <a:p>
          <a:endParaRPr lang="en-US"/>
        </a:p>
      </dgm:t>
    </dgm:pt>
    <dgm:pt modelId="{173F2F99-0C3A-4F4E-AF5F-949920B9454C}">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Thermal</a:t>
          </a:r>
          <a:endParaRPr lang="en-US" dirty="0"/>
        </a:p>
      </dgm:t>
    </dgm:pt>
    <dgm:pt modelId="{2A49B909-D332-483F-8500-DF4179ECD8A5}" type="parTrans" cxnId="{0D0725DD-A68B-43FC-B86E-3784759F39D6}">
      <dgm:prSet/>
      <dgm:spPr/>
      <dgm:t>
        <a:bodyPr/>
        <a:lstStyle/>
        <a:p>
          <a:endParaRPr lang="en-US"/>
        </a:p>
      </dgm:t>
    </dgm:pt>
    <dgm:pt modelId="{54548CC0-0D48-41BB-A4B8-DF6FEA56FCFF}" type="sibTrans" cxnId="{0D0725DD-A68B-43FC-B86E-3784759F39D6}">
      <dgm:prSet/>
      <dgm:spPr/>
      <dgm:t>
        <a:bodyPr/>
        <a:lstStyle/>
        <a:p>
          <a:endParaRPr lang="en-US"/>
        </a:p>
      </dgm:t>
    </dgm:pt>
    <dgm:pt modelId="{5197DDF6-9B4C-4BFC-BC3A-EA6C58E42FA7}" type="pres">
      <dgm:prSet presAssocID="{A87E6D18-95B4-40A0-A616-F1AC1B16E569}" presName="Name0" presStyleCnt="0">
        <dgm:presLayoutVars>
          <dgm:dir/>
          <dgm:animLvl val="lvl"/>
          <dgm:resizeHandles val="exact"/>
        </dgm:presLayoutVars>
      </dgm:prSet>
      <dgm:spPr/>
    </dgm:pt>
    <dgm:pt modelId="{3182EEB7-EED7-4787-B65E-513516C3A23B}" type="pres">
      <dgm:prSet presAssocID="{04259665-CD0B-4D8B-B4A6-4AA1C95B4DF6}" presName="parTxOnly" presStyleLbl="node1" presStyleIdx="0" presStyleCnt="7">
        <dgm:presLayoutVars>
          <dgm:chMax val="0"/>
          <dgm:chPref val="0"/>
          <dgm:bulletEnabled val="1"/>
        </dgm:presLayoutVars>
      </dgm:prSet>
      <dgm:spPr/>
      <dgm:t>
        <a:bodyPr/>
        <a:lstStyle/>
        <a:p>
          <a:endParaRPr lang="en-US"/>
        </a:p>
      </dgm:t>
    </dgm:pt>
    <dgm:pt modelId="{52879E85-1358-4F47-85CD-2233BCD2A99F}" type="pres">
      <dgm:prSet presAssocID="{3CE7A998-8046-454F-8585-FD69C00DC4BD}" presName="parTxOnlySpace" presStyleCnt="0"/>
      <dgm:spPr/>
    </dgm:pt>
    <dgm:pt modelId="{04F70D9C-938C-4F4F-91EC-D4D528E4A5A5}" type="pres">
      <dgm:prSet presAssocID="{33518A2C-9F14-4486-8758-BD50B2142EF1}" presName="parTxOnly" presStyleLbl="node1" presStyleIdx="1" presStyleCnt="7">
        <dgm:presLayoutVars>
          <dgm:chMax val="0"/>
          <dgm:chPref val="0"/>
          <dgm:bulletEnabled val="1"/>
        </dgm:presLayoutVars>
      </dgm:prSet>
      <dgm:spPr/>
      <dgm:t>
        <a:bodyPr/>
        <a:lstStyle/>
        <a:p>
          <a:endParaRPr lang="en-US"/>
        </a:p>
      </dgm:t>
    </dgm:pt>
    <dgm:pt modelId="{03DF3B91-CF5E-4DB1-A9D6-A5360125BE36}" type="pres">
      <dgm:prSet presAssocID="{E2C77366-044B-4B6C-9003-ACFA476BEDDE}" presName="parTxOnlySpace" presStyleCnt="0"/>
      <dgm:spPr/>
    </dgm:pt>
    <dgm:pt modelId="{37000E98-81DC-4356-95BB-7BC9E7ACF530}" type="pres">
      <dgm:prSet presAssocID="{94756241-BAB5-45B4-91F5-719576B63D90}" presName="parTxOnly" presStyleLbl="node1" presStyleIdx="2" presStyleCnt="7">
        <dgm:presLayoutVars>
          <dgm:chMax val="0"/>
          <dgm:chPref val="0"/>
          <dgm:bulletEnabled val="1"/>
        </dgm:presLayoutVars>
      </dgm:prSet>
      <dgm:spPr/>
      <dgm:t>
        <a:bodyPr/>
        <a:lstStyle/>
        <a:p>
          <a:endParaRPr lang="en-US"/>
        </a:p>
      </dgm:t>
    </dgm:pt>
    <dgm:pt modelId="{7BD15A73-5429-472D-92DA-F447988F5575}" type="pres">
      <dgm:prSet presAssocID="{67A83D8C-5042-4C11-9469-C34643533500}" presName="parTxOnlySpace" presStyleCnt="0"/>
      <dgm:spPr/>
    </dgm:pt>
    <dgm:pt modelId="{903ED198-CD86-4423-8EE5-5F1199C63C2F}" type="pres">
      <dgm:prSet presAssocID="{8A9782C3-DF52-41BF-BB5A-AD73F3640FCD}" presName="parTxOnly" presStyleLbl="node1" presStyleIdx="3" presStyleCnt="7">
        <dgm:presLayoutVars>
          <dgm:chMax val="0"/>
          <dgm:chPref val="0"/>
          <dgm:bulletEnabled val="1"/>
        </dgm:presLayoutVars>
      </dgm:prSet>
      <dgm:spPr/>
      <dgm:t>
        <a:bodyPr/>
        <a:lstStyle/>
        <a:p>
          <a:endParaRPr lang="en-US"/>
        </a:p>
      </dgm:t>
    </dgm:pt>
    <dgm:pt modelId="{B44D9E86-97E7-4906-834A-B79963150A17}" type="pres">
      <dgm:prSet presAssocID="{75A549AF-4D76-4F73-8339-CF191D4760E8}" presName="parTxOnlySpace" presStyleCnt="0"/>
      <dgm:spPr/>
    </dgm:pt>
    <dgm:pt modelId="{6C3C9525-E078-47FA-B730-44C892C0E616}" type="pres">
      <dgm:prSet presAssocID="{173F2F99-0C3A-4F4E-AF5F-949920B9454C}" presName="parTxOnly" presStyleLbl="node1" presStyleIdx="4" presStyleCnt="7">
        <dgm:presLayoutVars>
          <dgm:chMax val="0"/>
          <dgm:chPref val="0"/>
          <dgm:bulletEnabled val="1"/>
        </dgm:presLayoutVars>
      </dgm:prSet>
      <dgm:spPr/>
      <dgm:t>
        <a:bodyPr/>
        <a:lstStyle/>
        <a:p>
          <a:endParaRPr lang="en-US"/>
        </a:p>
      </dgm:t>
    </dgm:pt>
    <dgm:pt modelId="{4CF75D3B-02D9-4612-A285-7A229A4F9E9C}" type="pres">
      <dgm:prSet presAssocID="{54548CC0-0D48-41BB-A4B8-DF6FEA56FCFF}" presName="parTxOnlySpace" presStyleCnt="0"/>
      <dgm:spPr/>
    </dgm:pt>
    <dgm:pt modelId="{C8A8E80E-31BB-450D-9AE1-83090EF4584E}" type="pres">
      <dgm:prSet presAssocID="{31BA2BD5-BBF5-4225-8D04-BC2564B01642}" presName="parTxOnly" presStyleLbl="node1" presStyleIdx="5" presStyleCnt="7">
        <dgm:presLayoutVars>
          <dgm:chMax val="0"/>
          <dgm:chPref val="0"/>
          <dgm:bulletEnabled val="1"/>
        </dgm:presLayoutVars>
      </dgm:prSet>
      <dgm:spPr/>
      <dgm:t>
        <a:bodyPr/>
        <a:lstStyle/>
        <a:p>
          <a:endParaRPr lang="en-US"/>
        </a:p>
      </dgm:t>
    </dgm:pt>
    <dgm:pt modelId="{800C2201-2967-4F52-B591-9E45EE71449F}" type="pres">
      <dgm:prSet presAssocID="{92E1560F-AD17-4BC2-843E-4B1DDC8B6DBE}" presName="parTxOnlySpace" presStyleCnt="0"/>
      <dgm:spPr/>
    </dgm:pt>
    <dgm:pt modelId="{6E1AC135-A264-43D8-951A-4B328C9344B9}" type="pres">
      <dgm:prSet presAssocID="{768F6B5E-18D8-4B50-A55B-58B64A695B56}" presName="parTxOnly" presStyleLbl="node1" presStyleIdx="6" presStyleCnt="7">
        <dgm:presLayoutVars>
          <dgm:chMax val="0"/>
          <dgm:chPref val="0"/>
          <dgm:bulletEnabled val="1"/>
        </dgm:presLayoutVars>
      </dgm:prSet>
      <dgm:spPr/>
      <dgm:t>
        <a:bodyPr/>
        <a:lstStyle/>
        <a:p>
          <a:endParaRPr lang="en-US"/>
        </a:p>
      </dgm:t>
    </dgm:pt>
  </dgm:ptLst>
  <dgm:cxnLst>
    <dgm:cxn modelId="{82357779-CD61-49F3-9BD9-7898212F0860}" type="presOf" srcId="{768F6B5E-18D8-4B50-A55B-58B64A695B56}" destId="{6E1AC135-A264-43D8-951A-4B328C9344B9}" srcOrd="0" destOrd="0" presId="urn:microsoft.com/office/officeart/2005/8/layout/chevron1"/>
    <dgm:cxn modelId="{66148919-A07F-4183-965F-EF992033F2C8}" type="presOf" srcId="{173F2F99-0C3A-4F4E-AF5F-949920B9454C}" destId="{6C3C9525-E078-47FA-B730-44C892C0E616}" srcOrd="0" destOrd="0" presId="urn:microsoft.com/office/officeart/2005/8/layout/chevron1"/>
    <dgm:cxn modelId="{DC73BAD8-ECFF-40D6-8D3E-389214FE3380}" srcId="{A87E6D18-95B4-40A0-A616-F1AC1B16E569}" destId="{768F6B5E-18D8-4B50-A55B-58B64A695B56}" srcOrd="6" destOrd="0" parTransId="{E8BA1BCD-C214-44A4-A4A3-7B5B6EA44478}" sibTransId="{CD6FCF7C-AE39-438B-B07E-01D7FD6E4748}"/>
    <dgm:cxn modelId="{0F2E2ED3-7032-465F-9290-4BB446E27D73}" type="presOf" srcId="{8A9782C3-DF52-41BF-BB5A-AD73F3640FCD}" destId="{903ED198-CD86-4423-8EE5-5F1199C63C2F}" srcOrd="0" destOrd="0" presId="urn:microsoft.com/office/officeart/2005/8/layout/chevron1"/>
    <dgm:cxn modelId="{D2A837BA-F4EF-4B9B-91DA-0C59C95F6376}" srcId="{A87E6D18-95B4-40A0-A616-F1AC1B16E569}" destId="{04259665-CD0B-4D8B-B4A6-4AA1C95B4DF6}" srcOrd="0" destOrd="0" parTransId="{80AA4A8F-2804-43C2-B88F-83A02884E53E}" sibTransId="{3CE7A998-8046-454F-8585-FD69C00DC4BD}"/>
    <dgm:cxn modelId="{13A69CF9-DDBB-4255-93E5-4865E231BC2C}" srcId="{A87E6D18-95B4-40A0-A616-F1AC1B16E569}" destId="{8A9782C3-DF52-41BF-BB5A-AD73F3640FCD}" srcOrd="3" destOrd="0" parTransId="{1C5D331B-F723-4726-826C-B5D2B98B7242}" sibTransId="{75A549AF-4D76-4F73-8339-CF191D4760E8}"/>
    <dgm:cxn modelId="{03C95E74-C0B3-405E-A8FF-5B05B6F07C5F}" type="presOf" srcId="{94756241-BAB5-45B4-91F5-719576B63D90}" destId="{37000E98-81DC-4356-95BB-7BC9E7ACF530}" srcOrd="0" destOrd="0" presId="urn:microsoft.com/office/officeart/2005/8/layout/chevron1"/>
    <dgm:cxn modelId="{19D7A1F2-F1E3-40F6-A3B0-55A6C4BC92D6}" type="presOf" srcId="{A87E6D18-95B4-40A0-A616-F1AC1B16E569}" destId="{5197DDF6-9B4C-4BFC-BC3A-EA6C58E42FA7}" srcOrd="0" destOrd="0" presId="urn:microsoft.com/office/officeart/2005/8/layout/chevron1"/>
    <dgm:cxn modelId="{1C6499ED-C2F6-40DF-9CBF-077185879F37}" srcId="{A87E6D18-95B4-40A0-A616-F1AC1B16E569}" destId="{31BA2BD5-BBF5-4225-8D04-BC2564B01642}" srcOrd="5" destOrd="0" parTransId="{987B6FEE-F550-4506-A292-E340CAE576C3}" sibTransId="{92E1560F-AD17-4BC2-843E-4B1DDC8B6DBE}"/>
    <dgm:cxn modelId="{0D0725DD-A68B-43FC-B86E-3784759F39D6}" srcId="{A87E6D18-95B4-40A0-A616-F1AC1B16E569}" destId="{173F2F99-0C3A-4F4E-AF5F-949920B9454C}" srcOrd="4" destOrd="0" parTransId="{2A49B909-D332-483F-8500-DF4179ECD8A5}" sibTransId="{54548CC0-0D48-41BB-A4B8-DF6FEA56FCFF}"/>
    <dgm:cxn modelId="{FE121CF1-6C14-40DA-8096-F3F80F2F9C1A}" type="presOf" srcId="{31BA2BD5-BBF5-4225-8D04-BC2564B01642}" destId="{C8A8E80E-31BB-450D-9AE1-83090EF4584E}" srcOrd="0" destOrd="0" presId="urn:microsoft.com/office/officeart/2005/8/layout/chevron1"/>
    <dgm:cxn modelId="{557E208E-5EB3-4C59-A477-5912756096BE}" type="presOf" srcId="{33518A2C-9F14-4486-8758-BD50B2142EF1}" destId="{04F70D9C-938C-4F4F-91EC-D4D528E4A5A5}" srcOrd="0" destOrd="0" presId="urn:microsoft.com/office/officeart/2005/8/layout/chevron1"/>
    <dgm:cxn modelId="{C7056933-33C1-48B8-894C-08C3306906D7}" type="presOf" srcId="{04259665-CD0B-4D8B-B4A6-4AA1C95B4DF6}" destId="{3182EEB7-EED7-4787-B65E-513516C3A23B}" srcOrd="0" destOrd="0" presId="urn:microsoft.com/office/officeart/2005/8/layout/chevron1"/>
    <dgm:cxn modelId="{B549B32B-A741-48DA-BEA5-4972E98DCEFC}" srcId="{A87E6D18-95B4-40A0-A616-F1AC1B16E569}" destId="{33518A2C-9F14-4486-8758-BD50B2142EF1}" srcOrd="1" destOrd="0" parTransId="{8B4A8E39-91DC-427A-AC2A-4C874082C71B}" sibTransId="{E2C77366-044B-4B6C-9003-ACFA476BEDDE}"/>
    <dgm:cxn modelId="{F8FB5269-2A7E-458A-AA96-5508FBAC4B8A}" srcId="{A87E6D18-95B4-40A0-A616-F1AC1B16E569}" destId="{94756241-BAB5-45B4-91F5-719576B63D90}" srcOrd="2" destOrd="0" parTransId="{8595525C-5204-4C5B-8EB5-DA4E3A2095F7}" sibTransId="{67A83D8C-5042-4C11-9469-C34643533500}"/>
    <dgm:cxn modelId="{C0D1439C-D9FF-40E1-8715-7D73FEEFEE21}" type="presParOf" srcId="{5197DDF6-9B4C-4BFC-BC3A-EA6C58E42FA7}" destId="{3182EEB7-EED7-4787-B65E-513516C3A23B}" srcOrd="0" destOrd="0" presId="urn:microsoft.com/office/officeart/2005/8/layout/chevron1"/>
    <dgm:cxn modelId="{6A1CAA39-2856-44E5-9764-A2CFF8D07AEC}" type="presParOf" srcId="{5197DDF6-9B4C-4BFC-BC3A-EA6C58E42FA7}" destId="{52879E85-1358-4F47-85CD-2233BCD2A99F}" srcOrd="1" destOrd="0" presId="urn:microsoft.com/office/officeart/2005/8/layout/chevron1"/>
    <dgm:cxn modelId="{055D86C3-00AA-42B3-80C2-42F2A95EB858}" type="presParOf" srcId="{5197DDF6-9B4C-4BFC-BC3A-EA6C58E42FA7}" destId="{04F70D9C-938C-4F4F-91EC-D4D528E4A5A5}" srcOrd="2" destOrd="0" presId="urn:microsoft.com/office/officeart/2005/8/layout/chevron1"/>
    <dgm:cxn modelId="{2653B095-C720-4722-9693-164E5C7F63F3}" type="presParOf" srcId="{5197DDF6-9B4C-4BFC-BC3A-EA6C58E42FA7}" destId="{03DF3B91-CF5E-4DB1-A9D6-A5360125BE36}" srcOrd="3" destOrd="0" presId="urn:microsoft.com/office/officeart/2005/8/layout/chevron1"/>
    <dgm:cxn modelId="{3478BB49-6697-4AA7-A4A4-E3BEB7355BEE}" type="presParOf" srcId="{5197DDF6-9B4C-4BFC-BC3A-EA6C58E42FA7}" destId="{37000E98-81DC-4356-95BB-7BC9E7ACF530}" srcOrd="4" destOrd="0" presId="urn:microsoft.com/office/officeart/2005/8/layout/chevron1"/>
    <dgm:cxn modelId="{828C3E36-F584-4692-AAA5-2928B27C7C60}" type="presParOf" srcId="{5197DDF6-9B4C-4BFC-BC3A-EA6C58E42FA7}" destId="{7BD15A73-5429-472D-92DA-F447988F5575}" srcOrd="5" destOrd="0" presId="urn:microsoft.com/office/officeart/2005/8/layout/chevron1"/>
    <dgm:cxn modelId="{A9725C34-BEC7-4219-A8F4-D78FDA9A1D2D}" type="presParOf" srcId="{5197DDF6-9B4C-4BFC-BC3A-EA6C58E42FA7}" destId="{903ED198-CD86-4423-8EE5-5F1199C63C2F}" srcOrd="6" destOrd="0" presId="urn:microsoft.com/office/officeart/2005/8/layout/chevron1"/>
    <dgm:cxn modelId="{72F4A50F-D267-458D-AB09-F9269035C758}" type="presParOf" srcId="{5197DDF6-9B4C-4BFC-BC3A-EA6C58E42FA7}" destId="{B44D9E86-97E7-4906-834A-B79963150A17}" srcOrd="7" destOrd="0" presId="urn:microsoft.com/office/officeart/2005/8/layout/chevron1"/>
    <dgm:cxn modelId="{3D1EB3EF-68D0-46E6-8317-B1DC44FDF988}" type="presParOf" srcId="{5197DDF6-9B4C-4BFC-BC3A-EA6C58E42FA7}" destId="{6C3C9525-E078-47FA-B730-44C892C0E616}" srcOrd="8" destOrd="0" presId="urn:microsoft.com/office/officeart/2005/8/layout/chevron1"/>
    <dgm:cxn modelId="{B6D9A9E5-3B24-46FE-B76F-56FB7E88BA80}" type="presParOf" srcId="{5197DDF6-9B4C-4BFC-BC3A-EA6C58E42FA7}" destId="{4CF75D3B-02D9-4612-A285-7A229A4F9E9C}" srcOrd="9" destOrd="0" presId="urn:microsoft.com/office/officeart/2005/8/layout/chevron1"/>
    <dgm:cxn modelId="{CB250A87-DB24-4F79-8042-75135DAFFF4D}" type="presParOf" srcId="{5197DDF6-9B4C-4BFC-BC3A-EA6C58E42FA7}" destId="{C8A8E80E-31BB-450D-9AE1-83090EF4584E}" srcOrd="10" destOrd="0" presId="urn:microsoft.com/office/officeart/2005/8/layout/chevron1"/>
    <dgm:cxn modelId="{45E553FA-2ACE-4346-A6E8-E5999EAF5925}" type="presParOf" srcId="{5197DDF6-9B4C-4BFC-BC3A-EA6C58E42FA7}" destId="{800C2201-2967-4F52-B591-9E45EE71449F}" srcOrd="11" destOrd="0" presId="urn:microsoft.com/office/officeart/2005/8/layout/chevron1"/>
    <dgm:cxn modelId="{85EE1376-CF34-4CC2-BB3F-5A840CC118C6}" type="presParOf" srcId="{5197DDF6-9B4C-4BFC-BC3A-EA6C58E42FA7}" destId="{6E1AC135-A264-43D8-951A-4B328C9344B9}"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5.xml><?xml version="1.0" encoding="utf-8"?>
<dgm:dataModel xmlns:dgm="http://schemas.openxmlformats.org/drawingml/2006/diagram" xmlns:a="http://schemas.openxmlformats.org/drawingml/2006/main">
  <dgm:ptLst>
    <dgm:pt modelId="{A87E6D18-95B4-40A0-A616-F1AC1B16E569}" type="doc">
      <dgm:prSet loTypeId="urn:microsoft.com/office/officeart/2005/8/layout/chevron1" loCatId="process" qsTypeId="urn:microsoft.com/office/officeart/2005/8/quickstyle/simple1" qsCatId="simple" csTypeId="urn:microsoft.com/office/officeart/2005/8/colors/accent3_2" csCatId="accent3" phldr="1"/>
      <dgm:spPr/>
    </dgm:pt>
    <dgm:pt modelId="{04259665-CD0B-4D8B-B4A6-4AA1C95B4DF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Overview</a:t>
          </a:r>
          <a:endParaRPr lang="en-US" dirty="0"/>
        </a:p>
      </dgm:t>
    </dgm:pt>
    <dgm:pt modelId="{80AA4A8F-2804-43C2-B88F-83A02884E53E}" type="parTrans" cxnId="{D2A837BA-F4EF-4B9B-91DA-0C59C95F6376}">
      <dgm:prSet/>
      <dgm:spPr/>
      <dgm:t>
        <a:bodyPr/>
        <a:lstStyle/>
        <a:p>
          <a:endParaRPr lang="en-US"/>
        </a:p>
      </dgm:t>
    </dgm:pt>
    <dgm:pt modelId="{3CE7A998-8046-454F-8585-FD69C00DC4BD}" type="sibTrans" cxnId="{D2A837BA-F4EF-4B9B-91DA-0C59C95F6376}">
      <dgm:prSet/>
      <dgm:spPr/>
      <dgm:t>
        <a:bodyPr/>
        <a:lstStyle/>
        <a:p>
          <a:endParaRPr lang="en-US"/>
        </a:p>
      </dgm:t>
    </dgm:pt>
    <dgm:pt modelId="{94756241-BAB5-45B4-91F5-719576B63D90}">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Sensor Selection</a:t>
          </a:r>
          <a:endParaRPr lang="en-US" dirty="0"/>
        </a:p>
      </dgm:t>
    </dgm:pt>
    <dgm:pt modelId="{8595525C-5204-4C5B-8EB5-DA4E3A2095F7}" type="parTrans" cxnId="{F8FB5269-2A7E-458A-AA96-5508FBAC4B8A}">
      <dgm:prSet/>
      <dgm:spPr/>
      <dgm:t>
        <a:bodyPr/>
        <a:lstStyle/>
        <a:p>
          <a:endParaRPr lang="en-US"/>
        </a:p>
      </dgm:t>
    </dgm:pt>
    <dgm:pt modelId="{67A83D8C-5042-4C11-9469-C34643533500}" type="sibTrans" cxnId="{F8FB5269-2A7E-458A-AA96-5508FBAC4B8A}">
      <dgm:prSet/>
      <dgm:spPr/>
      <dgm:t>
        <a:bodyPr/>
        <a:lstStyle/>
        <a:p>
          <a:endParaRPr lang="en-US"/>
        </a:p>
      </dgm:t>
    </dgm:pt>
    <dgm:pt modelId="{768F6B5E-18D8-4B50-A55B-58B64A695B5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Summary</a:t>
          </a:r>
          <a:endParaRPr lang="en-US" dirty="0"/>
        </a:p>
      </dgm:t>
    </dgm:pt>
    <dgm:pt modelId="{E8BA1BCD-C214-44A4-A4A3-7B5B6EA44478}" type="parTrans" cxnId="{DC73BAD8-ECFF-40D6-8D3E-389214FE3380}">
      <dgm:prSet/>
      <dgm:spPr/>
      <dgm:t>
        <a:bodyPr/>
        <a:lstStyle/>
        <a:p>
          <a:endParaRPr lang="en-US"/>
        </a:p>
      </dgm:t>
    </dgm:pt>
    <dgm:pt modelId="{CD6FCF7C-AE39-438B-B07E-01D7FD6E4748}" type="sibTrans" cxnId="{DC73BAD8-ECFF-40D6-8D3E-389214FE3380}">
      <dgm:prSet/>
      <dgm:spPr/>
      <dgm:t>
        <a:bodyPr/>
        <a:lstStyle/>
        <a:p>
          <a:endParaRPr lang="en-US"/>
        </a:p>
      </dgm:t>
    </dgm:pt>
    <dgm:pt modelId="{33518A2C-9F14-4486-8758-BD50B2142EF1}">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Requirements</a:t>
          </a:r>
          <a:endParaRPr lang="en-US" dirty="0"/>
        </a:p>
      </dgm:t>
    </dgm:pt>
    <dgm:pt modelId="{E2C77366-044B-4B6C-9003-ACFA476BEDDE}" type="sibTrans" cxnId="{B549B32B-A741-48DA-BEA5-4972E98DCEFC}">
      <dgm:prSet/>
      <dgm:spPr/>
      <dgm:t>
        <a:bodyPr/>
        <a:lstStyle/>
        <a:p>
          <a:endParaRPr lang="en-US"/>
        </a:p>
      </dgm:t>
    </dgm:pt>
    <dgm:pt modelId="{8B4A8E39-91DC-427A-AC2A-4C874082C71B}" type="parTrans" cxnId="{B549B32B-A741-48DA-BEA5-4972E98DCEFC}">
      <dgm:prSet/>
      <dgm:spPr/>
      <dgm:t>
        <a:bodyPr/>
        <a:lstStyle/>
        <a:p>
          <a:endParaRPr lang="en-US"/>
        </a:p>
      </dgm:t>
    </dgm:pt>
    <dgm:pt modelId="{8A9782C3-DF52-41BF-BB5A-AD73F3640FCD}">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Mechanical</a:t>
          </a:r>
          <a:endParaRPr lang="en-US" dirty="0"/>
        </a:p>
      </dgm:t>
    </dgm:pt>
    <dgm:pt modelId="{1C5D331B-F723-4726-826C-B5D2B98B7242}" type="parTrans" cxnId="{13A69CF9-DDBB-4255-93E5-4865E231BC2C}">
      <dgm:prSet/>
      <dgm:spPr/>
      <dgm:t>
        <a:bodyPr/>
        <a:lstStyle/>
        <a:p>
          <a:endParaRPr lang="en-US"/>
        </a:p>
      </dgm:t>
    </dgm:pt>
    <dgm:pt modelId="{75A549AF-4D76-4F73-8339-CF191D4760E8}" type="sibTrans" cxnId="{13A69CF9-DDBB-4255-93E5-4865E231BC2C}">
      <dgm:prSet/>
      <dgm:spPr/>
      <dgm:t>
        <a:bodyPr/>
        <a:lstStyle/>
        <a:p>
          <a:endParaRPr lang="en-US"/>
        </a:p>
      </dgm:t>
    </dgm:pt>
    <dgm:pt modelId="{31BA2BD5-BBF5-4225-8D04-BC2564B01642}">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t>Electrical</a:t>
          </a:r>
          <a:endParaRPr lang="en-US" dirty="0"/>
        </a:p>
      </dgm:t>
    </dgm:pt>
    <dgm:pt modelId="{987B6FEE-F550-4506-A292-E340CAE576C3}" type="parTrans" cxnId="{1C6499ED-C2F6-40DF-9CBF-077185879F37}">
      <dgm:prSet/>
      <dgm:spPr/>
      <dgm:t>
        <a:bodyPr/>
        <a:lstStyle/>
        <a:p>
          <a:endParaRPr lang="en-US"/>
        </a:p>
      </dgm:t>
    </dgm:pt>
    <dgm:pt modelId="{92E1560F-AD17-4BC2-843E-4B1DDC8B6DBE}" type="sibTrans" cxnId="{1C6499ED-C2F6-40DF-9CBF-077185879F37}">
      <dgm:prSet/>
      <dgm:spPr/>
      <dgm:t>
        <a:bodyPr/>
        <a:lstStyle/>
        <a:p>
          <a:endParaRPr lang="en-US"/>
        </a:p>
      </dgm:t>
    </dgm:pt>
    <dgm:pt modelId="{173F2F99-0C3A-4F4E-AF5F-949920B9454C}">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Thermal</a:t>
          </a:r>
          <a:endParaRPr lang="en-US" dirty="0"/>
        </a:p>
      </dgm:t>
    </dgm:pt>
    <dgm:pt modelId="{2A49B909-D332-483F-8500-DF4179ECD8A5}" type="parTrans" cxnId="{0D0725DD-A68B-43FC-B86E-3784759F39D6}">
      <dgm:prSet/>
      <dgm:spPr/>
      <dgm:t>
        <a:bodyPr/>
        <a:lstStyle/>
        <a:p>
          <a:endParaRPr lang="en-US"/>
        </a:p>
      </dgm:t>
    </dgm:pt>
    <dgm:pt modelId="{54548CC0-0D48-41BB-A4B8-DF6FEA56FCFF}" type="sibTrans" cxnId="{0D0725DD-A68B-43FC-B86E-3784759F39D6}">
      <dgm:prSet/>
      <dgm:spPr/>
      <dgm:t>
        <a:bodyPr/>
        <a:lstStyle/>
        <a:p>
          <a:endParaRPr lang="en-US"/>
        </a:p>
      </dgm:t>
    </dgm:pt>
    <dgm:pt modelId="{5197DDF6-9B4C-4BFC-BC3A-EA6C58E42FA7}" type="pres">
      <dgm:prSet presAssocID="{A87E6D18-95B4-40A0-A616-F1AC1B16E569}" presName="Name0" presStyleCnt="0">
        <dgm:presLayoutVars>
          <dgm:dir/>
          <dgm:animLvl val="lvl"/>
          <dgm:resizeHandles val="exact"/>
        </dgm:presLayoutVars>
      </dgm:prSet>
      <dgm:spPr/>
    </dgm:pt>
    <dgm:pt modelId="{3182EEB7-EED7-4787-B65E-513516C3A23B}" type="pres">
      <dgm:prSet presAssocID="{04259665-CD0B-4D8B-B4A6-4AA1C95B4DF6}" presName="parTxOnly" presStyleLbl="node1" presStyleIdx="0" presStyleCnt="7">
        <dgm:presLayoutVars>
          <dgm:chMax val="0"/>
          <dgm:chPref val="0"/>
          <dgm:bulletEnabled val="1"/>
        </dgm:presLayoutVars>
      </dgm:prSet>
      <dgm:spPr/>
      <dgm:t>
        <a:bodyPr/>
        <a:lstStyle/>
        <a:p>
          <a:endParaRPr lang="en-US"/>
        </a:p>
      </dgm:t>
    </dgm:pt>
    <dgm:pt modelId="{52879E85-1358-4F47-85CD-2233BCD2A99F}" type="pres">
      <dgm:prSet presAssocID="{3CE7A998-8046-454F-8585-FD69C00DC4BD}" presName="parTxOnlySpace" presStyleCnt="0"/>
      <dgm:spPr/>
    </dgm:pt>
    <dgm:pt modelId="{04F70D9C-938C-4F4F-91EC-D4D528E4A5A5}" type="pres">
      <dgm:prSet presAssocID="{33518A2C-9F14-4486-8758-BD50B2142EF1}" presName="parTxOnly" presStyleLbl="node1" presStyleIdx="1" presStyleCnt="7">
        <dgm:presLayoutVars>
          <dgm:chMax val="0"/>
          <dgm:chPref val="0"/>
          <dgm:bulletEnabled val="1"/>
        </dgm:presLayoutVars>
      </dgm:prSet>
      <dgm:spPr/>
      <dgm:t>
        <a:bodyPr/>
        <a:lstStyle/>
        <a:p>
          <a:endParaRPr lang="en-US"/>
        </a:p>
      </dgm:t>
    </dgm:pt>
    <dgm:pt modelId="{03DF3B91-CF5E-4DB1-A9D6-A5360125BE36}" type="pres">
      <dgm:prSet presAssocID="{E2C77366-044B-4B6C-9003-ACFA476BEDDE}" presName="parTxOnlySpace" presStyleCnt="0"/>
      <dgm:spPr/>
    </dgm:pt>
    <dgm:pt modelId="{37000E98-81DC-4356-95BB-7BC9E7ACF530}" type="pres">
      <dgm:prSet presAssocID="{94756241-BAB5-45B4-91F5-719576B63D90}" presName="parTxOnly" presStyleLbl="node1" presStyleIdx="2" presStyleCnt="7">
        <dgm:presLayoutVars>
          <dgm:chMax val="0"/>
          <dgm:chPref val="0"/>
          <dgm:bulletEnabled val="1"/>
        </dgm:presLayoutVars>
      </dgm:prSet>
      <dgm:spPr/>
      <dgm:t>
        <a:bodyPr/>
        <a:lstStyle/>
        <a:p>
          <a:endParaRPr lang="en-US"/>
        </a:p>
      </dgm:t>
    </dgm:pt>
    <dgm:pt modelId="{7BD15A73-5429-472D-92DA-F447988F5575}" type="pres">
      <dgm:prSet presAssocID="{67A83D8C-5042-4C11-9469-C34643533500}" presName="parTxOnlySpace" presStyleCnt="0"/>
      <dgm:spPr/>
    </dgm:pt>
    <dgm:pt modelId="{903ED198-CD86-4423-8EE5-5F1199C63C2F}" type="pres">
      <dgm:prSet presAssocID="{8A9782C3-DF52-41BF-BB5A-AD73F3640FCD}" presName="parTxOnly" presStyleLbl="node1" presStyleIdx="3" presStyleCnt="7">
        <dgm:presLayoutVars>
          <dgm:chMax val="0"/>
          <dgm:chPref val="0"/>
          <dgm:bulletEnabled val="1"/>
        </dgm:presLayoutVars>
      </dgm:prSet>
      <dgm:spPr/>
      <dgm:t>
        <a:bodyPr/>
        <a:lstStyle/>
        <a:p>
          <a:endParaRPr lang="en-US"/>
        </a:p>
      </dgm:t>
    </dgm:pt>
    <dgm:pt modelId="{B44D9E86-97E7-4906-834A-B79963150A17}" type="pres">
      <dgm:prSet presAssocID="{75A549AF-4D76-4F73-8339-CF191D4760E8}" presName="parTxOnlySpace" presStyleCnt="0"/>
      <dgm:spPr/>
    </dgm:pt>
    <dgm:pt modelId="{6C3C9525-E078-47FA-B730-44C892C0E616}" type="pres">
      <dgm:prSet presAssocID="{173F2F99-0C3A-4F4E-AF5F-949920B9454C}" presName="parTxOnly" presStyleLbl="node1" presStyleIdx="4" presStyleCnt="7">
        <dgm:presLayoutVars>
          <dgm:chMax val="0"/>
          <dgm:chPref val="0"/>
          <dgm:bulletEnabled val="1"/>
        </dgm:presLayoutVars>
      </dgm:prSet>
      <dgm:spPr/>
      <dgm:t>
        <a:bodyPr/>
        <a:lstStyle/>
        <a:p>
          <a:endParaRPr lang="en-US"/>
        </a:p>
      </dgm:t>
    </dgm:pt>
    <dgm:pt modelId="{4CF75D3B-02D9-4612-A285-7A229A4F9E9C}" type="pres">
      <dgm:prSet presAssocID="{54548CC0-0D48-41BB-A4B8-DF6FEA56FCFF}" presName="parTxOnlySpace" presStyleCnt="0"/>
      <dgm:spPr/>
    </dgm:pt>
    <dgm:pt modelId="{C8A8E80E-31BB-450D-9AE1-83090EF4584E}" type="pres">
      <dgm:prSet presAssocID="{31BA2BD5-BBF5-4225-8D04-BC2564B01642}" presName="parTxOnly" presStyleLbl="node1" presStyleIdx="5" presStyleCnt="7">
        <dgm:presLayoutVars>
          <dgm:chMax val="0"/>
          <dgm:chPref val="0"/>
          <dgm:bulletEnabled val="1"/>
        </dgm:presLayoutVars>
      </dgm:prSet>
      <dgm:spPr/>
      <dgm:t>
        <a:bodyPr/>
        <a:lstStyle/>
        <a:p>
          <a:endParaRPr lang="en-US"/>
        </a:p>
      </dgm:t>
    </dgm:pt>
    <dgm:pt modelId="{800C2201-2967-4F52-B591-9E45EE71449F}" type="pres">
      <dgm:prSet presAssocID="{92E1560F-AD17-4BC2-843E-4B1DDC8B6DBE}" presName="parTxOnlySpace" presStyleCnt="0"/>
      <dgm:spPr/>
    </dgm:pt>
    <dgm:pt modelId="{6E1AC135-A264-43D8-951A-4B328C9344B9}" type="pres">
      <dgm:prSet presAssocID="{768F6B5E-18D8-4B50-A55B-58B64A695B56}" presName="parTxOnly" presStyleLbl="node1" presStyleIdx="6" presStyleCnt="7">
        <dgm:presLayoutVars>
          <dgm:chMax val="0"/>
          <dgm:chPref val="0"/>
          <dgm:bulletEnabled val="1"/>
        </dgm:presLayoutVars>
      </dgm:prSet>
      <dgm:spPr/>
      <dgm:t>
        <a:bodyPr/>
        <a:lstStyle/>
        <a:p>
          <a:endParaRPr lang="en-US"/>
        </a:p>
      </dgm:t>
    </dgm:pt>
  </dgm:ptLst>
  <dgm:cxnLst>
    <dgm:cxn modelId="{A57141E1-2CDA-4F93-8C27-B8AE2578F5ED}" type="presOf" srcId="{04259665-CD0B-4D8B-B4A6-4AA1C95B4DF6}" destId="{3182EEB7-EED7-4787-B65E-513516C3A23B}" srcOrd="0" destOrd="0" presId="urn:microsoft.com/office/officeart/2005/8/layout/chevron1"/>
    <dgm:cxn modelId="{F5C67648-1508-4B82-ABC3-7A518D8B6E21}" type="presOf" srcId="{33518A2C-9F14-4486-8758-BD50B2142EF1}" destId="{04F70D9C-938C-4F4F-91EC-D4D528E4A5A5}" srcOrd="0" destOrd="0" presId="urn:microsoft.com/office/officeart/2005/8/layout/chevron1"/>
    <dgm:cxn modelId="{B440742A-36A6-4AFC-A25F-9D65839FBD3E}" type="presOf" srcId="{8A9782C3-DF52-41BF-BB5A-AD73F3640FCD}" destId="{903ED198-CD86-4423-8EE5-5F1199C63C2F}" srcOrd="0" destOrd="0" presId="urn:microsoft.com/office/officeart/2005/8/layout/chevron1"/>
    <dgm:cxn modelId="{DC73BAD8-ECFF-40D6-8D3E-389214FE3380}" srcId="{A87E6D18-95B4-40A0-A616-F1AC1B16E569}" destId="{768F6B5E-18D8-4B50-A55B-58B64A695B56}" srcOrd="6" destOrd="0" parTransId="{E8BA1BCD-C214-44A4-A4A3-7B5B6EA44478}" sibTransId="{CD6FCF7C-AE39-438B-B07E-01D7FD6E4748}"/>
    <dgm:cxn modelId="{606FD6A1-2154-48E6-9890-1FDBF5DF2153}" type="presOf" srcId="{173F2F99-0C3A-4F4E-AF5F-949920B9454C}" destId="{6C3C9525-E078-47FA-B730-44C892C0E616}" srcOrd="0" destOrd="0" presId="urn:microsoft.com/office/officeart/2005/8/layout/chevron1"/>
    <dgm:cxn modelId="{D2A837BA-F4EF-4B9B-91DA-0C59C95F6376}" srcId="{A87E6D18-95B4-40A0-A616-F1AC1B16E569}" destId="{04259665-CD0B-4D8B-B4A6-4AA1C95B4DF6}" srcOrd="0" destOrd="0" parTransId="{80AA4A8F-2804-43C2-B88F-83A02884E53E}" sibTransId="{3CE7A998-8046-454F-8585-FD69C00DC4BD}"/>
    <dgm:cxn modelId="{2C5FDBD5-9035-4111-B262-792AA65A7D10}" type="presOf" srcId="{A87E6D18-95B4-40A0-A616-F1AC1B16E569}" destId="{5197DDF6-9B4C-4BFC-BC3A-EA6C58E42FA7}" srcOrd="0" destOrd="0" presId="urn:microsoft.com/office/officeart/2005/8/layout/chevron1"/>
    <dgm:cxn modelId="{13A69CF9-DDBB-4255-93E5-4865E231BC2C}" srcId="{A87E6D18-95B4-40A0-A616-F1AC1B16E569}" destId="{8A9782C3-DF52-41BF-BB5A-AD73F3640FCD}" srcOrd="3" destOrd="0" parTransId="{1C5D331B-F723-4726-826C-B5D2B98B7242}" sibTransId="{75A549AF-4D76-4F73-8339-CF191D4760E8}"/>
    <dgm:cxn modelId="{1C6499ED-C2F6-40DF-9CBF-077185879F37}" srcId="{A87E6D18-95B4-40A0-A616-F1AC1B16E569}" destId="{31BA2BD5-BBF5-4225-8D04-BC2564B01642}" srcOrd="5" destOrd="0" parTransId="{987B6FEE-F550-4506-A292-E340CAE576C3}" sibTransId="{92E1560F-AD17-4BC2-843E-4B1DDC8B6DBE}"/>
    <dgm:cxn modelId="{34D8BD28-755B-45AB-B1A9-2E13FA00CC54}" type="presOf" srcId="{768F6B5E-18D8-4B50-A55B-58B64A695B56}" destId="{6E1AC135-A264-43D8-951A-4B328C9344B9}" srcOrd="0" destOrd="0" presId="urn:microsoft.com/office/officeart/2005/8/layout/chevron1"/>
    <dgm:cxn modelId="{E34EB27A-45D2-416A-8077-911FD3071382}" type="presOf" srcId="{94756241-BAB5-45B4-91F5-719576B63D90}" destId="{37000E98-81DC-4356-95BB-7BC9E7ACF530}" srcOrd="0" destOrd="0" presId="urn:microsoft.com/office/officeart/2005/8/layout/chevron1"/>
    <dgm:cxn modelId="{0D0725DD-A68B-43FC-B86E-3784759F39D6}" srcId="{A87E6D18-95B4-40A0-A616-F1AC1B16E569}" destId="{173F2F99-0C3A-4F4E-AF5F-949920B9454C}" srcOrd="4" destOrd="0" parTransId="{2A49B909-D332-483F-8500-DF4179ECD8A5}" sibTransId="{54548CC0-0D48-41BB-A4B8-DF6FEA56FCFF}"/>
    <dgm:cxn modelId="{B549B32B-A741-48DA-BEA5-4972E98DCEFC}" srcId="{A87E6D18-95B4-40A0-A616-F1AC1B16E569}" destId="{33518A2C-9F14-4486-8758-BD50B2142EF1}" srcOrd="1" destOrd="0" parTransId="{8B4A8E39-91DC-427A-AC2A-4C874082C71B}" sibTransId="{E2C77366-044B-4B6C-9003-ACFA476BEDDE}"/>
    <dgm:cxn modelId="{F8FB5269-2A7E-458A-AA96-5508FBAC4B8A}" srcId="{A87E6D18-95B4-40A0-A616-F1AC1B16E569}" destId="{94756241-BAB5-45B4-91F5-719576B63D90}" srcOrd="2" destOrd="0" parTransId="{8595525C-5204-4C5B-8EB5-DA4E3A2095F7}" sibTransId="{67A83D8C-5042-4C11-9469-C34643533500}"/>
    <dgm:cxn modelId="{AF7C1988-3579-4B8A-A929-3C3B9503249C}" type="presOf" srcId="{31BA2BD5-BBF5-4225-8D04-BC2564B01642}" destId="{C8A8E80E-31BB-450D-9AE1-83090EF4584E}" srcOrd="0" destOrd="0" presId="urn:microsoft.com/office/officeart/2005/8/layout/chevron1"/>
    <dgm:cxn modelId="{002CF308-C8EE-416A-8405-8AFE43EFA4B7}" type="presParOf" srcId="{5197DDF6-9B4C-4BFC-BC3A-EA6C58E42FA7}" destId="{3182EEB7-EED7-4787-B65E-513516C3A23B}" srcOrd="0" destOrd="0" presId="urn:microsoft.com/office/officeart/2005/8/layout/chevron1"/>
    <dgm:cxn modelId="{03F1BFB0-397F-4128-B69A-8C5B48A3261F}" type="presParOf" srcId="{5197DDF6-9B4C-4BFC-BC3A-EA6C58E42FA7}" destId="{52879E85-1358-4F47-85CD-2233BCD2A99F}" srcOrd="1" destOrd="0" presId="urn:microsoft.com/office/officeart/2005/8/layout/chevron1"/>
    <dgm:cxn modelId="{75AD37A6-D3D8-4A59-822F-AAF1D55C7A72}" type="presParOf" srcId="{5197DDF6-9B4C-4BFC-BC3A-EA6C58E42FA7}" destId="{04F70D9C-938C-4F4F-91EC-D4D528E4A5A5}" srcOrd="2" destOrd="0" presId="urn:microsoft.com/office/officeart/2005/8/layout/chevron1"/>
    <dgm:cxn modelId="{EB352D7B-6876-42A2-BFBA-0F20DBC7609D}" type="presParOf" srcId="{5197DDF6-9B4C-4BFC-BC3A-EA6C58E42FA7}" destId="{03DF3B91-CF5E-4DB1-A9D6-A5360125BE36}" srcOrd="3" destOrd="0" presId="urn:microsoft.com/office/officeart/2005/8/layout/chevron1"/>
    <dgm:cxn modelId="{52298D27-24C8-4A14-BA32-70F949C28B8E}" type="presParOf" srcId="{5197DDF6-9B4C-4BFC-BC3A-EA6C58E42FA7}" destId="{37000E98-81DC-4356-95BB-7BC9E7ACF530}" srcOrd="4" destOrd="0" presId="urn:microsoft.com/office/officeart/2005/8/layout/chevron1"/>
    <dgm:cxn modelId="{5760FEE0-2B4B-4B20-AB96-9EE95BA339A7}" type="presParOf" srcId="{5197DDF6-9B4C-4BFC-BC3A-EA6C58E42FA7}" destId="{7BD15A73-5429-472D-92DA-F447988F5575}" srcOrd="5" destOrd="0" presId="urn:microsoft.com/office/officeart/2005/8/layout/chevron1"/>
    <dgm:cxn modelId="{BE65B50A-4930-4DF9-A3BE-646DB3F4ABEA}" type="presParOf" srcId="{5197DDF6-9B4C-4BFC-BC3A-EA6C58E42FA7}" destId="{903ED198-CD86-4423-8EE5-5F1199C63C2F}" srcOrd="6" destOrd="0" presId="urn:microsoft.com/office/officeart/2005/8/layout/chevron1"/>
    <dgm:cxn modelId="{010B5528-4358-4738-821B-E2960B49F481}" type="presParOf" srcId="{5197DDF6-9B4C-4BFC-BC3A-EA6C58E42FA7}" destId="{B44D9E86-97E7-4906-834A-B79963150A17}" srcOrd="7" destOrd="0" presId="urn:microsoft.com/office/officeart/2005/8/layout/chevron1"/>
    <dgm:cxn modelId="{76C2F3BF-23FD-4F9C-8527-5364AC435910}" type="presParOf" srcId="{5197DDF6-9B4C-4BFC-BC3A-EA6C58E42FA7}" destId="{6C3C9525-E078-47FA-B730-44C892C0E616}" srcOrd="8" destOrd="0" presId="urn:microsoft.com/office/officeart/2005/8/layout/chevron1"/>
    <dgm:cxn modelId="{C37359F8-0142-45AF-843C-0EC39420F461}" type="presParOf" srcId="{5197DDF6-9B4C-4BFC-BC3A-EA6C58E42FA7}" destId="{4CF75D3B-02D9-4612-A285-7A229A4F9E9C}" srcOrd="9" destOrd="0" presId="urn:microsoft.com/office/officeart/2005/8/layout/chevron1"/>
    <dgm:cxn modelId="{7826D686-CBC4-4EA5-937F-610E452D8D3C}" type="presParOf" srcId="{5197DDF6-9B4C-4BFC-BC3A-EA6C58E42FA7}" destId="{C8A8E80E-31BB-450D-9AE1-83090EF4584E}" srcOrd="10" destOrd="0" presId="urn:microsoft.com/office/officeart/2005/8/layout/chevron1"/>
    <dgm:cxn modelId="{49751574-83AA-45B1-8061-773E1FE9A051}" type="presParOf" srcId="{5197DDF6-9B4C-4BFC-BC3A-EA6C58E42FA7}" destId="{800C2201-2967-4F52-B591-9E45EE71449F}" srcOrd="11" destOrd="0" presId="urn:microsoft.com/office/officeart/2005/8/layout/chevron1"/>
    <dgm:cxn modelId="{A92F2D7D-A0DF-404E-AF12-2F4B59F1D531}" type="presParOf" srcId="{5197DDF6-9B4C-4BFC-BC3A-EA6C58E42FA7}" destId="{6E1AC135-A264-43D8-951A-4B328C9344B9}"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6.xml><?xml version="1.0" encoding="utf-8"?>
<dgm:dataModel xmlns:dgm="http://schemas.openxmlformats.org/drawingml/2006/diagram" xmlns:a="http://schemas.openxmlformats.org/drawingml/2006/main">
  <dgm:ptLst>
    <dgm:pt modelId="{A87E6D18-95B4-40A0-A616-F1AC1B16E569}" type="doc">
      <dgm:prSet loTypeId="urn:microsoft.com/office/officeart/2005/8/layout/chevron1" loCatId="process" qsTypeId="urn:microsoft.com/office/officeart/2005/8/quickstyle/simple1" qsCatId="simple" csTypeId="urn:microsoft.com/office/officeart/2005/8/colors/accent3_2" csCatId="accent3" phldr="1"/>
      <dgm:spPr/>
    </dgm:pt>
    <dgm:pt modelId="{04259665-CD0B-4D8B-B4A6-4AA1C95B4DF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Overview</a:t>
          </a:r>
          <a:endParaRPr lang="en-US" dirty="0"/>
        </a:p>
      </dgm:t>
    </dgm:pt>
    <dgm:pt modelId="{80AA4A8F-2804-43C2-B88F-83A02884E53E}" type="parTrans" cxnId="{D2A837BA-F4EF-4B9B-91DA-0C59C95F6376}">
      <dgm:prSet/>
      <dgm:spPr/>
      <dgm:t>
        <a:bodyPr/>
        <a:lstStyle/>
        <a:p>
          <a:endParaRPr lang="en-US"/>
        </a:p>
      </dgm:t>
    </dgm:pt>
    <dgm:pt modelId="{3CE7A998-8046-454F-8585-FD69C00DC4BD}" type="sibTrans" cxnId="{D2A837BA-F4EF-4B9B-91DA-0C59C95F6376}">
      <dgm:prSet/>
      <dgm:spPr/>
      <dgm:t>
        <a:bodyPr/>
        <a:lstStyle/>
        <a:p>
          <a:endParaRPr lang="en-US"/>
        </a:p>
      </dgm:t>
    </dgm:pt>
    <dgm:pt modelId="{94756241-BAB5-45B4-91F5-719576B63D90}">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Sensor Selection</a:t>
          </a:r>
          <a:endParaRPr lang="en-US" dirty="0"/>
        </a:p>
      </dgm:t>
    </dgm:pt>
    <dgm:pt modelId="{8595525C-5204-4C5B-8EB5-DA4E3A2095F7}" type="parTrans" cxnId="{F8FB5269-2A7E-458A-AA96-5508FBAC4B8A}">
      <dgm:prSet/>
      <dgm:spPr/>
      <dgm:t>
        <a:bodyPr/>
        <a:lstStyle/>
        <a:p>
          <a:endParaRPr lang="en-US"/>
        </a:p>
      </dgm:t>
    </dgm:pt>
    <dgm:pt modelId="{67A83D8C-5042-4C11-9469-C34643533500}" type="sibTrans" cxnId="{F8FB5269-2A7E-458A-AA96-5508FBAC4B8A}">
      <dgm:prSet/>
      <dgm:spPr/>
      <dgm:t>
        <a:bodyPr/>
        <a:lstStyle/>
        <a:p>
          <a:endParaRPr lang="en-US"/>
        </a:p>
      </dgm:t>
    </dgm:pt>
    <dgm:pt modelId="{768F6B5E-18D8-4B50-A55B-58B64A695B5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Summary</a:t>
          </a:r>
          <a:endParaRPr lang="en-US" dirty="0"/>
        </a:p>
      </dgm:t>
    </dgm:pt>
    <dgm:pt modelId="{E8BA1BCD-C214-44A4-A4A3-7B5B6EA44478}" type="parTrans" cxnId="{DC73BAD8-ECFF-40D6-8D3E-389214FE3380}">
      <dgm:prSet/>
      <dgm:spPr/>
      <dgm:t>
        <a:bodyPr/>
        <a:lstStyle/>
        <a:p>
          <a:endParaRPr lang="en-US"/>
        </a:p>
      </dgm:t>
    </dgm:pt>
    <dgm:pt modelId="{CD6FCF7C-AE39-438B-B07E-01D7FD6E4748}" type="sibTrans" cxnId="{DC73BAD8-ECFF-40D6-8D3E-389214FE3380}">
      <dgm:prSet/>
      <dgm:spPr/>
      <dgm:t>
        <a:bodyPr/>
        <a:lstStyle/>
        <a:p>
          <a:endParaRPr lang="en-US"/>
        </a:p>
      </dgm:t>
    </dgm:pt>
    <dgm:pt modelId="{33518A2C-9F14-4486-8758-BD50B2142EF1}">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Requirements</a:t>
          </a:r>
          <a:endParaRPr lang="en-US" dirty="0"/>
        </a:p>
      </dgm:t>
    </dgm:pt>
    <dgm:pt modelId="{E2C77366-044B-4B6C-9003-ACFA476BEDDE}" type="sibTrans" cxnId="{B549B32B-A741-48DA-BEA5-4972E98DCEFC}">
      <dgm:prSet/>
      <dgm:spPr/>
      <dgm:t>
        <a:bodyPr/>
        <a:lstStyle/>
        <a:p>
          <a:endParaRPr lang="en-US"/>
        </a:p>
      </dgm:t>
    </dgm:pt>
    <dgm:pt modelId="{8B4A8E39-91DC-427A-AC2A-4C874082C71B}" type="parTrans" cxnId="{B549B32B-A741-48DA-BEA5-4972E98DCEFC}">
      <dgm:prSet/>
      <dgm:spPr/>
      <dgm:t>
        <a:bodyPr/>
        <a:lstStyle/>
        <a:p>
          <a:endParaRPr lang="en-US"/>
        </a:p>
      </dgm:t>
    </dgm:pt>
    <dgm:pt modelId="{8A9782C3-DF52-41BF-BB5A-AD73F3640FCD}">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Mechanical</a:t>
          </a:r>
          <a:endParaRPr lang="en-US" dirty="0"/>
        </a:p>
      </dgm:t>
    </dgm:pt>
    <dgm:pt modelId="{1C5D331B-F723-4726-826C-B5D2B98B7242}" type="parTrans" cxnId="{13A69CF9-DDBB-4255-93E5-4865E231BC2C}">
      <dgm:prSet/>
      <dgm:spPr/>
      <dgm:t>
        <a:bodyPr/>
        <a:lstStyle/>
        <a:p>
          <a:endParaRPr lang="en-US"/>
        </a:p>
      </dgm:t>
    </dgm:pt>
    <dgm:pt modelId="{75A549AF-4D76-4F73-8339-CF191D4760E8}" type="sibTrans" cxnId="{13A69CF9-DDBB-4255-93E5-4865E231BC2C}">
      <dgm:prSet/>
      <dgm:spPr/>
      <dgm:t>
        <a:bodyPr/>
        <a:lstStyle/>
        <a:p>
          <a:endParaRPr lang="en-US"/>
        </a:p>
      </dgm:t>
    </dgm:pt>
    <dgm:pt modelId="{31BA2BD5-BBF5-4225-8D04-BC2564B01642}">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t>Electrical</a:t>
          </a:r>
          <a:endParaRPr lang="en-US" dirty="0"/>
        </a:p>
      </dgm:t>
    </dgm:pt>
    <dgm:pt modelId="{987B6FEE-F550-4506-A292-E340CAE576C3}" type="parTrans" cxnId="{1C6499ED-C2F6-40DF-9CBF-077185879F37}">
      <dgm:prSet/>
      <dgm:spPr/>
      <dgm:t>
        <a:bodyPr/>
        <a:lstStyle/>
        <a:p>
          <a:endParaRPr lang="en-US"/>
        </a:p>
      </dgm:t>
    </dgm:pt>
    <dgm:pt modelId="{92E1560F-AD17-4BC2-843E-4B1DDC8B6DBE}" type="sibTrans" cxnId="{1C6499ED-C2F6-40DF-9CBF-077185879F37}">
      <dgm:prSet/>
      <dgm:spPr/>
      <dgm:t>
        <a:bodyPr/>
        <a:lstStyle/>
        <a:p>
          <a:endParaRPr lang="en-US"/>
        </a:p>
      </dgm:t>
    </dgm:pt>
    <dgm:pt modelId="{173F2F99-0C3A-4F4E-AF5F-949920B9454C}">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Thermal</a:t>
          </a:r>
          <a:endParaRPr lang="en-US" dirty="0"/>
        </a:p>
      </dgm:t>
    </dgm:pt>
    <dgm:pt modelId="{2A49B909-D332-483F-8500-DF4179ECD8A5}" type="parTrans" cxnId="{0D0725DD-A68B-43FC-B86E-3784759F39D6}">
      <dgm:prSet/>
      <dgm:spPr/>
      <dgm:t>
        <a:bodyPr/>
        <a:lstStyle/>
        <a:p>
          <a:endParaRPr lang="en-US"/>
        </a:p>
      </dgm:t>
    </dgm:pt>
    <dgm:pt modelId="{54548CC0-0D48-41BB-A4B8-DF6FEA56FCFF}" type="sibTrans" cxnId="{0D0725DD-A68B-43FC-B86E-3784759F39D6}">
      <dgm:prSet/>
      <dgm:spPr/>
      <dgm:t>
        <a:bodyPr/>
        <a:lstStyle/>
        <a:p>
          <a:endParaRPr lang="en-US"/>
        </a:p>
      </dgm:t>
    </dgm:pt>
    <dgm:pt modelId="{5197DDF6-9B4C-4BFC-BC3A-EA6C58E42FA7}" type="pres">
      <dgm:prSet presAssocID="{A87E6D18-95B4-40A0-A616-F1AC1B16E569}" presName="Name0" presStyleCnt="0">
        <dgm:presLayoutVars>
          <dgm:dir/>
          <dgm:animLvl val="lvl"/>
          <dgm:resizeHandles val="exact"/>
        </dgm:presLayoutVars>
      </dgm:prSet>
      <dgm:spPr/>
    </dgm:pt>
    <dgm:pt modelId="{3182EEB7-EED7-4787-B65E-513516C3A23B}" type="pres">
      <dgm:prSet presAssocID="{04259665-CD0B-4D8B-B4A6-4AA1C95B4DF6}" presName="parTxOnly" presStyleLbl="node1" presStyleIdx="0" presStyleCnt="7">
        <dgm:presLayoutVars>
          <dgm:chMax val="0"/>
          <dgm:chPref val="0"/>
          <dgm:bulletEnabled val="1"/>
        </dgm:presLayoutVars>
      </dgm:prSet>
      <dgm:spPr/>
      <dgm:t>
        <a:bodyPr/>
        <a:lstStyle/>
        <a:p>
          <a:endParaRPr lang="en-US"/>
        </a:p>
      </dgm:t>
    </dgm:pt>
    <dgm:pt modelId="{52879E85-1358-4F47-85CD-2233BCD2A99F}" type="pres">
      <dgm:prSet presAssocID="{3CE7A998-8046-454F-8585-FD69C00DC4BD}" presName="parTxOnlySpace" presStyleCnt="0"/>
      <dgm:spPr/>
    </dgm:pt>
    <dgm:pt modelId="{04F70D9C-938C-4F4F-91EC-D4D528E4A5A5}" type="pres">
      <dgm:prSet presAssocID="{33518A2C-9F14-4486-8758-BD50B2142EF1}" presName="parTxOnly" presStyleLbl="node1" presStyleIdx="1" presStyleCnt="7">
        <dgm:presLayoutVars>
          <dgm:chMax val="0"/>
          <dgm:chPref val="0"/>
          <dgm:bulletEnabled val="1"/>
        </dgm:presLayoutVars>
      </dgm:prSet>
      <dgm:spPr/>
      <dgm:t>
        <a:bodyPr/>
        <a:lstStyle/>
        <a:p>
          <a:endParaRPr lang="en-US"/>
        </a:p>
      </dgm:t>
    </dgm:pt>
    <dgm:pt modelId="{03DF3B91-CF5E-4DB1-A9D6-A5360125BE36}" type="pres">
      <dgm:prSet presAssocID="{E2C77366-044B-4B6C-9003-ACFA476BEDDE}" presName="parTxOnlySpace" presStyleCnt="0"/>
      <dgm:spPr/>
    </dgm:pt>
    <dgm:pt modelId="{37000E98-81DC-4356-95BB-7BC9E7ACF530}" type="pres">
      <dgm:prSet presAssocID="{94756241-BAB5-45B4-91F5-719576B63D90}" presName="parTxOnly" presStyleLbl="node1" presStyleIdx="2" presStyleCnt="7">
        <dgm:presLayoutVars>
          <dgm:chMax val="0"/>
          <dgm:chPref val="0"/>
          <dgm:bulletEnabled val="1"/>
        </dgm:presLayoutVars>
      </dgm:prSet>
      <dgm:spPr/>
      <dgm:t>
        <a:bodyPr/>
        <a:lstStyle/>
        <a:p>
          <a:endParaRPr lang="en-US"/>
        </a:p>
      </dgm:t>
    </dgm:pt>
    <dgm:pt modelId="{7BD15A73-5429-472D-92DA-F447988F5575}" type="pres">
      <dgm:prSet presAssocID="{67A83D8C-5042-4C11-9469-C34643533500}" presName="parTxOnlySpace" presStyleCnt="0"/>
      <dgm:spPr/>
    </dgm:pt>
    <dgm:pt modelId="{903ED198-CD86-4423-8EE5-5F1199C63C2F}" type="pres">
      <dgm:prSet presAssocID="{8A9782C3-DF52-41BF-BB5A-AD73F3640FCD}" presName="parTxOnly" presStyleLbl="node1" presStyleIdx="3" presStyleCnt="7">
        <dgm:presLayoutVars>
          <dgm:chMax val="0"/>
          <dgm:chPref val="0"/>
          <dgm:bulletEnabled val="1"/>
        </dgm:presLayoutVars>
      </dgm:prSet>
      <dgm:spPr/>
      <dgm:t>
        <a:bodyPr/>
        <a:lstStyle/>
        <a:p>
          <a:endParaRPr lang="en-US"/>
        </a:p>
      </dgm:t>
    </dgm:pt>
    <dgm:pt modelId="{B44D9E86-97E7-4906-834A-B79963150A17}" type="pres">
      <dgm:prSet presAssocID="{75A549AF-4D76-4F73-8339-CF191D4760E8}" presName="parTxOnlySpace" presStyleCnt="0"/>
      <dgm:spPr/>
    </dgm:pt>
    <dgm:pt modelId="{6C3C9525-E078-47FA-B730-44C892C0E616}" type="pres">
      <dgm:prSet presAssocID="{173F2F99-0C3A-4F4E-AF5F-949920B9454C}" presName="parTxOnly" presStyleLbl="node1" presStyleIdx="4" presStyleCnt="7">
        <dgm:presLayoutVars>
          <dgm:chMax val="0"/>
          <dgm:chPref val="0"/>
          <dgm:bulletEnabled val="1"/>
        </dgm:presLayoutVars>
      </dgm:prSet>
      <dgm:spPr/>
      <dgm:t>
        <a:bodyPr/>
        <a:lstStyle/>
        <a:p>
          <a:endParaRPr lang="en-US"/>
        </a:p>
      </dgm:t>
    </dgm:pt>
    <dgm:pt modelId="{4CF75D3B-02D9-4612-A285-7A229A4F9E9C}" type="pres">
      <dgm:prSet presAssocID="{54548CC0-0D48-41BB-A4B8-DF6FEA56FCFF}" presName="parTxOnlySpace" presStyleCnt="0"/>
      <dgm:spPr/>
    </dgm:pt>
    <dgm:pt modelId="{C8A8E80E-31BB-450D-9AE1-83090EF4584E}" type="pres">
      <dgm:prSet presAssocID="{31BA2BD5-BBF5-4225-8D04-BC2564B01642}" presName="parTxOnly" presStyleLbl="node1" presStyleIdx="5" presStyleCnt="7">
        <dgm:presLayoutVars>
          <dgm:chMax val="0"/>
          <dgm:chPref val="0"/>
          <dgm:bulletEnabled val="1"/>
        </dgm:presLayoutVars>
      </dgm:prSet>
      <dgm:spPr/>
      <dgm:t>
        <a:bodyPr/>
        <a:lstStyle/>
        <a:p>
          <a:endParaRPr lang="en-US"/>
        </a:p>
      </dgm:t>
    </dgm:pt>
    <dgm:pt modelId="{800C2201-2967-4F52-B591-9E45EE71449F}" type="pres">
      <dgm:prSet presAssocID="{92E1560F-AD17-4BC2-843E-4B1DDC8B6DBE}" presName="parTxOnlySpace" presStyleCnt="0"/>
      <dgm:spPr/>
    </dgm:pt>
    <dgm:pt modelId="{6E1AC135-A264-43D8-951A-4B328C9344B9}" type="pres">
      <dgm:prSet presAssocID="{768F6B5E-18D8-4B50-A55B-58B64A695B56}" presName="parTxOnly" presStyleLbl="node1" presStyleIdx="6" presStyleCnt="7">
        <dgm:presLayoutVars>
          <dgm:chMax val="0"/>
          <dgm:chPref val="0"/>
          <dgm:bulletEnabled val="1"/>
        </dgm:presLayoutVars>
      </dgm:prSet>
      <dgm:spPr/>
      <dgm:t>
        <a:bodyPr/>
        <a:lstStyle/>
        <a:p>
          <a:endParaRPr lang="en-US"/>
        </a:p>
      </dgm:t>
    </dgm:pt>
  </dgm:ptLst>
  <dgm:cxnLst>
    <dgm:cxn modelId="{E36FD82A-1685-48F8-A8E4-BD288F98FC2D}" type="presOf" srcId="{04259665-CD0B-4D8B-B4A6-4AA1C95B4DF6}" destId="{3182EEB7-EED7-4787-B65E-513516C3A23B}" srcOrd="0" destOrd="0" presId="urn:microsoft.com/office/officeart/2005/8/layout/chevron1"/>
    <dgm:cxn modelId="{4920A236-38BA-44F8-9DF3-2F350E11FABB}" type="presOf" srcId="{31BA2BD5-BBF5-4225-8D04-BC2564B01642}" destId="{C8A8E80E-31BB-450D-9AE1-83090EF4584E}" srcOrd="0" destOrd="0" presId="urn:microsoft.com/office/officeart/2005/8/layout/chevron1"/>
    <dgm:cxn modelId="{DC73BAD8-ECFF-40D6-8D3E-389214FE3380}" srcId="{A87E6D18-95B4-40A0-A616-F1AC1B16E569}" destId="{768F6B5E-18D8-4B50-A55B-58B64A695B56}" srcOrd="6" destOrd="0" parTransId="{E8BA1BCD-C214-44A4-A4A3-7B5B6EA44478}" sibTransId="{CD6FCF7C-AE39-438B-B07E-01D7FD6E4748}"/>
    <dgm:cxn modelId="{D2A837BA-F4EF-4B9B-91DA-0C59C95F6376}" srcId="{A87E6D18-95B4-40A0-A616-F1AC1B16E569}" destId="{04259665-CD0B-4D8B-B4A6-4AA1C95B4DF6}" srcOrd="0" destOrd="0" parTransId="{80AA4A8F-2804-43C2-B88F-83A02884E53E}" sibTransId="{3CE7A998-8046-454F-8585-FD69C00DC4BD}"/>
    <dgm:cxn modelId="{08DE9486-2D52-4F2D-99CC-04EF549F4604}" type="presOf" srcId="{33518A2C-9F14-4486-8758-BD50B2142EF1}" destId="{04F70D9C-938C-4F4F-91EC-D4D528E4A5A5}" srcOrd="0" destOrd="0" presId="urn:microsoft.com/office/officeart/2005/8/layout/chevron1"/>
    <dgm:cxn modelId="{506AEF99-4CF1-45B9-BFAF-C60664686274}" type="presOf" srcId="{173F2F99-0C3A-4F4E-AF5F-949920B9454C}" destId="{6C3C9525-E078-47FA-B730-44C892C0E616}" srcOrd="0" destOrd="0" presId="urn:microsoft.com/office/officeart/2005/8/layout/chevron1"/>
    <dgm:cxn modelId="{13A69CF9-DDBB-4255-93E5-4865E231BC2C}" srcId="{A87E6D18-95B4-40A0-A616-F1AC1B16E569}" destId="{8A9782C3-DF52-41BF-BB5A-AD73F3640FCD}" srcOrd="3" destOrd="0" parTransId="{1C5D331B-F723-4726-826C-B5D2B98B7242}" sibTransId="{75A549AF-4D76-4F73-8339-CF191D4760E8}"/>
    <dgm:cxn modelId="{1C6499ED-C2F6-40DF-9CBF-077185879F37}" srcId="{A87E6D18-95B4-40A0-A616-F1AC1B16E569}" destId="{31BA2BD5-BBF5-4225-8D04-BC2564B01642}" srcOrd="5" destOrd="0" parTransId="{987B6FEE-F550-4506-A292-E340CAE576C3}" sibTransId="{92E1560F-AD17-4BC2-843E-4B1DDC8B6DBE}"/>
    <dgm:cxn modelId="{752C12AE-004B-464D-856B-740407878E43}" type="presOf" srcId="{A87E6D18-95B4-40A0-A616-F1AC1B16E569}" destId="{5197DDF6-9B4C-4BFC-BC3A-EA6C58E42FA7}" srcOrd="0" destOrd="0" presId="urn:microsoft.com/office/officeart/2005/8/layout/chevron1"/>
    <dgm:cxn modelId="{D0A6BEF4-E665-40CA-AC5D-E30446C0B41E}" type="presOf" srcId="{768F6B5E-18D8-4B50-A55B-58B64A695B56}" destId="{6E1AC135-A264-43D8-951A-4B328C9344B9}" srcOrd="0" destOrd="0" presId="urn:microsoft.com/office/officeart/2005/8/layout/chevron1"/>
    <dgm:cxn modelId="{0D0725DD-A68B-43FC-B86E-3784759F39D6}" srcId="{A87E6D18-95B4-40A0-A616-F1AC1B16E569}" destId="{173F2F99-0C3A-4F4E-AF5F-949920B9454C}" srcOrd="4" destOrd="0" parTransId="{2A49B909-D332-483F-8500-DF4179ECD8A5}" sibTransId="{54548CC0-0D48-41BB-A4B8-DF6FEA56FCFF}"/>
    <dgm:cxn modelId="{B549B32B-A741-48DA-BEA5-4972E98DCEFC}" srcId="{A87E6D18-95B4-40A0-A616-F1AC1B16E569}" destId="{33518A2C-9F14-4486-8758-BD50B2142EF1}" srcOrd="1" destOrd="0" parTransId="{8B4A8E39-91DC-427A-AC2A-4C874082C71B}" sibTransId="{E2C77366-044B-4B6C-9003-ACFA476BEDDE}"/>
    <dgm:cxn modelId="{9FDF7707-72D3-4DA0-B087-BFBC0932FBE4}" type="presOf" srcId="{8A9782C3-DF52-41BF-BB5A-AD73F3640FCD}" destId="{903ED198-CD86-4423-8EE5-5F1199C63C2F}" srcOrd="0" destOrd="0" presId="urn:microsoft.com/office/officeart/2005/8/layout/chevron1"/>
    <dgm:cxn modelId="{F8FB5269-2A7E-458A-AA96-5508FBAC4B8A}" srcId="{A87E6D18-95B4-40A0-A616-F1AC1B16E569}" destId="{94756241-BAB5-45B4-91F5-719576B63D90}" srcOrd="2" destOrd="0" parTransId="{8595525C-5204-4C5B-8EB5-DA4E3A2095F7}" sibTransId="{67A83D8C-5042-4C11-9469-C34643533500}"/>
    <dgm:cxn modelId="{6D65E592-F6C7-42E4-B8AE-83D8A3617FBF}" type="presOf" srcId="{94756241-BAB5-45B4-91F5-719576B63D90}" destId="{37000E98-81DC-4356-95BB-7BC9E7ACF530}" srcOrd="0" destOrd="0" presId="urn:microsoft.com/office/officeart/2005/8/layout/chevron1"/>
    <dgm:cxn modelId="{89DB468D-BDFB-4BE2-98E2-A2A1F9FD9B72}" type="presParOf" srcId="{5197DDF6-9B4C-4BFC-BC3A-EA6C58E42FA7}" destId="{3182EEB7-EED7-4787-B65E-513516C3A23B}" srcOrd="0" destOrd="0" presId="urn:microsoft.com/office/officeart/2005/8/layout/chevron1"/>
    <dgm:cxn modelId="{9F8357A8-A4FD-4640-9633-626BEEC2A826}" type="presParOf" srcId="{5197DDF6-9B4C-4BFC-BC3A-EA6C58E42FA7}" destId="{52879E85-1358-4F47-85CD-2233BCD2A99F}" srcOrd="1" destOrd="0" presId="urn:microsoft.com/office/officeart/2005/8/layout/chevron1"/>
    <dgm:cxn modelId="{36337F97-0F79-46F4-ABA6-B26BAC04D477}" type="presParOf" srcId="{5197DDF6-9B4C-4BFC-BC3A-EA6C58E42FA7}" destId="{04F70D9C-938C-4F4F-91EC-D4D528E4A5A5}" srcOrd="2" destOrd="0" presId="urn:microsoft.com/office/officeart/2005/8/layout/chevron1"/>
    <dgm:cxn modelId="{1648BE91-B22F-4246-9D93-3B53E86764FC}" type="presParOf" srcId="{5197DDF6-9B4C-4BFC-BC3A-EA6C58E42FA7}" destId="{03DF3B91-CF5E-4DB1-A9D6-A5360125BE36}" srcOrd="3" destOrd="0" presId="urn:microsoft.com/office/officeart/2005/8/layout/chevron1"/>
    <dgm:cxn modelId="{73E2188E-2192-4906-803C-1E87E8941D45}" type="presParOf" srcId="{5197DDF6-9B4C-4BFC-BC3A-EA6C58E42FA7}" destId="{37000E98-81DC-4356-95BB-7BC9E7ACF530}" srcOrd="4" destOrd="0" presId="urn:microsoft.com/office/officeart/2005/8/layout/chevron1"/>
    <dgm:cxn modelId="{8B85A264-80B6-431F-80A7-DFD6F3F5C0BF}" type="presParOf" srcId="{5197DDF6-9B4C-4BFC-BC3A-EA6C58E42FA7}" destId="{7BD15A73-5429-472D-92DA-F447988F5575}" srcOrd="5" destOrd="0" presId="urn:microsoft.com/office/officeart/2005/8/layout/chevron1"/>
    <dgm:cxn modelId="{A5DF6861-5EEE-4282-BD17-F9F99939C7A8}" type="presParOf" srcId="{5197DDF6-9B4C-4BFC-BC3A-EA6C58E42FA7}" destId="{903ED198-CD86-4423-8EE5-5F1199C63C2F}" srcOrd="6" destOrd="0" presId="urn:microsoft.com/office/officeart/2005/8/layout/chevron1"/>
    <dgm:cxn modelId="{3E45CEC1-63F5-4118-9E5E-061F79D02EBA}" type="presParOf" srcId="{5197DDF6-9B4C-4BFC-BC3A-EA6C58E42FA7}" destId="{B44D9E86-97E7-4906-834A-B79963150A17}" srcOrd="7" destOrd="0" presId="urn:microsoft.com/office/officeart/2005/8/layout/chevron1"/>
    <dgm:cxn modelId="{CC648B4C-EB41-404A-874D-9C88964DB43C}" type="presParOf" srcId="{5197DDF6-9B4C-4BFC-BC3A-EA6C58E42FA7}" destId="{6C3C9525-E078-47FA-B730-44C892C0E616}" srcOrd="8" destOrd="0" presId="urn:microsoft.com/office/officeart/2005/8/layout/chevron1"/>
    <dgm:cxn modelId="{3FCAB6FA-2FAB-4BD9-86BC-580667A46AC6}" type="presParOf" srcId="{5197DDF6-9B4C-4BFC-BC3A-EA6C58E42FA7}" destId="{4CF75D3B-02D9-4612-A285-7A229A4F9E9C}" srcOrd="9" destOrd="0" presId="urn:microsoft.com/office/officeart/2005/8/layout/chevron1"/>
    <dgm:cxn modelId="{D8D0AC03-186B-4EE5-8E09-B3C3B283C3ED}" type="presParOf" srcId="{5197DDF6-9B4C-4BFC-BC3A-EA6C58E42FA7}" destId="{C8A8E80E-31BB-450D-9AE1-83090EF4584E}" srcOrd="10" destOrd="0" presId="urn:microsoft.com/office/officeart/2005/8/layout/chevron1"/>
    <dgm:cxn modelId="{CC6C2E63-0415-4F73-8B60-5568DA8347EB}" type="presParOf" srcId="{5197DDF6-9B4C-4BFC-BC3A-EA6C58E42FA7}" destId="{800C2201-2967-4F52-B591-9E45EE71449F}" srcOrd="11" destOrd="0" presId="urn:microsoft.com/office/officeart/2005/8/layout/chevron1"/>
    <dgm:cxn modelId="{1DCD89EE-4B42-4286-A022-AB896B9229B0}" type="presParOf" srcId="{5197DDF6-9B4C-4BFC-BC3A-EA6C58E42FA7}" destId="{6E1AC135-A264-43D8-951A-4B328C9344B9}"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7.xml><?xml version="1.0" encoding="utf-8"?>
<dgm:dataModel xmlns:dgm="http://schemas.openxmlformats.org/drawingml/2006/diagram" xmlns:a="http://schemas.openxmlformats.org/drawingml/2006/main">
  <dgm:ptLst>
    <dgm:pt modelId="{A87E6D18-95B4-40A0-A616-F1AC1B16E569}" type="doc">
      <dgm:prSet loTypeId="urn:microsoft.com/office/officeart/2005/8/layout/chevron1" loCatId="process" qsTypeId="urn:microsoft.com/office/officeart/2005/8/quickstyle/simple1" qsCatId="simple" csTypeId="urn:microsoft.com/office/officeart/2005/8/colors/accent3_2" csCatId="accent3" phldr="1"/>
      <dgm:spPr/>
    </dgm:pt>
    <dgm:pt modelId="{04259665-CD0B-4D8B-B4A6-4AA1C95B4DF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Overview</a:t>
          </a:r>
          <a:endParaRPr lang="en-US" dirty="0"/>
        </a:p>
      </dgm:t>
    </dgm:pt>
    <dgm:pt modelId="{80AA4A8F-2804-43C2-B88F-83A02884E53E}" type="parTrans" cxnId="{D2A837BA-F4EF-4B9B-91DA-0C59C95F6376}">
      <dgm:prSet/>
      <dgm:spPr/>
      <dgm:t>
        <a:bodyPr/>
        <a:lstStyle/>
        <a:p>
          <a:endParaRPr lang="en-US"/>
        </a:p>
      </dgm:t>
    </dgm:pt>
    <dgm:pt modelId="{3CE7A998-8046-454F-8585-FD69C00DC4BD}" type="sibTrans" cxnId="{D2A837BA-F4EF-4B9B-91DA-0C59C95F6376}">
      <dgm:prSet/>
      <dgm:spPr/>
      <dgm:t>
        <a:bodyPr/>
        <a:lstStyle/>
        <a:p>
          <a:endParaRPr lang="en-US"/>
        </a:p>
      </dgm:t>
    </dgm:pt>
    <dgm:pt modelId="{94756241-BAB5-45B4-91F5-719576B63D90}">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Sensor Selection</a:t>
          </a:r>
          <a:endParaRPr lang="en-US" dirty="0"/>
        </a:p>
      </dgm:t>
    </dgm:pt>
    <dgm:pt modelId="{8595525C-5204-4C5B-8EB5-DA4E3A2095F7}" type="parTrans" cxnId="{F8FB5269-2A7E-458A-AA96-5508FBAC4B8A}">
      <dgm:prSet/>
      <dgm:spPr/>
      <dgm:t>
        <a:bodyPr/>
        <a:lstStyle/>
        <a:p>
          <a:endParaRPr lang="en-US"/>
        </a:p>
      </dgm:t>
    </dgm:pt>
    <dgm:pt modelId="{67A83D8C-5042-4C11-9469-C34643533500}" type="sibTrans" cxnId="{F8FB5269-2A7E-458A-AA96-5508FBAC4B8A}">
      <dgm:prSet/>
      <dgm:spPr/>
      <dgm:t>
        <a:bodyPr/>
        <a:lstStyle/>
        <a:p>
          <a:endParaRPr lang="en-US"/>
        </a:p>
      </dgm:t>
    </dgm:pt>
    <dgm:pt modelId="{768F6B5E-18D8-4B50-A55B-58B64A695B5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Summary</a:t>
          </a:r>
          <a:endParaRPr lang="en-US" dirty="0"/>
        </a:p>
      </dgm:t>
    </dgm:pt>
    <dgm:pt modelId="{E8BA1BCD-C214-44A4-A4A3-7B5B6EA44478}" type="parTrans" cxnId="{DC73BAD8-ECFF-40D6-8D3E-389214FE3380}">
      <dgm:prSet/>
      <dgm:spPr/>
      <dgm:t>
        <a:bodyPr/>
        <a:lstStyle/>
        <a:p>
          <a:endParaRPr lang="en-US"/>
        </a:p>
      </dgm:t>
    </dgm:pt>
    <dgm:pt modelId="{CD6FCF7C-AE39-438B-B07E-01D7FD6E4748}" type="sibTrans" cxnId="{DC73BAD8-ECFF-40D6-8D3E-389214FE3380}">
      <dgm:prSet/>
      <dgm:spPr/>
      <dgm:t>
        <a:bodyPr/>
        <a:lstStyle/>
        <a:p>
          <a:endParaRPr lang="en-US"/>
        </a:p>
      </dgm:t>
    </dgm:pt>
    <dgm:pt modelId="{33518A2C-9F14-4486-8758-BD50B2142EF1}">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Requirements</a:t>
          </a:r>
          <a:endParaRPr lang="en-US" dirty="0"/>
        </a:p>
      </dgm:t>
    </dgm:pt>
    <dgm:pt modelId="{E2C77366-044B-4B6C-9003-ACFA476BEDDE}" type="sibTrans" cxnId="{B549B32B-A741-48DA-BEA5-4972E98DCEFC}">
      <dgm:prSet/>
      <dgm:spPr/>
      <dgm:t>
        <a:bodyPr/>
        <a:lstStyle/>
        <a:p>
          <a:endParaRPr lang="en-US"/>
        </a:p>
      </dgm:t>
    </dgm:pt>
    <dgm:pt modelId="{8B4A8E39-91DC-427A-AC2A-4C874082C71B}" type="parTrans" cxnId="{B549B32B-A741-48DA-BEA5-4972E98DCEFC}">
      <dgm:prSet/>
      <dgm:spPr/>
      <dgm:t>
        <a:bodyPr/>
        <a:lstStyle/>
        <a:p>
          <a:endParaRPr lang="en-US"/>
        </a:p>
      </dgm:t>
    </dgm:pt>
    <dgm:pt modelId="{8A9782C3-DF52-41BF-BB5A-AD73F3640FCD}">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Mechanical</a:t>
          </a:r>
          <a:endParaRPr lang="en-US" dirty="0"/>
        </a:p>
      </dgm:t>
    </dgm:pt>
    <dgm:pt modelId="{1C5D331B-F723-4726-826C-B5D2B98B7242}" type="parTrans" cxnId="{13A69CF9-DDBB-4255-93E5-4865E231BC2C}">
      <dgm:prSet/>
      <dgm:spPr/>
      <dgm:t>
        <a:bodyPr/>
        <a:lstStyle/>
        <a:p>
          <a:endParaRPr lang="en-US"/>
        </a:p>
      </dgm:t>
    </dgm:pt>
    <dgm:pt modelId="{75A549AF-4D76-4F73-8339-CF191D4760E8}" type="sibTrans" cxnId="{13A69CF9-DDBB-4255-93E5-4865E231BC2C}">
      <dgm:prSet/>
      <dgm:spPr/>
      <dgm:t>
        <a:bodyPr/>
        <a:lstStyle/>
        <a:p>
          <a:endParaRPr lang="en-US"/>
        </a:p>
      </dgm:t>
    </dgm:pt>
    <dgm:pt modelId="{31BA2BD5-BBF5-4225-8D04-BC2564B01642}">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t>Electrical</a:t>
          </a:r>
          <a:endParaRPr lang="en-US" dirty="0"/>
        </a:p>
      </dgm:t>
    </dgm:pt>
    <dgm:pt modelId="{987B6FEE-F550-4506-A292-E340CAE576C3}" type="parTrans" cxnId="{1C6499ED-C2F6-40DF-9CBF-077185879F37}">
      <dgm:prSet/>
      <dgm:spPr/>
      <dgm:t>
        <a:bodyPr/>
        <a:lstStyle/>
        <a:p>
          <a:endParaRPr lang="en-US"/>
        </a:p>
      </dgm:t>
    </dgm:pt>
    <dgm:pt modelId="{92E1560F-AD17-4BC2-843E-4B1DDC8B6DBE}" type="sibTrans" cxnId="{1C6499ED-C2F6-40DF-9CBF-077185879F37}">
      <dgm:prSet/>
      <dgm:spPr/>
      <dgm:t>
        <a:bodyPr/>
        <a:lstStyle/>
        <a:p>
          <a:endParaRPr lang="en-US"/>
        </a:p>
      </dgm:t>
    </dgm:pt>
    <dgm:pt modelId="{173F2F99-0C3A-4F4E-AF5F-949920B9454C}">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Thermal</a:t>
          </a:r>
          <a:endParaRPr lang="en-US" dirty="0"/>
        </a:p>
      </dgm:t>
    </dgm:pt>
    <dgm:pt modelId="{2A49B909-D332-483F-8500-DF4179ECD8A5}" type="parTrans" cxnId="{0D0725DD-A68B-43FC-B86E-3784759F39D6}">
      <dgm:prSet/>
      <dgm:spPr/>
      <dgm:t>
        <a:bodyPr/>
        <a:lstStyle/>
        <a:p>
          <a:endParaRPr lang="en-US"/>
        </a:p>
      </dgm:t>
    </dgm:pt>
    <dgm:pt modelId="{54548CC0-0D48-41BB-A4B8-DF6FEA56FCFF}" type="sibTrans" cxnId="{0D0725DD-A68B-43FC-B86E-3784759F39D6}">
      <dgm:prSet/>
      <dgm:spPr/>
      <dgm:t>
        <a:bodyPr/>
        <a:lstStyle/>
        <a:p>
          <a:endParaRPr lang="en-US"/>
        </a:p>
      </dgm:t>
    </dgm:pt>
    <dgm:pt modelId="{5197DDF6-9B4C-4BFC-BC3A-EA6C58E42FA7}" type="pres">
      <dgm:prSet presAssocID="{A87E6D18-95B4-40A0-A616-F1AC1B16E569}" presName="Name0" presStyleCnt="0">
        <dgm:presLayoutVars>
          <dgm:dir/>
          <dgm:animLvl val="lvl"/>
          <dgm:resizeHandles val="exact"/>
        </dgm:presLayoutVars>
      </dgm:prSet>
      <dgm:spPr/>
    </dgm:pt>
    <dgm:pt modelId="{3182EEB7-EED7-4787-B65E-513516C3A23B}" type="pres">
      <dgm:prSet presAssocID="{04259665-CD0B-4D8B-B4A6-4AA1C95B4DF6}" presName="parTxOnly" presStyleLbl="node1" presStyleIdx="0" presStyleCnt="7">
        <dgm:presLayoutVars>
          <dgm:chMax val="0"/>
          <dgm:chPref val="0"/>
          <dgm:bulletEnabled val="1"/>
        </dgm:presLayoutVars>
      </dgm:prSet>
      <dgm:spPr/>
      <dgm:t>
        <a:bodyPr/>
        <a:lstStyle/>
        <a:p>
          <a:endParaRPr lang="en-US"/>
        </a:p>
      </dgm:t>
    </dgm:pt>
    <dgm:pt modelId="{52879E85-1358-4F47-85CD-2233BCD2A99F}" type="pres">
      <dgm:prSet presAssocID="{3CE7A998-8046-454F-8585-FD69C00DC4BD}" presName="parTxOnlySpace" presStyleCnt="0"/>
      <dgm:spPr/>
    </dgm:pt>
    <dgm:pt modelId="{04F70D9C-938C-4F4F-91EC-D4D528E4A5A5}" type="pres">
      <dgm:prSet presAssocID="{33518A2C-9F14-4486-8758-BD50B2142EF1}" presName="parTxOnly" presStyleLbl="node1" presStyleIdx="1" presStyleCnt="7">
        <dgm:presLayoutVars>
          <dgm:chMax val="0"/>
          <dgm:chPref val="0"/>
          <dgm:bulletEnabled val="1"/>
        </dgm:presLayoutVars>
      </dgm:prSet>
      <dgm:spPr/>
      <dgm:t>
        <a:bodyPr/>
        <a:lstStyle/>
        <a:p>
          <a:endParaRPr lang="en-US"/>
        </a:p>
      </dgm:t>
    </dgm:pt>
    <dgm:pt modelId="{03DF3B91-CF5E-4DB1-A9D6-A5360125BE36}" type="pres">
      <dgm:prSet presAssocID="{E2C77366-044B-4B6C-9003-ACFA476BEDDE}" presName="parTxOnlySpace" presStyleCnt="0"/>
      <dgm:spPr/>
    </dgm:pt>
    <dgm:pt modelId="{37000E98-81DC-4356-95BB-7BC9E7ACF530}" type="pres">
      <dgm:prSet presAssocID="{94756241-BAB5-45B4-91F5-719576B63D90}" presName="parTxOnly" presStyleLbl="node1" presStyleIdx="2" presStyleCnt="7">
        <dgm:presLayoutVars>
          <dgm:chMax val="0"/>
          <dgm:chPref val="0"/>
          <dgm:bulletEnabled val="1"/>
        </dgm:presLayoutVars>
      </dgm:prSet>
      <dgm:spPr/>
      <dgm:t>
        <a:bodyPr/>
        <a:lstStyle/>
        <a:p>
          <a:endParaRPr lang="en-US"/>
        </a:p>
      </dgm:t>
    </dgm:pt>
    <dgm:pt modelId="{7BD15A73-5429-472D-92DA-F447988F5575}" type="pres">
      <dgm:prSet presAssocID="{67A83D8C-5042-4C11-9469-C34643533500}" presName="parTxOnlySpace" presStyleCnt="0"/>
      <dgm:spPr/>
    </dgm:pt>
    <dgm:pt modelId="{903ED198-CD86-4423-8EE5-5F1199C63C2F}" type="pres">
      <dgm:prSet presAssocID="{8A9782C3-DF52-41BF-BB5A-AD73F3640FCD}" presName="parTxOnly" presStyleLbl="node1" presStyleIdx="3" presStyleCnt="7">
        <dgm:presLayoutVars>
          <dgm:chMax val="0"/>
          <dgm:chPref val="0"/>
          <dgm:bulletEnabled val="1"/>
        </dgm:presLayoutVars>
      </dgm:prSet>
      <dgm:spPr/>
      <dgm:t>
        <a:bodyPr/>
        <a:lstStyle/>
        <a:p>
          <a:endParaRPr lang="en-US"/>
        </a:p>
      </dgm:t>
    </dgm:pt>
    <dgm:pt modelId="{B44D9E86-97E7-4906-834A-B79963150A17}" type="pres">
      <dgm:prSet presAssocID="{75A549AF-4D76-4F73-8339-CF191D4760E8}" presName="parTxOnlySpace" presStyleCnt="0"/>
      <dgm:spPr/>
    </dgm:pt>
    <dgm:pt modelId="{6C3C9525-E078-47FA-B730-44C892C0E616}" type="pres">
      <dgm:prSet presAssocID="{173F2F99-0C3A-4F4E-AF5F-949920B9454C}" presName="parTxOnly" presStyleLbl="node1" presStyleIdx="4" presStyleCnt="7">
        <dgm:presLayoutVars>
          <dgm:chMax val="0"/>
          <dgm:chPref val="0"/>
          <dgm:bulletEnabled val="1"/>
        </dgm:presLayoutVars>
      </dgm:prSet>
      <dgm:spPr/>
      <dgm:t>
        <a:bodyPr/>
        <a:lstStyle/>
        <a:p>
          <a:endParaRPr lang="en-US"/>
        </a:p>
      </dgm:t>
    </dgm:pt>
    <dgm:pt modelId="{4CF75D3B-02D9-4612-A285-7A229A4F9E9C}" type="pres">
      <dgm:prSet presAssocID="{54548CC0-0D48-41BB-A4B8-DF6FEA56FCFF}" presName="parTxOnlySpace" presStyleCnt="0"/>
      <dgm:spPr/>
    </dgm:pt>
    <dgm:pt modelId="{C8A8E80E-31BB-450D-9AE1-83090EF4584E}" type="pres">
      <dgm:prSet presAssocID="{31BA2BD5-BBF5-4225-8D04-BC2564B01642}" presName="parTxOnly" presStyleLbl="node1" presStyleIdx="5" presStyleCnt="7">
        <dgm:presLayoutVars>
          <dgm:chMax val="0"/>
          <dgm:chPref val="0"/>
          <dgm:bulletEnabled val="1"/>
        </dgm:presLayoutVars>
      </dgm:prSet>
      <dgm:spPr/>
      <dgm:t>
        <a:bodyPr/>
        <a:lstStyle/>
        <a:p>
          <a:endParaRPr lang="en-US"/>
        </a:p>
      </dgm:t>
    </dgm:pt>
    <dgm:pt modelId="{800C2201-2967-4F52-B591-9E45EE71449F}" type="pres">
      <dgm:prSet presAssocID="{92E1560F-AD17-4BC2-843E-4B1DDC8B6DBE}" presName="parTxOnlySpace" presStyleCnt="0"/>
      <dgm:spPr/>
    </dgm:pt>
    <dgm:pt modelId="{6E1AC135-A264-43D8-951A-4B328C9344B9}" type="pres">
      <dgm:prSet presAssocID="{768F6B5E-18D8-4B50-A55B-58B64A695B56}" presName="parTxOnly" presStyleLbl="node1" presStyleIdx="6" presStyleCnt="7">
        <dgm:presLayoutVars>
          <dgm:chMax val="0"/>
          <dgm:chPref val="0"/>
          <dgm:bulletEnabled val="1"/>
        </dgm:presLayoutVars>
      </dgm:prSet>
      <dgm:spPr/>
      <dgm:t>
        <a:bodyPr/>
        <a:lstStyle/>
        <a:p>
          <a:endParaRPr lang="en-US"/>
        </a:p>
      </dgm:t>
    </dgm:pt>
  </dgm:ptLst>
  <dgm:cxnLst>
    <dgm:cxn modelId="{A2F54A50-BFB4-4C4A-8B8A-C7C4E45DCA13}" type="presOf" srcId="{A87E6D18-95B4-40A0-A616-F1AC1B16E569}" destId="{5197DDF6-9B4C-4BFC-BC3A-EA6C58E42FA7}" srcOrd="0" destOrd="0" presId="urn:microsoft.com/office/officeart/2005/8/layout/chevron1"/>
    <dgm:cxn modelId="{DC73BAD8-ECFF-40D6-8D3E-389214FE3380}" srcId="{A87E6D18-95B4-40A0-A616-F1AC1B16E569}" destId="{768F6B5E-18D8-4B50-A55B-58B64A695B56}" srcOrd="6" destOrd="0" parTransId="{E8BA1BCD-C214-44A4-A4A3-7B5B6EA44478}" sibTransId="{CD6FCF7C-AE39-438B-B07E-01D7FD6E4748}"/>
    <dgm:cxn modelId="{9CC16CB7-BBE1-4210-BA6B-38F5DF92183B}" type="presOf" srcId="{8A9782C3-DF52-41BF-BB5A-AD73F3640FCD}" destId="{903ED198-CD86-4423-8EE5-5F1199C63C2F}" srcOrd="0" destOrd="0" presId="urn:microsoft.com/office/officeart/2005/8/layout/chevron1"/>
    <dgm:cxn modelId="{23D4FB47-585F-4F5F-8426-E9DFDCA39FD0}" type="presOf" srcId="{94756241-BAB5-45B4-91F5-719576B63D90}" destId="{37000E98-81DC-4356-95BB-7BC9E7ACF530}" srcOrd="0" destOrd="0" presId="urn:microsoft.com/office/officeart/2005/8/layout/chevron1"/>
    <dgm:cxn modelId="{671ADC09-4D3B-42FF-A7C8-D35A2C2B78A6}" type="presOf" srcId="{33518A2C-9F14-4486-8758-BD50B2142EF1}" destId="{04F70D9C-938C-4F4F-91EC-D4D528E4A5A5}" srcOrd="0" destOrd="0" presId="urn:microsoft.com/office/officeart/2005/8/layout/chevron1"/>
    <dgm:cxn modelId="{D2A837BA-F4EF-4B9B-91DA-0C59C95F6376}" srcId="{A87E6D18-95B4-40A0-A616-F1AC1B16E569}" destId="{04259665-CD0B-4D8B-B4A6-4AA1C95B4DF6}" srcOrd="0" destOrd="0" parTransId="{80AA4A8F-2804-43C2-B88F-83A02884E53E}" sibTransId="{3CE7A998-8046-454F-8585-FD69C00DC4BD}"/>
    <dgm:cxn modelId="{0B2ABCB6-08C5-4F0D-B911-C840F64FCEBB}" type="presOf" srcId="{04259665-CD0B-4D8B-B4A6-4AA1C95B4DF6}" destId="{3182EEB7-EED7-4787-B65E-513516C3A23B}" srcOrd="0" destOrd="0" presId="urn:microsoft.com/office/officeart/2005/8/layout/chevron1"/>
    <dgm:cxn modelId="{13A69CF9-DDBB-4255-93E5-4865E231BC2C}" srcId="{A87E6D18-95B4-40A0-A616-F1AC1B16E569}" destId="{8A9782C3-DF52-41BF-BB5A-AD73F3640FCD}" srcOrd="3" destOrd="0" parTransId="{1C5D331B-F723-4726-826C-B5D2B98B7242}" sibTransId="{75A549AF-4D76-4F73-8339-CF191D4760E8}"/>
    <dgm:cxn modelId="{1C6499ED-C2F6-40DF-9CBF-077185879F37}" srcId="{A87E6D18-95B4-40A0-A616-F1AC1B16E569}" destId="{31BA2BD5-BBF5-4225-8D04-BC2564B01642}" srcOrd="5" destOrd="0" parTransId="{987B6FEE-F550-4506-A292-E340CAE576C3}" sibTransId="{92E1560F-AD17-4BC2-843E-4B1DDC8B6DBE}"/>
    <dgm:cxn modelId="{D693EF7C-B42A-42FA-BB21-0BA7BE7FD112}" type="presOf" srcId="{31BA2BD5-BBF5-4225-8D04-BC2564B01642}" destId="{C8A8E80E-31BB-450D-9AE1-83090EF4584E}" srcOrd="0" destOrd="0" presId="urn:microsoft.com/office/officeart/2005/8/layout/chevron1"/>
    <dgm:cxn modelId="{0D0725DD-A68B-43FC-B86E-3784759F39D6}" srcId="{A87E6D18-95B4-40A0-A616-F1AC1B16E569}" destId="{173F2F99-0C3A-4F4E-AF5F-949920B9454C}" srcOrd="4" destOrd="0" parTransId="{2A49B909-D332-483F-8500-DF4179ECD8A5}" sibTransId="{54548CC0-0D48-41BB-A4B8-DF6FEA56FCFF}"/>
    <dgm:cxn modelId="{BFD73D88-D225-409D-9262-ECAED5CF5E74}" type="presOf" srcId="{768F6B5E-18D8-4B50-A55B-58B64A695B56}" destId="{6E1AC135-A264-43D8-951A-4B328C9344B9}" srcOrd="0" destOrd="0" presId="urn:microsoft.com/office/officeart/2005/8/layout/chevron1"/>
    <dgm:cxn modelId="{B549B32B-A741-48DA-BEA5-4972E98DCEFC}" srcId="{A87E6D18-95B4-40A0-A616-F1AC1B16E569}" destId="{33518A2C-9F14-4486-8758-BD50B2142EF1}" srcOrd="1" destOrd="0" parTransId="{8B4A8E39-91DC-427A-AC2A-4C874082C71B}" sibTransId="{E2C77366-044B-4B6C-9003-ACFA476BEDDE}"/>
    <dgm:cxn modelId="{F8FB5269-2A7E-458A-AA96-5508FBAC4B8A}" srcId="{A87E6D18-95B4-40A0-A616-F1AC1B16E569}" destId="{94756241-BAB5-45B4-91F5-719576B63D90}" srcOrd="2" destOrd="0" parTransId="{8595525C-5204-4C5B-8EB5-DA4E3A2095F7}" sibTransId="{67A83D8C-5042-4C11-9469-C34643533500}"/>
    <dgm:cxn modelId="{66B0B755-FAA2-42ED-A076-D7A6E74E9D96}" type="presOf" srcId="{173F2F99-0C3A-4F4E-AF5F-949920B9454C}" destId="{6C3C9525-E078-47FA-B730-44C892C0E616}" srcOrd="0" destOrd="0" presId="urn:microsoft.com/office/officeart/2005/8/layout/chevron1"/>
    <dgm:cxn modelId="{53232D4E-B041-452F-9BF6-4C5C954EDE68}" type="presParOf" srcId="{5197DDF6-9B4C-4BFC-BC3A-EA6C58E42FA7}" destId="{3182EEB7-EED7-4787-B65E-513516C3A23B}" srcOrd="0" destOrd="0" presId="urn:microsoft.com/office/officeart/2005/8/layout/chevron1"/>
    <dgm:cxn modelId="{543F05B7-E323-45CB-A912-85CCC6455B68}" type="presParOf" srcId="{5197DDF6-9B4C-4BFC-BC3A-EA6C58E42FA7}" destId="{52879E85-1358-4F47-85CD-2233BCD2A99F}" srcOrd="1" destOrd="0" presId="urn:microsoft.com/office/officeart/2005/8/layout/chevron1"/>
    <dgm:cxn modelId="{F75C9DD2-9D25-4823-A90C-EBD1451FB4C0}" type="presParOf" srcId="{5197DDF6-9B4C-4BFC-BC3A-EA6C58E42FA7}" destId="{04F70D9C-938C-4F4F-91EC-D4D528E4A5A5}" srcOrd="2" destOrd="0" presId="urn:microsoft.com/office/officeart/2005/8/layout/chevron1"/>
    <dgm:cxn modelId="{E4111A3B-555E-4C9F-B744-DA2705D8D3A6}" type="presParOf" srcId="{5197DDF6-9B4C-4BFC-BC3A-EA6C58E42FA7}" destId="{03DF3B91-CF5E-4DB1-A9D6-A5360125BE36}" srcOrd="3" destOrd="0" presId="urn:microsoft.com/office/officeart/2005/8/layout/chevron1"/>
    <dgm:cxn modelId="{6F57A3B8-28CE-41CC-B093-C2E362083649}" type="presParOf" srcId="{5197DDF6-9B4C-4BFC-BC3A-EA6C58E42FA7}" destId="{37000E98-81DC-4356-95BB-7BC9E7ACF530}" srcOrd="4" destOrd="0" presId="urn:microsoft.com/office/officeart/2005/8/layout/chevron1"/>
    <dgm:cxn modelId="{643D1E1A-954B-4682-A104-5F0370AC1DB5}" type="presParOf" srcId="{5197DDF6-9B4C-4BFC-BC3A-EA6C58E42FA7}" destId="{7BD15A73-5429-472D-92DA-F447988F5575}" srcOrd="5" destOrd="0" presId="urn:microsoft.com/office/officeart/2005/8/layout/chevron1"/>
    <dgm:cxn modelId="{BE2361FD-B751-4BA2-B1FF-4BC420ECBC39}" type="presParOf" srcId="{5197DDF6-9B4C-4BFC-BC3A-EA6C58E42FA7}" destId="{903ED198-CD86-4423-8EE5-5F1199C63C2F}" srcOrd="6" destOrd="0" presId="urn:microsoft.com/office/officeart/2005/8/layout/chevron1"/>
    <dgm:cxn modelId="{D794A2FA-8FEF-43B0-B3AC-5128F8B3EAD5}" type="presParOf" srcId="{5197DDF6-9B4C-4BFC-BC3A-EA6C58E42FA7}" destId="{B44D9E86-97E7-4906-834A-B79963150A17}" srcOrd="7" destOrd="0" presId="urn:microsoft.com/office/officeart/2005/8/layout/chevron1"/>
    <dgm:cxn modelId="{FF02153F-33C9-4CD7-B6BD-AFB0FF923C9B}" type="presParOf" srcId="{5197DDF6-9B4C-4BFC-BC3A-EA6C58E42FA7}" destId="{6C3C9525-E078-47FA-B730-44C892C0E616}" srcOrd="8" destOrd="0" presId="urn:microsoft.com/office/officeart/2005/8/layout/chevron1"/>
    <dgm:cxn modelId="{666E52AD-2103-473E-B55F-D16B28E953D5}" type="presParOf" srcId="{5197DDF6-9B4C-4BFC-BC3A-EA6C58E42FA7}" destId="{4CF75D3B-02D9-4612-A285-7A229A4F9E9C}" srcOrd="9" destOrd="0" presId="urn:microsoft.com/office/officeart/2005/8/layout/chevron1"/>
    <dgm:cxn modelId="{121B3DD2-36AC-48ED-BF22-1646EA6D03B0}" type="presParOf" srcId="{5197DDF6-9B4C-4BFC-BC3A-EA6C58E42FA7}" destId="{C8A8E80E-31BB-450D-9AE1-83090EF4584E}" srcOrd="10" destOrd="0" presId="urn:microsoft.com/office/officeart/2005/8/layout/chevron1"/>
    <dgm:cxn modelId="{A7678FE7-012D-47A7-A178-4243D6872492}" type="presParOf" srcId="{5197DDF6-9B4C-4BFC-BC3A-EA6C58E42FA7}" destId="{800C2201-2967-4F52-B591-9E45EE71449F}" srcOrd="11" destOrd="0" presId="urn:microsoft.com/office/officeart/2005/8/layout/chevron1"/>
    <dgm:cxn modelId="{52E23BC1-25A9-448D-88BD-9846BF487BFA}" type="presParOf" srcId="{5197DDF6-9B4C-4BFC-BC3A-EA6C58E42FA7}" destId="{6E1AC135-A264-43D8-951A-4B328C9344B9}"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8.xml><?xml version="1.0" encoding="utf-8"?>
<dgm:dataModel xmlns:dgm="http://schemas.openxmlformats.org/drawingml/2006/diagram" xmlns:a="http://schemas.openxmlformats.org/drawingml/2006/main">
  <dgm:ptLst>
    <dgm:pt modelId="{A87E6D18-95B4-40A0-A616-F1AC1B16E569}" type="doc">
      <dgm:prSet loTypeId="urn:microsoft.com/office/officeart/2005/8/layout/chevron1" loCatId="process" qsTypeId="urn:microsoft.com/office/officeart/2005/8/quickstyle/simple1" qsCatId="simple" csTypeId="urn:microsoft.com/office/officeart/2005/8/colors/accent3_2" csCatId="accent3" phldr="1"/>
      <dgm:spPr/>
    </dgm:pt>
    <dgm:pt modelId="{04259665-CD0B-4D8B-B4A6-4AA1C95B4DF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Overview</a:t>
          </a:r>
          <a:endParaRPr lang="en-US" dirty="0"/>
        </a:p>
      </dgm:t>
    </dgm:pt>
    <dgm:pt modelId="{80AA4A8F-2804-43C2-B88F-83A02884E53E}" type="parTrans" cxnId="{D2A837BA-F4EF-4B9B-91DA-0C59C95F6376}">
      <dgm:prSet/>
      <dgm:spPr/>
      <dgm:t>
        <a:bodyPr/>
        <a:lstStyle/>
        <a:p>
          <a:endParaRPr lang="en-US"/>
        </a:p>
      </dgm:t>
    </dgm:pt>
    <dgm:pt modelId="{3CE7A998-8046-454F-8585-FD69C00DC4BD}" type="sibTrans" cxnId="{D2A837BA-F4EF-4B9B-91DA-0C59C95F6376}">
      <dgm:prSet/>
      <dgm:spPr/>
      <dgm:t>
        <a:bodyPr/>
        <a:lstStyle/>
        <a:p>
          <a:endParaRPr lang="en-US"/>
        </a:p>
      </dgm:t>
    </dgm:pt>
    <dgm:pt modelId="{94756241-BAB5-45B4-91F5-719576B63D90}">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Sensor Selection</a:t>
          </a:r>
          <a:endParaRPr lang="en-US" dirty="0"/>
        </a:p>
      </dgm:t>
    </dgm:pt>
    <dgm:pt modelId="{8595525C-5204-4C5B-8EB5-DA4E3A2095F7}" type="parTrans" cxnId="{F8FB5269-2A7E-458A-AA96-5508FBAC4B8A}">
      <dgm:prSet/>
      <dgm:spPr/>
      <dgm:t>
        <a:bodyPr/>
        <a:lstStyle/>
        <a:p>
          <a:endParaRPr lang="en-US"/>
        </a:p>
      </dgm:t>
    </dgm:pt>
    <dgm:pt modelId="{67A83D8C-5042-4C11-9469-C34643533500}" type="sibTrans" cxnId="{F8FB5269-2A7E-458A-AA96-5508FBAC4B8A}">
      <dgm:prSet/>
      <dgm:spPr/>
      <dgm:t>
        <a:bodyPr/>
        <a:lstStyle/>
        <a:p>
          <a:endParaRPr lang="en-US"/>
        </a:p>
      </dgm:t>
    </dgm:pt>
    <dgm:pt modelId="{768F6B5E-18D8-4B50-A55B-58B64A695B5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Summary</a:t>
          </a:r>
          <a:endParaRPr lang="en-US" dirty="0"/>
        </a:p>
      </dgm:t>
    </dgm:pt>
    <dgm:pt modelId="{E8BA1BCD-C214-44A4-A4A3-7B5B6EA44478}" type="parTrans" cxnId="{DC73BAD8-ECFF-40D6-8D3E-389214FE3380}">
      <dgm:prSet/>
      <dgm:spPr/>
      <dgm:t>
        <a:bodyPr/>
        <a:lstStyle/>
        <a:p>
          <a:endParaRPr lang="en-US"/>
        </a:p>
      </dgm:t>
    </dgm:pt>
    <dgm:pt modelId="{CD6FCF7C-AE39-438B-B07E-01D7FD6E4748}" type="sibTrans" cxnId="{DC73BAD8-ECFF-40D6-8D3E-389214FE3380}">
      <dgm:prSet/>
      <dgm:spPr/>
      <dgm:t>
        <a:bodyPr/>
        <a:lstStyle/>
        <a:p>
          <a:endParaRPr lang="en-US"/>
        </a:p>
      </dgm:t>
    </dgm:pt>
    <dgm:pt modelId="{33518A2C-9F14-4486-8758-BD50B2142EF1}">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Requirements</a:t>
          </a:r>
          <a:endParaRPr lang="en-US" dirty="0"/>
        </a:p>
      </dgm:t>
    </dgm:pt>
    <dgm:pt modelId="{E2C77366-044B-4B6C-9003-ACFA476BEDDE}" type="sibTrans" cxnId="{B549B32B-A741-48DA-BEA5-4972E98DCEFC}">
      <dgm:prSet/>
      <dgm:spPr/>
      <dgm:t>
        <a:bodyPr/>
        <a:lstStyle/>
        <a:p>
          <a:endParaRPr lang="en-US"/>
        </a:p>
      </dgm:t>
    </dgm:pt>
    <dgm:pt modelId="{8B4A8E39-91DC-427A-AC2A-4C874082C71B}" type="parTrans" cxnId="{B549B32B-A741-48DA-BEA5-4972E98DCEFC}">
      <dgm:prSet/>
      <dgm:spPr/>
      <dgm:t>
        <a:bodyPr/>
        <a:lstStyle/>
        <a:p>
          <a:endParaRPr lang="en-US"/>
        </a:p>
      </dgm:t>
    </dgm:pt>
    <dgm:pt modelId="{8A9782C3-DF52-41BF-BB5A-AD73F3640FCD}">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Mechanical</a:t>
          </a:r>
          <a:endParaRPr lang="en-US" dirty="0"/>
        </a:p>
      </dgm:t>
    </dgm:pt>
    <dgm:pt modelId="{1C5D331B-F723-4726-826C-B5D2B98B7242}" type="parTrans" cxnId="{13A69CF9-DDBB-4255-93E5-4865E231BC2C}">
      <dgm:prSet/>
      <dgm:spPr/>
      <dgm:t>
        <a:bodyPr/>
        <a:lstStyle/>
        <a:p>
          <a:endParaRPr lang="en-US"/>
        </a:p>
      </dgm:t>
    </dgm:pt>
    <dgm:pt modelId="{75A549AF-4D76-4F73-8339-CF191D4760E8}" type="sibTrans" cxnId="{13A69CF9-DDBB-4255-93E5-4865E231BC2C}">
      <dgm:prSet/>
      <dgm:spPr/>
      <dgm:t>
        <a:bodyPr/>
        <a:lstStyle/>
        <a:p>
          <a:endParaRPr lang="en-US"/>
        </a:p>
      </dgm:t>
    </dgm:pt>
    <dgm:pt modelId="{31BA2BD5-BBF5-4225-8D04-BC2564B01642}">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t>Electrical</a:t>
          </a:r>
          <a:endParaRPr lang="en-US" dirty="0"/>
        </a:p>
      </dgm:t>
    </dgm:pt>
    <dgm:pt modelId="{987B6FEE-F550-4506-A292-E340CAE576C3}" type="parTrans" cxnId="{1C6499ED-C2F6-40DF-9CBF-077185879F37}">
      <dgm:prSet/>
      <dgm:spPr/>
      <dgm:t>
        <a:bodyPr/>
        <a:lstStyle/>
        <a:p>
          <a:endParaRPr lang="en-US"/>
        </a:p>
      </dgm:t>
    </dgm:pt>
    <dgm:pt modelId="{92E1560F-AD17-4BC2-843E-4B1DDC8B6DBE}" type="sibTrans" cxnId="{1C6499ED-C2F6-40DF-9CBF-077185879F37}">
      <dgm:prSet/>
      <dgm:spPr/>
      <dgm:t>
        <a:bodyPr/>
        <a:lstStyle/>
        <a:p>
          <a:endParaRPr lang="en-US"/>
        </a:p>
      </dgm:t>
    </dgm:pt>
    <dgm:pt modelId="{173F2F99-0C3A-4F4E-AF5F-949920B9454C}">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Thermal</a:t>
          </a:r>
          <a:endParaRPr lang="en-US" dirty="0"/>
        </a:p>
      </dgm:t>
    </dgm:pt>
    <dgm:pt modelId="{2A49B909-D332-483F-8500-DF4179ECD8A5}" type="parTrans" cxnId="{0D0725DD-A68B-43FC-B86E-3784759F39D6}">
      <dgm:prSet/>
      <dgm:spPr/>
      <dgm:t>
        <a:bodyPr/>
        <a:lstStyle/>
        <a:p>
          <a:endParaRPr lang="en-US"/>
        </a:p>
      </dgm:t>
    </dgm:pt>
    <dgm:pt modelId="{54548CC0-0D48-41BB-A4B8-DF6FEA56FCFF}" type="sibTrans" cxnId="{0D0725DD-A68B-43FC-B86E-3784759F39D6}">
      <dgm:prSet/>
      <dgm:spPr/>
      <dgm:t>
        <a:bodyPr/>
        <a:lstStyle/>
        <a:p>
          <a:endParaRPr lang="en-US"/>
        </a:p>
      </dgm:t>
    </dgm:pt>
    <dgm:pt modelId="{5197DDF6-9B4C-4BFC-BC3A-EA6C58E42FA7}" type="pres">
      <dgm:prSet presAssocID="{A87E6D18-95B4-40A0-A616-F1AC1B16E569}" presName="Name0" presStyleCnt="0">
        <dgm:presLayoutVars>
          <dgm:dir/>
          <dgm:animLvl val="lvl"/>
          <dgm:resizeHandles val="exact"/>
        </dgm:presLayoutVars>
      </dgm:prSet>
      <dgm:spPr/>
    </dgm:pt>
    <dgm:pt modelId="{3182EEB7-EED7-4787-B65E-513516C3A23B}" type="pres">
      <dgm:prSet presAssocID="{04259665-CD0B-4D8B-B4A6-4AA1C95B4DF6}" presName="parTxOnly" presStyleLbl="node1" presStyleIdx="0" presStyleCnt="7">
        <dgm:presLayoutVars>
          <dgm:chMax val="0"/>
          <dgm:chPref val="0"/>
          <dgm:bulletEnabled val="1"/>
        </dgm:presLayoutVars>
      </dgm:prSet>
      <dgm:spPr/>
      <dgm:t>
        <a:bodyPr/>
        <a:lstStyle/>
        <a:p>
          <a:endParaRPr lang="en-US"/>
        </a:p>
      </dgm:t>
    </dgm:pt>
    <dgm:pt modelId="{52879E85-1358-4F47-85CD-2233BCD2A99F}" type="pres">
      <dgm:prSet presAssocID="{3CE7A998-8046-454F-8585-FD69C00DC4BD}" presName="parTxOnlySpace" presStyleCnt="0"/>
      <dgm:spPr/>
    </dgm:pt>
    <dgm:pt modelId="{04F70D9C-938C-4F4F-91EC-D4D528E4A5A5}" type="pres">
      <dgm:prSet presAssocID="{33518A2C-9F14-4486-8758-BD50B2142EF1}" presName="parTxOnly" presStyleLbl="node1" presStyleIdx="1" presStyleCnt="7">
        <dgm:presLayoutVars>
          <dgm:chMax val="0"/>
          <dgm:chPref val="0"/>
          <dgm:bulletEnabled val="1"/>
        </dgm:presLayoutVars>
      </dgm:prSet>
      <dgm:spPr/>
      <dgm:t>
        <a:bodyPr/>
        <a:lstStyle/>
        <a:p>
          <a:endParaRPr lang="en-US"/>
        </a:p>
      </dgm:t>
    </dgm:pt>
    <dgm:pt modelId="{03DF3B91-CF5E-4DB1-A9D6-A5360125BE36}" type="pres">
      <dgm:prSet presAssocID="{E2C77366-044B-4B6C-9003-ACFA476BEDDE}" presName="parTxOnlySpace" presStyleCnt="0"/>
      <dgm:spPr/>
    </dgm:pt>
    <dgm:pt modelId="{37000E98-81DC-4356-95BB-7BC9E7ACF530}" type="pres">
      <dgm:prSet presAssocID="{94756241-BAB5-45B4-91F5-719576B63D90}" presName="parTxOnly" presStyleLbl="node1" presStyleIdx="2" presStyleCnt="7">
        <dgm:presLayoutVars>
          <dgm:chMax val="0"/>
          <dgm:chPref val="0"/>
          <dgm:bulletEnabled val="1"/>
        </dgm:presLayoutVars>
      </dgm:prSet>
      <dgm:spPr/>
      <dgm:t>
        <a:bodyPr/>
        <a:lstStyle/>
        <a:p>
          <a:endParaRPr lang="en-US"/>
        </a:p>
      </dgm:t>
    </dgm:pt>
    <dgm:pt modelId="{7BD15A73-5429-472D-92DA-F447988F5575}" type="pres">
      <dgm:prSet presAssocID="{67A83D8C-5042-4C11-9469-C34643533500}" presName="parTxOnlySpace" presStyleCnt="0"/>
      <dgm:spPr/>
    </dgm:pt>
    <dgm:pt modelId="{903ED198-CD86-4423-8EE5-5F1199C63C2F}" type="pres">
      <dgm:prSet presAssocID="{8A9782C3-DF52-41BF-BB5A-AD73F3640FCD}" presName="parTxOnly" presStyleLbl="node1" presStyleIdx="3" presStyleCnt="7">
        <dgm:presLayoutVars>
          <dgm:chMax val="0"/>
          <dgm:chPref val="0"/>
          <dgm:bulletEnabled val="1"/>
        </dgm:presLayoutVars>
      </dgm:prSet>
      <dgm:spPr/>
      <dgm:t>
        <a:bodyPr/>
        <a:lstStyle/>
        <a:p>
          <a:endParaRPr lang="en-US"/>
        </a:p>
      </dgm:t>
    </dgm:pt>
    <dgm:pt modelId="{B44D9E86-97E7-4906-834A-B79963150A17}" type="pres">
      <dgm:prSet presAssocID="{75A549AF-4D76-4F73-8339-CF191D4760E8}" presName="parTxOnlySpace" presStyleCnt="0"/>
      <dgm:spPr/>
    </dgm:pt>
    <dgm:pt modelId="{6C3C9525-E078-47FA-B730-44C892C0E616}" type="pres">
      <dgm:prSet presAssocID="{173F2F99-0C3A-4F4E-AF5F-949920B9454C}" presName="parTxOnly" presStyleLbl="node1" presStyleIdx="4" presStyleCnt="7">
        <dgm:presLayoutVars>
          <dgm:chMax val="0"/>
          <dgm:chPref val="0"/>
          <dgm:bulletEnabled val="1"/>
        </dgm:presLayoutVars>
      </dgm:prSet>
      <dgm:spPr/>
      <dgm:t>
        <a:bodyPr/>
        <a:lstStyle/>
        <a:p>
          <a:endParaRPr lang="en-US"/>
        </a:p>
      </dgm:t>
    </dgm:pt>
    <dgm:pt modelId="{4CF75D3B-02D9-4612-A285-7A229A4F9E9C}" type="pres">
      <dgm:prSet presAssocID="{54548CC0-0D48-41BB-A4B8-DF6FEA56FCFF}" presName="parTxOnlySpace" presStyleCnt="0"/>
      <dgm:spPr/>
    </dgm:pt>
    <dgm:pt modelId="{C8A8E80E-31BB-450D-9AE1-83090EF4584E}" type="pres">
      <dgm:prSet presAssocID="{31BA2BD5-BBF5-4225-8D04-BC2564B01642}" presName="parTxOnly" presStyleLbl="node1" presStyleIdx="5" presStyleCnt="7">
        <dgm:presLayoutVars>
          <dgm:chMax val="0"/>
          <dgm:chPref val="0"/>
          <dgm:bulletEnabled val="1"/>
        </dgm:presLayoutVars>
      </dgm:prSet>
      <dgm:spPr/>
      <dgm:t>
        <a:bodyPr/>
        <a:lstStyle/>
        <a:p>
          <a:endParaRPr lang="en-US"/>
        </a:p>
      </dgm:t>
    </dgm:pt>
    <dgm:pt modelId="{800C2201-2967-4F52-B591-9E45EE71449F}" type="pres">
      <dgm:prSet presAssocID="{92E1560F-AD17-4BC2-843E-4B1DDC8B6DBE}" presName="parTxOnlySpace" presStyleCnt="0"/>
      <dgm:spPr/>
    </dgm:pt>
    <dgm:pt modelId="{6E1AC135-A264-43D8-951A-4B328C9344B9}" type="pres">
      <dgm:prSet presAssocID="{768F6B5E-18D8-4B50-A55B-58B64A695B56}" presName="parTxOnly" presStyleLbl="node1" presStyleIdx="6" presStyleCnt="7">
        <dgm:presLayoutVars>
          <dgm:chMax val="0"/>
          <dgm:chPref val="0"/>
          <dgm:bulletEnabled val="1"/>
        </dgm:presLayoutVars>
      </dgm:prSet>
      <dgm:spPr/>
      <dgm:t>
        <a:bodyPr/>
        <a:lstStyle/>
        <a:p>
          <a:endParaRPr lang="en-US"/>
        </a:p>
      </dgm:t>
    </dgm:pt>
  </dgm:ptLst>
  <dgm:cxnLst>
    <dgm:cxn modelId="{DC73BAD8-ECFF-40D6-8D3E-389214FE3380}" srcId="{A87E6D18-95B4-40A0-A616-F1AC1B16E569}" destId="{768F6B5E-18D8-4B50-A55B-58B64A695B56}" srcOrd="6" destOrd="0" parTransId="{E8BA1BCD-C214-44A4-A4A3-7B5B6EA44478}" sibTransId="{CD6FCF7C-AE39-438B-B07E-01D7FD6E4748}"/>
    <dgm:cxn modelId="{D2A837BA-F4EF-4B9B-91DA-0C59C95F6376}" srcId="{A87E6D18-95B4-40A0-A616-F1AC1B16E569}" destId="{04259665-CD0B-4D8B-B4A6-4AA1C95B4DF6}" srcOrd="0" destOrd="0" parTransId="{80AA4A8F-2804-43C2-B88F-83A02884E53E}" sibTransId="{3CE7A998-8046-454F-8585-FD69C00DC4BD}"/>
    <dgm:cxn modelId="{17202DF7-8253-4374-8BCF-B5EF62C7C9D4}" type="presOf" srcId="{31BA2BD5-BBF5-4225-8D04-BC2564B01642}" destId="{C8A8E80E-31BB-450D-9AE1-83090EF4584E}" srcOrd="0" destOrd="0" presId="urn:microsoft.com/office/officeart/2005/8/layout/chevron1"/>
    <dgm:cxn modelId="{6AA20E72-3C75-4A9C-887B-DB52FF2C912B}" type="presOf" srcId="{94756241-BAB5-45B4-91F5-719576B63D90}" destId="{37000E98-81DC-4356-95BB-7BC9E7ACF530}" srcOrd="0" destOrd="0" presId="urn:microsoft.com/office/officeart/2005/8/layout/chevron1"/>
    <dgm:cxn modelId="{0C1DE316-F316-40C0-AFCC-EF4B6082B934}" type="presOf" srcId="{04259665-CD0B-4D8B-B4A6-4AA1C95B4DF6}" destId="{3182EEB7-EED7-4787-B65E-513516C3A23B}" srcOrd="0" destOrd="0" presId="urn:microsoft.com/office/officeart/2005/8/layout/chevron1"/>
    <dgm:cxn modelId="{13A69CF9-DDBB-4255-93E5-4865E231BC2C}" srcId="{A87E6D18-95B4-40A0-A616-F1AC1B16E569}" destId="{8A9782C3-DF52-41BF-BB5A-AD73F3640FCD}" srcOrd="3" destOrd="0" parTransId="{1C5D331B-F723-4726-826C-B5D2B98B7242}" sibTransId="{75A549AF-4D76-4F73-8339-CF191D4760E8}"/>
    <dgm:cxn modelId="{1C6499ED-C2F6-40DF-9CBF-077185879F37}" srcId="{A87E6D18-95B4-40A0-A616-F1AC1B16E569}" destId="{31BA2BD5-BBF5-4225-8D04-BC2564B01642}" srcOrd="5" destOrd="0" parTransId="{987B6FEE-F550-4506-A292-E340CAE576C3}" sibTransId="{92E1560F-AD17-4BC2-843E-4B1DDC8B6DBE}"/>
    <dgm:cxn modelId="{0D0725DD-A68B-43FC-B86E-3784759F39D6}" srcId="{A87E6D18-95B4-40A0-A616-F1AC1B16E569}" destId="{173F2F99-0C3A-4F4E-AF5F-949920B9454C}" srcOrd="4" destOrd="0" parTransId="{2A49B909-D332-483F-8500-DF4179ECD8A5}" sibTransId="{54548CC0-0D48-41BB-A4B8-DF6FEA56FCFF}"/>
    <dgm:cxn modelId="{F570ABF9-5043-4A07-B828-5741075A058F}" type="presOf" srcId="{173F2F99-0C3A-4F4E-AF5F-949920B9454C}" destId="{6C3C9525-E078-47FA-B730-44C892C0E616}" srcOrd="0" destOrd="0" presId="urn:microsoft.com/office/officeart/2005/8/layout/chevron1"/>
    <dgm:cxn modelId="{B549B32B-A741-48DA-BEA5-4972E98DCEFC}" srcId="{A87E6D18-95B4-40A0-A616-F1AC1B16E569}" destId="{33518A2C-9F14-4486-8758-BD50B2142EF1}" srcOrd="1" destOrd="0" parTransId="{8B4A8E39-91DC-427A-AC2A-4C874082C71B}" sibTransId="{E2C77366-044B-4B6C-9003-ACFA476BEDDE}"/>
    <dgm:cxn modelId="{7417D8E3-1FEF-475C-98BB-33B8B5D28661}" type="presOf" srcId="{33518A2C-9F14-4486-8758-BD50B2142EF1}" destId="{04F70D9C-938C-4F4F-91EC-D4D528E4A5A5}" srcOrd="0" destOrd="0" presId="urn:microsoft.com/office/officeart/2005/8/layout/chevron1"/>
    <dgm:cxn modelId="{C24C0151-E4BC-4E9A-B113-609B6F4F9DE8}" type="presOf" srcId="{A87E6D18-95B4-40A0-A616-F1AC1B16E569}" destId="{5197DDF6-9B4C-4BFC-BC3A-EA6C58E42FA7}" srcOrd="0" destOrd="0" presId="urn:microsoft.com/office/officeart/2005/8/layout/chevron1"/>
    <dgm:cxn modelId="{F8FB5269-2A7E-458A-AA96-5508FBAC4B8A}" srcId="{A87E6D18-95B4-40A0-A616-F1AC1B16E569}" destId="{94756241-BAB5-45B4-91F5-719576B63D90}" srcOrd="2" destOrd="0" parTransId="{8595525C-5204-4C5B-8EB5-DA4E3A2095F7}" sibTransId="{67A83D8C-5042-4C11-9469-C34643533500}"/>
    <dgm:cxn modelId="{371A531C-AA9C-446C-8C73-202EA33D219B}" type="presOf" srcId="{768F6B5E-18D8-4B50-A55B-58B64A695B56}" destId="{6E1AC135-A264-43D8-951A-4B328C9344B9}" srcOrd="0" destOrd="0" presId="urn:microsoft.com/office/officeart/2005/8/layout/chevron1"/>
    <dgm:cxn modelId="{3A48C535-48E6-4F33-A814-EA2CEAF08834}" type="presOf" srcId="{8A9782C3-DF52-41BF-BB5A-AD73F3640FCD}" destId="{903ED198-CD86-4423-8EE5-5F1199C63C2F}" srcOrd="0" destOrd="0" presId="urn:microsoft.com/office/officeart/2005/8/layout/chevron1"/>
    <dgm:cxn modelId="{3175F879-440A-49C8-9603-367653E4EA31}" type="presParOf" srcId="{5197DDF6-9B4C-4BFC-BC3A-EA6C58E42FA7}" destId="{3182EEB7-EED7-4787-B65E-513516C3A23B}" srcOrd="0" destOrd="0" presId="urn:microsoft.com/office/officeart/2005/8/layout/chevron1"/>
    <dgm:cxn modelId="{17E505E6-0FD2-48E5-9274-01688609FEBE}" type="presParOf" srcId="{5197DDF6-9B4C-4BFC-BC3A-EA6C58E42FA7}" destId="{52879E85-1358-4F47-85CD-2233BCD2A99F}" srcOrd="1" destOrd="0" presId="urn:microsoft.com/office/officeart/2005/8/layout/chevron1"/>
    <dgm:cxn modelId="{57B1F139-1428-478A-9DE8-1A56E1BAE520}" type="presParOf" srcId="{5197DDF6-9B4C-4BFC-BC3A-EA6C58E42FA7}" destId="{04F70D9C-938C-4F4F-91EC-D4D528E4A5A5}" srcOrd="2" destOrd="0" presId="urn:microsoft.com/office/officeart/2005/8/layout/chevron1"/>
    <dgm:cxn modelId="{A9FB6BF4-75F3-490E-9C87-D5D8E3326F69}" type="presParOf" srcId="{5197DDF6-9B4C-4BFC-BC3A-EA6C58E42FA7}" destId="{03DF3B91-CF5E-4DB1-A9D6-A5360125BE36}" srcOrd="3" destOrd="0" presId="urn:microsoft.com/office/officeart/2005/8/layout/chevron1"/>
    <dgm:cxn modelId="{5BCF8509-134D-4262-875E-3A3026AC9267}" type="presParOf" srcId="{5197DDF6-9B4C-4BFC-BC3A-EA6C58E42FA7}" destId="{37000E98-81DC-4356-95BB-7BC9E7ACF530}" srcOrd="4" destOrd="0" presId="urn:microsoft.com/office/officeart/2005/8/layout/chevron1"/>
    <dgm:cxn modelId="{1954C4FB-F7F6-4C80-9D2A-7B963938BF1F}" type="presParOf" srcId="{5197DDF6-9B4C-4BFC-BC3A-EA6C58E42FA7}" destId="{7BD15A73-5429-472D-92DA-F447988F5575}" srcOrd="5" destOrd="0" presId="urn:microsoft.com/office/officeart/2005/8/layout/chevron1"/>
    <dgm:cxn modelId="{93571170-ED4F-4D34-B5AC-30DDE68110F4}" type="presParOf" srcId="{5197DDF6-9B4C-4BFC-BC3A-EA6C58E42FA7}" destId="{903ED198-CD86-4423-8EE5-5F1199C63C2F}" srcOrd="6" destOrd="0" presId="urn:microsoft.com/office/officeart/2005/8/layout/chevron1"/>
    <dgm:cxn modelId="{EE3B1020-CA18-4DA1-B0DC-D358EC6A2067}" type="presParOf" srcId="{5197DDF6-9B4C-4BFC-BC3A-EA6C58E42FA7}" destId="{B44D9E86-97E7-4906-834A-B79963150A17}" srcOrd="7" destOrd="0" presId="urn:microsoft.com/office/officeart/2005/8/layout/chevron1"/>
    <dgm:cxn modelId="{A4809D0A-DE61-43FC-9AD1-322C0E57C62A}" type="presParOf" srcId="{5197DDF6-9B4C-4BFC-BC3A-EA6C58E42FA7}" destId="{6C3C9525-E078-47FA-B730-44C892C0E616}" srcOrd="8" destOrd="0" presId="urn:microsoft.com/office/officeart/2005/8/layout/chevron1"/>
    <dgm:cxn modelId="{CFF1DA86-3049-4022-A909-D8707CFD5A21}" type="presParOf" srcId="{5197DDF6-9B4C-4BFC-BC3A-EA6C58E42FA7}" destId="{4CF75D3B-02D9-4612-A285-7A229A4F9E9C}" srcOrd="9" destOrd="0" presId="urn:microsoft.com/office/officeart/2005/8/layout/chevron1"/>
    <dgm:cxn modelId="{6B934508-3EC6-4AE2-A70F-54C0569DECFD}" type="presParOf" srcId="{5197DDF6-9B4C-4BFC-BC3A-EA6C58E42FA7}" destId="{C8A8E80E-31BB-450D-9AE1-83090EF4584E}" srcOrd="10" destOrd="0" presId="urn:microsoft.com/office/officeart/2005/8/layout/chevron1"/>
    <dgm:cxn modelId="{F05954E9-640A-49BF-921D-CA5AB3E8A481}" type="presParOf" srcId="{5197DDF6-9B4C-4BFC-BC3A-EA6C58E42FA7}" destId="{800C2201-2967-4F52-B591-9E45EE71449F}" srcOrd="11" destOrd="0" presId="urn:microsoft.com/office/officeart/2005/8/layout/chevron1"/>
    <dgm:cxn modelId="{99AE6D7A-B00C-48AF-A3DD-F848B6D58E3D}" type="presParOf" srcId="{5197DDF6-9B4C-4BFC-BC3A-EA6C58E42FA7}" destId="{6E1AC135-A264-43D8-951A-4B328C9344B9}"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9.xml><?xml version="1.0" encoding="utf-8"?>
<dgm:dataModel xmlns:dgm="http://schemas.openxmlformats.org/drawingml/2006/diagram" xmlns:a="http://schemas.openxmlformats.org/drawingml/2006/main">
  <dgm:ptLst>
    <dgm:pt modelId="{A87E6D18-95B4-40A0-A616-F1AC1B16E569}" type="doc">
      <dgm:prSet loTypeId="urn:microsoft.com/office/officeart/2005/8/layout/chevron1" loCatId="process" qsTypeId="urn:microsoft.com/office/officeart/2005/8/quickstyle/simple1" qsCatId="simple" csTypeId="urn:microsoft.com/office/officeart/2005/8/colors/accent3_2" csCatId="accent3" phldr="1"/>
      <dgm:spPr/>
    </dgm:pt>
    <dgm:pt modelId="{04259665-CD0B-4D8B-B4A6-4AA1C95B4DF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Overview</a:t>
          </a:r>
          <a:endParaRPr lang="en-US" dirty="0"/>
        </a:p>
      </dgm:t>
    </dgm:pt>
    <dgm:pt modelId="{80AA4A8F-2804-43C2-B88F-83A02884E53E}" type="parTrans" cxnId="{D2A837BA-F4EF-4B9B-91DA-0C59C95F6376}">
      <dgm:prSet/>
      <dgm:spPr/>
      <dgm:t>
        <a:bodyPr/>
        <a:lstStyle/>
        <a:p>
          <a:endParaRPr lang="en-US"/>
        </a:p>
      </dgm:t>
    </dgm:pt>
    <dgm:pt modelId="{3CE7A998-8046-454F-8585-FD69C00DC4BD}" type="sibTrans" cxnId="{D2A837BA-F4EF-4B9B-91DA-0C59C95F6376}">
      <dgm:prSet/>
      <dgm:spPr/>
      <dgm:t>
        <a:bodyPr/>
        <a:lstStyle/>
        <a:p>
          <a:endParaRPr lang="en-US"/>
        </a:p>
      </dgm:t>
    </dgm:pt>
    <dgm:pt modelId="{94756241-BAB5-45B4-91F5-719576B63D90}">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Sensor Selection</a:t>
          </a:r>
          <a:endParaRPr lang="en-US" dirty="0"/>
        </a:p>
      </dgm:t>
    </dgm:pt>
    <dgm:pt modelId="{8595525C-5204-4C5B-8EB5-DA4E3A2095F7}" type="parTrans" cxnId="{F8FB5269-2A7E-458A-AA96-5508FBAC4B8A}">
      <dgm:prSet/>
      <dgm:spPr/>
      <dgm:t>
        <a:bodyPr/>
        <a:lstStyle/>
        <a:p>
          <a:endParaRPr lang="en-US"/>
        </a:p>
      </dgm:t>
    </dgm:pt>
    <dgm:pt modelId="{67A83D8C-5042-4C11-9469-C34643533500}" type="sibTrans" cxnId="{F8FB5269-2A7E-458A-AA96-5508FBAC4B8A}">
      <dgm:prSet/>
      <dgm:spPr/>
      <dgm:t>
        <a:bodyPr/>
        <a:lstStyle/>
        <a:p>
          <a:endParaRPr lang="en-US"/>
        </a:p>
      </dgm:t>
    </dgm:pt>
    <dgm:pt modelId="{768F6B5E-18D8-4B50-A55B-58B64A695B5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Summary</a:t>
          </a:r>
          <a:endParaRPr lang="en-US" dirty="0"/>
        </a:p>
      </dgm:t>
    </dgm:pt>
    <dgm:pt modelId="{E8BA1BCD-C214-44A4-A4A3-7B5B6EA44478}" type="parTrans" cxnId="{DC73BAD8-ECFF-40D6-8D3E-389214FE3380}">
      <dgm:prSet/>
      <dgm:spPr/>
      <dgm:t>
        <a:bodyPr/>
        <a:lstStyle/>
        <a:p>
          <a:endParaRPr lang="en-US"/>
        </a:p>
      </dgm:t>
    </dgm:pt>
    <dgm:pt modelId="{CD6FCF7C-AE39-438B-B07E-01D7FD6E4748}" type="sibTrans" cxnId="{DC73BAD8-ECFF-40D6-8D3E-389214FE3380}">
      <dgm:prSet/>
      <dgm:spPr/>
      <dgm:t>
        <a:bodyPr/>
        <a:lstStyle/>
        <a:p>
          <a:endParaRPr lang="en-US"/>
        </a:p>
      </dgm:t>
    </dgm:pt>
    <dgm:pt modelId="{33518A2C-9F14-4486-8758-BD50B2142EF1}">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Requirements</a:t>
          </a:r>
          <a:endParaRPr lang="en-US" dirty="0"/>
        </a:p>
      </dgm:t>
    </dgm:pt>
    <dgm:pt modelId="{E2C77366-044B-4B6C-9003-ACFA476BEDDE}" type="sibTrans" cxnId="{B549B32B-A741-48DA-BEA5-4972E98DCEFC}">
      <dgm:prSet/>
      <dgm:spPr/>
      <dgm:t>
        <a:bodyPr/>
        <a:lstStyle/>
        <a:p>
          <a:endParaRPr lang="en-US"/>
        </a:p>
      </dgm:t>
    </dgm:pt>
    <dgm:pt modelId="{8B4A8E39-91DC-427A-AC2A-4C874082C71B}" type="parTrans" cxnId="{B549B32B-A741-48DA-BEA5-4972E98DCEFC}">
      <dgm:prSet/>
      <dgm:spPr/>
      <dgm:t>
        <a:bodyPr/>
        <a:lstStyle/>
        <a:p>
          <a:endParaRPr lang="en-US"/>
        </a:p>
      </dgm:t>
    </dgm:pt>
    <dgm:pt modelId="{8A9782C3-DF52-41BF-BB5A-AD73F3640FCD}">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Mechanical</a:t>
          </a:r>
          <a:endParaRPr lang="en-US" dirty="0"/>
        </a:p>
      </dgm:t>
    </dgm:pt>
    <dgm:pt modelId="{1C5D331B-F723-4726-826C-B5D2B98B7242}" type="parTrans" cxnId="{13A69CF9-DDBB-4255-93E5-4865E231BC2C}">
      <dgm:prSet/>
      <dgm:spPr/>
      <dgm:t>
        <a:bodyPr/>
        <a:lstStyle/>
        <a:p>
          <a:endParaRPr lang="en-US"/>
        </a:p>
      </dgm:t>
    </dgm:pt>
    <dgm:pt modelId="{75A549AF-4D76-4F73-8339-CF191D4760E8}" type="sibTrans" cxnId="{13A69CF9-DDBB-4255-93E5-4865E231BC2C}">
      <dgm:prSet/>
      <dgm:spPr/>
      <dgm:t>
        <a:bodyPr/>
        <a:lstStyle/>
        <a:p>
          <a:endParaRPr lang="en-US"/>
        </a:p>
      </dgm:t>
    </dgm:pt>
    <dgm:pt modelId="{31BA2BD5-BBF5-4225-8D04-BC2564B01642}">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t>Electrical</a:t>
          </a:r>
          <a:endParaRPr lang="en-US" dirty="0"/>
        </a:p>
      </dgm:t>
    </dgm:pt>
    <dgm:pt modelId="{987B6FEE-F550-4506-A292-E340CAE576C3}" type="parTrans" cxnId="{1C6499ED-C2F6-40DF-9CBF-077185879F37}">
      <dgm:prSet/>
      <dgm:spPr/>
      <dgm:t>
        <a:bodyPr/>
        <a:lstStyle/>
        <a:p>
          <a:endParaRPr lang="en-US"/>
        </a:p>
      </dgm:t>
    </dgm:pt>
    <dgm:pt modelId="{92E1560F-AD17-4BC2-843E-4B1DDC8B6DBE}" type="sibTrans" cxnId="{1C6499ED-C2F6-40DF-9CBF-077185879F37}">
      <dgm:prSet/>
      <dgm:spPr/>
      <dgm:t>
        <a:bodyPr/>
        <a:lstStyle/>
        <a:p>
          <a:endParaRPr lang="en-US"/>
        </a:p>
      </dgm:t>
    </dgm:pt>
    <dgm:pt modelId="{173F2F99-0C3A-4F4E-AF5F-949920B9454C}">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Thermal</a:t>
          </a:r>
          <a:endParaRPr lang="en-US" dirty="0"/>
        </a:p>
      </dgm:t>
    </dgm:pt>
    <dgm:pt modelId="{2A49B909-D332-483F-8500-DF4179ECD8A5}" type="parTrans" cxnId="{0D0725DD-A68B-43FC-B86E-3784759F39D6}">
      <dgm:prSet/>
      <dgm:spPr/>
      <dgm:t>
        <a:bodyPr/>
        <a:lstStyle/>
        <a:p>
          <a:endParaRPr lang="en-US"/>
        </a:p>
      </dgm:t>
    </dgm:pt>
    <dgm:pt modelId="{54548CC0-0D48-41BB-A4B8-DF6FEA56FCFF}" type="sibTrans" cxnId="{0D0725DD-A68B-43FC-B86E-3784759F39D6}">
      <dgm:prSet/>
      <dgm:spPr/>
      <dgm:t>
        <a:bodyPr/>
        <a:lstStyle/>
        <a:p>
          <a:endParaRPr lang="en-US"/>
        </a:p>
      </dgm:t>
    </dgm:pt>
    <dgm:pt modelId="{5197DDF6-9B4C-4BFC-BC3A-EA6C58E42FA7}" type="pres">
      <dgm:prSet presAssocID="{A87E6D18-95B4-40A0-A616-F1AC1B16E569}" presName="Name0" presStyleCnt="0">
        <dgm:presLayoutVars>
          <dgm:dir/>
          <dgm:animLvl val="lvl"/>
          <dgm:resizeHandles val="exact"/>
        </dgm:presLayoutVars>
      </dgm:prSet>
      <dgm:spPr/>
    </dgm:pt>
    <dgm:pt modelId="{3182EEB7-EED7-4787-B65E-513516C3A23B}" type="pres">
      <dgm:prSet presAssocID="{04259665-CD0B-4D8B-B4A6-4AA1C95B4DF6}" presName="parTxOnly" presStyleLbl="node1" presStyleIdx="0" presStyleCnt="7">
        <dgm:presLayoutVars>
          <dgm:chMax val="0"/>
          <dgm:chPref val="0"/>
          <dgm:bulletEnabled val="1"/>
        </dgm:presLayoutVars>
      </dgm:prSet>
      <dgm:spPr/>
      <dgm:t>
        <a:bodyPr/>
        <a:lstStyle/>
        <a:p>
          <a:endParaRPr lang="en-US"/>
        </a:p>
      </dgm:t>
    </dgm:pt>
    <dgm:pt modelId="{52879E85-1358-4F47-85CD-2233BCD2A99F}" type="pres">
      <dgm:prSet presAssocID="{3CE7A998-8046-454F-8585-FD69C00DC4BD}" presName="parTxOnlySpace" presStyleCnt="0"/>
      <dgm:spPr/>
    </dgm:pt>
    <dgm:pt modelId="{04F70D9C-938C-4F4F-91EC-D4D528E4A5A5}" type="pres">
      <dgm:prSet presAssocID="{33518A2C-9F14-4486-8758-BD50B2142EF1}" presName="parTxOnly" presStyleLbl="node1" presStyleIdx="1" presStyleCnt="7">
        <dgm:presLayoutVars>
          <dgm:chMax val="0"/>
          <dgm:chPref val="0"/>
          <dgm:bulletEnabled val="1"/>
        </dgm:presLayoutVars>
      </dgm:prSet>
      <dgm:spPr/>
      <dgm:t>
        <a:bodyPr/>
        <a:lstStyle/>
        <a:p>
          <a:endParaRPr lang="en-US"/>
        </a:p>
      </dgm:t>
    </dgm:pt>
    <dgm:pt modelId="{03DF3B91-CF5E-4DB1-A9D6-A5360125BE36}" type="pres">
      <dgm:prSet presAssocID="{E2C77366-044B-4B6C-9003-ACFA476BEDDE}" presName="parTxOnlySpace" presStyleCnt="0"/>
      <dgm:spPr/>
    </dgm:pt>
    <dgm:pt modelId="{37000E98-81DC-4356-95BB-7BC9E7ACF530}" type="pres">
      <dgm:prSet presAssocID="{94756241-BAB5-45B4-91F5-719576B63D90}" presName="parTxOnly" presStyleLbl="node1" presStyleIdx="2" presStyleCnt="7">
        <dgm:presLayoutVars>
          <dgm:chMax val="0"/>
          <dgm:chPref val="0"/>
          <dgm:bulletEnabled val="1"/>
        </dgm:presLayoutVars>
      </dgm:prSet>
      <dgm:spPr/>
      <dgm:t>
        <a:bodyPr/>
        <a:lstStyle/>
        <a:p>
          <a:endParaRPr lang="en-US"/>
        </a:p>
      </dgm:t>
    </dgm:pt>
    <dgm:pt modelId="{7BD15A73-5429-472D-92DA-F447988F5575}" type="pres">
      <dgm:prSet presAssocID="{67A83D8C-5042-4C11-9469-C34643533500}" presName="parTxOnlySpace" presStyleCnt="0"/>
      <dgm:spPr/>
    </dgm:pt>
    <dgm:pt modelId="{903ED198-CD86-4423-8EE5-5F1199C63C2F}" type="pres">
      <dgm:prSet presAssocID="{8A9782C3-DF52-41BF-BB5A-AD73F3640FCD}" presName="parTxOnly" presStyleLbl="node1" presStyleIdx="3" presStyleCnt="7">
        <dgm:presLayoutVars>
          <dgm:chMax val="0"/>
          <dgm:chPref val="0"/>
          <dgm:bulletEnabled val="1"/>
        </dgm:presLayoutVars>
      </dgm:prSet>
      <dgm:spPr/>
      <dgm:t>
        <a:bodyPr/>
        <a:lstStyle/>
        <a:p>
          <a:endParaRPr lang="en-US"/>
        </a:p>
      </dgm:t>
    </dgm:pt>
    <dgm:pt modelId="{B44D9E86-97E7-4906-834A-B79963150A17}" type="pres">
      <dgm:prSet presAssocID="{75A549AF-4D76-4F73-8339-CF191D4760E8}" presName="parTxOnlySpace" presStyleCnt="0"/>
      <dgm:spPr/>
    </dgm:pt>
    <dgm:pt modelId="{6C3C9525-E078-47FA-B730-44C892C0E616}" type="pres">
      <dgm:prSet presAssocID="{173F2F99-0C3A-4F4E-AF5F-949920B9454C}" presName="parTxOnly" presStyleLbl="node1" presStyleIdx="4" presStyleCnt="7">
        <dgm:presLayoutVars>
          <dgm:chMax val="0"/>
          <dgm:chPref val="0"/>
          <dgm:bulletEnabled val="1"/>
        </dgm:presLayoutVars>
      </dgm:prSet>
      <dgm:spPr/>
      <dgm:t>
        <a:bodyPr/>
        <a:lstStyle/>
        <a:p>
          <a:endParaRPr lang="en-US"/>
        </a:p>
      </dgm:t>
    </dgm:pt>
    <dgm:pt modelId="{4CF75D3B-02D9-4612-A285-7A229A4F9E9C}" type="pres">
      <dgm:prSet presAssocID="{54548CC0-0D48-41BB-A4B8-DF6FEA56FCFF}" presName="parTxOnlySpace" presStyleCnt="0"/>
      <dgm:spPr/>
    </dgm:pt>
    <dgm:pt modelId="{C8A8E80E-31BB-450D-9AE1-83090EF4584E}" type="pres">
      <dgm:prSet presAssocID="{31BA2BD5-BBF5-4225-8D04-BC2564B01642}" presName="parTxOnly" presStyleLbl="node1" presStyleIdx="5" presStyleCnt="7">
        <dgm:presLayoutVars>
          <dgm:chMax val="0"/>
          <dgm:chPref val="0"/>
          <dgm:bulletEnabled val="1"/>
        </dgm:presLayoutVars>
      </dgm:prSet>
      <dgm:spPr/>
      <dgm:t>
        <a:bodyPr/>
        <a:lstStyle/>
        <a:p>
          <a:endParaRPr lang="en-US"/>
        </a:p>
      </dgm:t>
    </dgm:pt>
    <dgm:pt modelId="{800C2201-2967-4F52-B591-9E45EE71449F}" type="pres">
      <dgm:prSet presAssocID="{92E1560F-AD17-4BC2-843E-4B1DDC8B6DBE}" presName="parTxOnlySpace" presStyleCnt="0"/>
      <dgm:spPr/>
    </dgm:pt>
    <dgm:pt modelId="{6E1AC135-A264-43D8-951A-4B328C9344B9}" type="pres">
      <dgm:prSet presAssocID="{768F6B5E-18D8-4B50-A55B-58B64A695B56}" presName="parTxOnly" presStyleLbl="node1" presStyleIdx="6" presStyleCnt="7">
        <dgm:presLayoutVars>
          <dgm:chMax val="0"/>
          <dgm:chPref val="0"/>
          <dgm:bulletEnabled val="1"/>
        </dgm:presLayoutVars>
      </dgm:prSet>
      <dgm:spPr/>
      <dgm:t>
        <a:bodyPr/>
        <a:lstStyle/>
        <a:p>
          <a:endParaRPr lang="en-US"/>
        </a:p>
      </dgm:t>
    </dgm:pt>
  </dgm:ptLst>
  <dgm:cxnLst>
    <dgm:cxn modelId="{9D89A9E6-DCD0-40D3-B553-7A7391C6A4AA}" type="presOf" srcId="{94756241-BAB5-45B4-91F5-719576B63D90}" destId="{37000E98-81DC-4356-95BB-7BC9E7ACF530}" srcOrd="0" destOrd="0" presId="urn:microsoft.com/office/officeart/2005/8/layout/chevron1"/>
    <dgm:cxn modelId="{DC73BAD8-ECFF-40D6-8D3E-389214FE3380}" srcId="{A87E6D18-95B4-40A0-A616-F1AC1B16E569}" destId="{768F6B5E-18D8-4B50-A55B-58B64A695B56}" srcOrd="6" destOrd="0" parTransId="{E8BA1BCD-C214-44A4-A4A3-7B5B6EA44478}" sibTransId="{CD6FCF7C-AE39-438B-B07E-01D7FD6E4748}"/>
    <dgm:cxn modelId="{AD62E57C-BF5F-4B9E-B40E-1E2F5562F9CF}" type="presOf" srcId="{04259665-CD0B-4D8B-B4A6-4AA1C95B4DF6}" destId="{3182EEB7-EED7-4787-B65E-513516C3A23B}" srcOrd="0" destOrd="0" presId="urn:microsoft.com/office/officeart/2005/8/layout/chevron1"/>
    <dgm:cxn modelId="{3AD129BF-E5F0-4C5E-8FC7-6D5695993027}" type="presOf" srcId="{31BA2BD5-BBF5-4225-8D04-BC2564B01642}" destId="{C8A8E80E-31BB-450D-9AE1-83090EF4584E}" srcOrd="0" destOrd="0" presId="urn:microsoft.com/office/officeart/2005/8/layout/chevron1"/>
    <dgm:cxn modelId="{D2A837BA-F4EF-4B9B-91DA-0C59C95F6376}" srcId="{A87E6D18-95B4-40A0-A616-F1AC1B16E569}" destId="{04259665-CD0B-4D8B-B4A6-4AA1C95B4DF6}" srcOrd="0" destOrd="0" parTransId="{80AA4A8F-2804-43C2-B88F-83A02884E53E}" sibTransId="{3CE7A998-8046-454F-8585-FD69C00DC4BD}"/>
    <dgm:cxn modelId="{13A69CF9-DDBB-4255-93E5-4865E231BC2C}" srcId="{A87E6D18-95B4-40A0-A616-F1AC1B16E569}" destId="{8A9782C3-DF52-41BF-BB5A-AD73F3640FCD}" srcOrd="3" destOrd="0" parTransId="{1C5D331B-F723-4726-826C-B5D2B98B7242}" sibTransId="{75A549AF-4D76-4F73-8339-CF191D4760E8}"/>
    <dgm:cxn modelId="{1C6499ED-C2F6-40DF-9CBF-077185879F37}" srcId="{A87E6D18-95B4-40A0-A616-F1AC1B16E569}" destId="{31BA2BD5-BBF5-4225-8D04-BC2564B01642}" srcOrd="5" destOrd="0" parTransId="{987B6FEE-F550-4506-A292-E340CAE576C3}" sibTransId="{92E1560F-AD17-4BC2-843E-4B1DDC8B6DBE}"/>
    <dgm:cxn modelId="{96612B3C-F796-4E81-BD6C-182A31EFF3DA}" type="presOf" srcId="{33518A2C-9F14-4486-8758-BD50B2142EF1}" destId="{04F70D9C-938C-4F4F-91EC-D4D528E4A5A5}" srcOrd="0" destOrd="0" presId="urn:microsoft.com/office/officeart/2005/8/layout/chevron1"/>
    <dgm:cxn modelId="{0D0725DD-A68B-43FC-B86E-3784759F39D6}" srcId="{A87E6D18-95B4-40A0-A616-F1AC1B16E569}" destId="{173F2F99-0C3A-4F4E-AF5F-949920B9454C}" srcOrd="4" destOrd="0" parTransId="{2A49B909-D332-483F-8500-DF4179ECD8A5}" sibTransId="{54548CC0-0D48-41BB-A4B8-DF6FEA56FCFF}"/>
    <dgm:cxn modelId="{0D7A3F9F-DF03-4FD7-8223-1FDAEB422933}" type="presOf" srcId="{A87E6D18-95B4-40A0-A616-F1AC1B16E569}" destId="{5197DDF6-9B4C-4BFC-BC3A-EA6C58E42FA7}" srcOrd="0" destOrd="0" presId="urn:microsoft.com/office/officeart/2005/8/layout/chevron1"/>
    <dgm:cxn modelId="{6716A0B8-3841-4041-AB72-D0FFE36DB5F8}" type="presOf" srcId="{768F6B5E-18D8-4B50-A55B-58B64A695B56}" destId="{6E1AC135-A264-43D8-951A-4B328C9344B9}" srcOrd="0" destOrd="0" presId="urn:microsoft.com/office/officeart/2005/8/layout/chevron1"/>
    <dgm:cxn modelId="{A1E070AE-F5A9-4C7A-92F1-E48EF732895B}" type="presOf" srcId="{173F2F99-0C3A-4F4E-AF5F-949920B9454C}" destId="{6C3C9525-E078-47FA-B730-44C892C0E616}" srcOrd="0" destOrd="0" presId="urn:microsoft.com/office/officeart/2005/8/layout/chevron1"/>
    <dgm:cxn modelId="{B549B32B-A741-48DA-BEA5-4972E98DCEFC}" srcId="{A87E6D18-95B4-40A0-A616-F1AC1B16E569}" destId="{33518A2C-9F14-4486-8758-BD50B2142EF1}" srcOrd="1" destOrd="0" parTransId="{8B4A8E39-91DC-427A-AC2A-4C874082C71B}" sibTransId="{E2C77366-044B-4B6C-9003-ACFA476BEDDE}"/>
    <dgm:cxn modelId="{95526442-A0BB-4372-9C62-8B220CEE6324}" type="presOf" srcId="{8A9782C3-DF52-41BF-BB5A-AD73F3640FCD}" destId="{903ED198-CD86-4423-8EE5-5F1199C63C2F}" srcOrd="0" destOrd="0" presId="urn:microsoft.com/office/officeart/2005/8/layout/chevron1"/>
    <dgm:cxn modelId="{F8FB5269-2A7E-458A-AA96-5508FBAC4B8A}" srcId="{A87E6D18-95B4-40A0-A616-F1AC1B16E569}" destId="{94756241-BAB5-45B4-91F5-719576B63D90}" srcOrd="2" destOrd="0" parTransId="{8595525C-5204-4C5B-8EB5-DA4E3A2095F7}" sibTransId="{67A83D8C-5042-4C11-9469-C34643533500}"/>
    <dgm:cxn modelId="{0BF404B6-C5DE-4189-841A-B0F5ED7D1C09}" type="presParOf" srcId="{5197DDF6-9B4C-4BFC-BC3A-EA6C58E42FA7}" destId="{3182EEB7-EED7-4787-B65E-513516C3A23B}" srcOrd="0" destOrd="0" presId="urn:microsoft.com/office/officeart/2005/8/layout/chevron1"/>
    <dgm:cxn modelId="{DB720DB1-1AFC-43C8-ADED-D60697B645CD}" type="presParOf" srcId="{5197DDF6-9B4C-4BFC-BC3A-EA6C58E42FA7}" destId="{52879E85-1358-4F47-85CD-2233BCD2A99F}" srcOrd="1" destOrd="0" presId="urn:microsoft.com/office/officeart/2005/8/layout/chevron1"/>
    <dgm:cxn modelId="{DA234993-9DB4-4865-A8B2-FB44BE72ADC2}" type="presParOf" srcId="{5197DDF6-9B4C-4BFC-BC3A-EA6C58E42FA7}" destId="{04F70D9C-938C-4F4F-91EC-D4D528E4A5A5}" srcOrd="2" destOrd="0" presId="urn:microsoft.com/office/officeart/2005/8/layout/chevron1"/>
    <dgm:cxn modelId="{1204399C-0407-47B4-A86F-04FF172B1052}" type="presParOf" srcId="{5197DDF6-9B4C-4BFC-BC3A-EA6C58E42FA7}" destId="{03DF3B91-CF5E-4DB1-A9D6-A5360125BE36}" srcOrd="3" destOrd="0" presId="urn:microsoft.com/office/officeart/2005/8/layout/chevron1"/>
    <dgm:cxn modelId="{B9CA3E26-CF85-4421-B803-F596D4AFEA51}" type="presParOf" srcId="{5197DDF6-9B4C-4BFC-BC3A-EA6C58E42FA7}" destId="{37000E98-81DC-4356-95BB-7BC9E7ACF530}" srcOrd="4" destOrd="0" presId="urn:microsoft.com/office/officeart/2005/8/layout/chevron1"/>
    <dgm:cxn modelId="{ACC5F749-E6F1-46F6-AEF5-EA55E238CB61}" type="presParOf" srcId="{5197DDF6-9B4C-4BFC-BC3A-EA6C58E42FA7}" destId="{7BD15A73-5429-472D-92DA-F447988F5575}" srcOrd="5" destOrd="0" presId="urn:microsoft.com/office/officeart/2005/8/layout/chevron1"/>
    <dgm:cxn modelId="{4DD05820-71E0-4DE7-AB14-D4C4C36DD9EA}" type="presParOf" srcId="{5197DDF6-9B4C-4BFC-BC3A-EA6C58E42FA7}" destId="{903ED198-CD86-4423-8EE5-5F1199C63C2F}" srcOrd="6" destOrd="0" presId="urn:microsoft.com/office/officeart/2005/8/layout/chevron1"/>
    <dgm:cxn modelId="{D49514C2-8EF4-40FD-8684-C266DD3D4EE1}" type="presParOf" srcId="{5197DDF6-9B4C-4BFC-BC3A-EA6C58E42FA7}" destId="{B44D9E86-97E7-4906-834A-B79963150A17}" srcOrd="7" destOrd="0" presId="urn:microsoft.com/office/officeart/2005/8/layout/chevron1"/>
    <dgm:cxn modelId="{E2697D2D-EB19-4860-987A-A862A79D5E30}" type="presParOf" srcId="{5197DDF6-9B4C-4BFC-BC3A-EA6C58E42FA7}" destId="{6C3C9525-E078-47FA-B730-44C892C0E616}" srcOrd="8" destOrd="0" presId="urn:microsoft.com/office/officeart/2005/8/layout/chevron1"/>
    <dgm:cxn modelId="{84A4FB8B-5C99-4DC4-91AF-2584E57AF76D}" type="presParOf" srcId="{5197DDF6-9B4C-4BFC-BC3A-EA6C58E42FA7}" destId="{4CF75D3B-02D9-4612-A285-7A229A4F9E9C}" srcOrd="9" destOrd="0" presId="urn:microsoft.com/office/officeart/2005/8/layout/chevron1"/>
    <dgm:cxn modelId="{BC9BCCC0-9595-4347-90E6-3357BABACCCA}" type="presParOf" srcId="{5197DDF6-9B4C-4BFC-BC3A-EA6C58E42FA7}" destId="{C8A8E80E-31BB-450D-9AE1-83090EF4584E}" srcOrd="10" destOrd="0" presId="urn:microsoft.com/office/officeart/2005/8/layout/chevron1"/>
    <dgm:cxn modelId="{AAFAD413-C3E9-4CEA-9080-5591D5781F69}" type="presParOf" srcId="{5197DDF6-9B4C-4BFC-BC3A-EA6C58E42FA7}" destId="{800C2201-2967-4F52-B591-9E45EE71449F}" srcOrd="11" destOrd="0" presId="urn:microsoft.com/office/officeart/2005/8/layout/chevron1"/>
    <dgm:cxn modelId="{3A47CAE9-24FA-4FEE-94FC-9CADF7320544}" type="presParOf" srcId="{5197DDF6-9B4C-4BFC-BC3A-EA6C58E42FA7}" destId="{6E1AC135-A264-43D8-951A-4B328C9344B9}"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A87E6D18-95B4-40A0-A616-F1AC1B16E569}" type="doc">
      <dgm:prSet loTypeId="urn:microsoft.com/office/officeart/2005/8/layout/chevron1" loCatId="process" qsTypeId="urn:microsoft.com/office/officeart/2005/8/quickstyle/simple1" qsCatId="simple" csTypeId="urn:microsoft.com/office/officeart/2005/8/colors/accent3_2" csCatId="accent3" phldr="1"/>
      <dgm:spPr/>
    </dgm:pt>
    <dgm:pt modelId="{04259665-CD0B-4D8B-B4A6-4AA1C95B4DF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Overview</a:t>
          </a:r>
          <a:endParaRPr lang="en-US" dirty="0"/>
        </a:p>
      </dgm:t>
    </dgm:pt>
    <dgm:pt modelId="{80AA4A8F-2804-43C2-B88F-83A02884E53E}" type="parTrans" cxnId="{D2A837BA-F4EF-4B9B-91DA-0C59C95F6376}">
      <dgm:prSet/>
      <dgm:spPr/>
      <dgm:t>
        <a:bodyPr/>
        <a:lstStyle/>
        <a:p>
          <a:endParaRPr lang="en-US"/>
        </a:p>
      </dgm:t>
    </dgm:pt>
    <dgm:pt modelId="{3CE7A998-8046-454F-8585-FD69C00DC4BD}" type="sibTrans" cxnId="{D2A837BA-F4EF-4B9B-91DA-0C59C95F6376}">
      <dgm:prSet/>
      <dgm:spPr/>
      <dgm:t>
        <a:bodyPr/>
        <a:lstStyle/>
        <a:p>
          <a:endParaRPr lang="en-US"/>
        </a:p>
      </dgm:t>
    </dgm:pt>
    <dgm:pt modelId="{94756241-BAB5-45B4-91F5-719576B63D90}">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Sensor Selection</a:t>
          </a:r>
          <a:endParaRPr lang="en-US" dirty="0"/>
        </a:p>
      </dgm:t>
    </dgm:pt>
    <dgm:pt modelId="{8595525C-5204-4C5B-8EB5-DA4E3A2095F7}" type="parTrans" cxnId="{F8FB5269-2A7E-458A-AA96-5508FBAC4B8A}">
      <dgm:prSet/>
      <dgm:spPr/>
      <dgm:t>
        <a:bodyPr/>
        <a:lstStyle/>
        <a:p>
          <a:endParaRPr lang="en-US"/>
        </a:p>
      </dgm:t>
    </dgm:pt>
    <dgm:pt modelId="{67A83D8C-5042-4C11-9469-C34643533500}" type="sibTrans" cxnId="{F8FB5269-2A7E-458A-AA96-5508FBAC4B8A}">
      <dgm:prSet/>
      <dgm:spPr/>
      <dgm:t>
        <a:bodyPr/>
        <a:lstStyle/>
        <a:p>
          <a:endParaRPr lang="en-US"/>
        </a:p>
      </dgm:t>
    </dgm:pt>
    <dgm:pt modelId="{768F6B5E-18D8-4B50-A55B-58B64A695B5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Summary</a:t>
          </a:r>
          <a:endParaRPr lang="en-US" dirty="0"/>
        </a:p>
      </dgm:t>
    </dgm:pt>
    <dgm:pt modelId="{E8BA1BCD-C214-44A4-A4A3-7B5B6EA44478}" type="parTrans" cxnId="{DC73BAD8-ECFF-40D6-8D3E-389214FE3380}">
      <dgm:prSet/>
      <dgm:spPr/>
      <dgm:t>
        <a:bodyPr/>
        <a:lstStyle/>
        <a:p>
          <a:endParaRPr lang="en-US"/>
        </a:p>
      </dgm:t>
    </dgm:pt>
    <dgm:pt modelId="{CD6FCF7C-AE39-438B-B07E-01D7FD6E4748}" type="sibTrans" cxnId="{DC73BAD8-ECFF-40D6-8D3E-389214FE3380}">
      <dgm:prSet/>
      <dgm:spPr/>
      <dgm:t>
        <a:bodyPr/>
        <a:lstStyle/>
        <a:p>
          <a:endParaRPr lang="en-US"/>
        </a:p>
      </dgm:t>
    </dgm:pt>
    <dgm:pt modelId="{33518A2C-9F14-4486-8758-BD50B2142EF1}">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Requirements</a:t>
          </a:r>
          <a:endParaRPr lang="en-US" dirty="0"/>
        </a:p>
      </dgm:t>
    </dgm:pt>
    <dgm:pt modelId="{E2C77366-044B-4B6C-9003-ACFA476BEDDE}" type="sibTrans" cxnId="{B549B32B-A741-48DA-BEA5-4972E98DCEFC}">
      <dgm:prSet/>
      <dgm:spPr/>
      <dgm:t>
        <a:bodyPr/>
        <a:lstStyle/>
        <a:p>
          <a:endParaRPr lang="en-US"/>
        </a:p>
      </dgm:t>
    </dgm:pt>
    <dgm:pt modelId="{8B4A8E39-91DC-427A-AC2A-4C874082C71B}" type="parTrans" cxnId="{B549B32B-A741-48DA-BEA5-4972E98DCEFC}">
      <dgm:prSet/>
      <dgm:spPr/>
      <dgm:t>
        <a:bodyPr/>
        <a:lstStyle/>
        <a:p>
          <a:endParaRPr lang="en-US"/>
        </a:p>
      </dgm:t>
    </dgm:pt>
    <dgm:pt modelId="{8A9782C3-DF52-41BF-BB5A-AD73F3640FCD}">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t>Mechanical</a:t>
          </a:r>
          <a:endParaRPr lang="en-US" dirty="0"/>
        </a:p>
      </dgm:t>
    </dgm:pt>
    <dgm:pt modelId="{1C5D331B-F723-4726-826C-B5D2B98B7242}" type="parTrans" cxnId="{13A69CF9-DDBB-4255-93E5-4865E231BC2C}">
      <dgm:prSet/>
      <dgm:spPr/>
      <dgm:t>
        <a:bodyPr/>
        <a:lstStyle/>
        <a:p>
          <a:endParaRPr lang="en-US"/>
        </a:p>
      </dgm:t>
    </dgm:pt>
    <dgm:pt modelId="{75A549AF-4D76-4F73-8339-CF191D4760E8}" type="sibTrans" cxnId="{13A69CF9-DDBB-4255-93E5-4865E231BC2C}">
      <dgm:prSet/>
      <dgm:spPr/>
      <dgm:t>
        <a:bodyPr/>
        <a:lstStyle/>
        <a:p>
          <a:endParaRPr lang="en-US"/>
        </a:p>
      </dgm:t>
    </dgm:pt>
    <dgm:pt modelId="{31BA2BD5-BBF5-4225-8D04-BC2564B01642}">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Electrical</a:t>
          </a:r>
          <a:endParaRPr lang="en-US" dirty="0"/>
        </a:p>
      </dgm:t>
    </dgm:pt>
    <dgm:pt modelId="{987B6FEE-F550-4506-A292-E340CAE576C3}" type="parTrans" cxnId="{1C6499ED-C2F6-40DF-9CBF-077185879F37}">
      <dgm:prSet/>
      <dgm:spPr/>
      <dgm:t>
        <a:bodyPr/>
        <a:lstStyle/>
        <a:p>
          <a:endParaRPr lang="en-US"/>
        </a:p>
      </dgm:t>
    </dgm:pt>
    <dgm:pt modelId="{92E1560F-AD17-4BC2-843E-4B1DDC8B6DBE}" type="sibTrans" cxnId="{1C6499ED-C2F6-40DF-9CBF-077185879F37}">
      <dgm:prSet/>
      <dgm:spPr/>
      <dgm:t>
        <a:bodyPr/>
        <a:lstStyle/>
        <a:p>
          <a:endParaRPr lang="en-US"/>
        </a:p>
      </dgm:t>
    </dgm:pt>
    <dgm:pt modelId="{173F2F99-0C3A-4F4E-AF5F-949920B9454C}">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Thermal</a:t>
          </a:r>
          <a:endParaRPr lang="en-US" dirty="0"/>
        </a:p>
      </dgm:t>
    </dgm:pt>
    <dgm:pt modelId="{2A49B909-D332-483F-8500-DF4179ECD8A5}" type="parTrans" cxnId="{0D0725DD-A68B-43FC-B86E-3784759F39D6}">
      <dgm:prSet/>
      <dgm:spPr/>
      <dgm:t>
        <a:bodyPr/>
        <a:lstStyle/>
        <a:p>
          <a:endParaRPr lang="en-US"/>
        </a:p>
      </dgm:t>
    </dgm:pt>
    <dgm:pt modelId="{54548CC0-0D48-41BB-A4B8-DF6FEA56FCFF}" type="sibTrans" cxnId="{0D0725DD-A68B-43FC-B86E-3784759F39D6}">
      <dgm:prSet/>
      <dgm:spPr/>
      <dgm:t>
        <a:bodyPr/>
        <a:lstStyle/>
        <a:p>
          <a:endParaRPr lang="en-US"/>
        </a:p>
      </dgm:t>
    </dgm:pt>
    <dgm:pt modelId="{5197DDF6-9B4C-4BFC-BC3A-EA6C58E42FA7}" type="pres">
      <dgm:prSet presAssocID="{A87E6D18-95B4-40A0-A616-F1AC1B16E569}" presName="Name0" presStyleCnt="0">
        <dgm:presLayoutVars>
          <dgm:dir/>
          <dgm:animLvl val="lvl"/>
          <dgm:resizeHandles val="exact"/>
        </dgm:presLayoutVars>
      </dgm:prSet>
      <dgm:spPr/>
    </dgm:pt>
    <dgm:pt modelId="{3182EEB7-EED7-4787-B65E-513516C3A23B}" type="pres">
      <dgm:prSet presAssocID="{04259665-CD0B-4D8B-B4A6-4AA1C95B4DF6}" presName="parTxOnly" presStyleLbl="node1" presStyleIdx="0" presStyleCnt="7">
        <dgm:presLayoutVars>
          <dgm:chMax val="0"/>
          <dgm:chPref val="0"/>
          <dgm:bulletEnabled val="1"/>
        </dgm:presLayoutVars>
      </dgm:prSet>
      <dgm:spPr/>
      <dgm:t>
        <a:bodyPr/>
        <a:lstStyle/>
        <a:p>
          <a:endParaRPr lang="en-US"/>
        </a:p>
      </dgm:t>
    </dgm:pt>
    <dgm:pt modelId="{52879E85-1358-4F47-85CD-2233BCD2A99F}" type="pres">
      <dgm:prSet presAssocID="{3CE7A998-8046-454F-8585-FD69C00DC4BD}" presName="parTxOnlySpace" presStyleCnt="0"/>
      <dgm:spPr/>
    </dgm:pt>
    <dgm:pt modelId="{04F70D9C-938C-4F4F-91EC-D4D528E4A5A5}" type="pres">
      <dgm:prSet presAssocID="{33518A2C-9F14-4486-8758-BD50B2142EF1}" presName="parTxOnly" presStyleLbl="node1" presStyleIdx="1" presStyleCnt="7">
        <dgm:presLayoutVars>
          <dgm:chMax val="0"/>
          <dgm:chPref val="0"/>
          <dgm:bulletEnabled val="1"/>
        </dgm:presLayoutVars>
      </dgm:prSet>
      <dgm:spPr/>
      <dgm:t>
        <a:bodyPr/>
        <a:lstStyle/>
        <a:p>
          <a:endParaRPr lang="en-US"/>
        </a:p>
      </dgm:t>
    </dgm:pt>
    <dgm:pt modelId="{03DF3B91-CF5E-4DB1-A9D6-A5360125BE36}" type="pres">
      <dgm:prSet presAssocID="{E2C77366-044B-4B6C-9003-ACFA476BEDDE}" presName="parTxOnlySpace" presStyleCnt="0"/>
      <dgm:spPr/>
    </dgm:pt>
    <dgm:pt modelId="{37000E98-81DC-4356-95BB-7BC9E7ACF530}" type="pres">
      <dgm:prSet presAssocID="{94756241-BAB5-45B4-91F5-719576B63D90}" presName="parTxOnly" presStyleLbl="node1" presStyleIdx="2" presStyleCnt="7">
        <dgm:presLayoutVars>
          <dgm:chMax val="0"/>
          <dgm:chPref val="0"/>
          <dgm:bulletEnabled val="1"/>
        </dgm:presLayoutVars>
      </dgm:prSet>
      <dgm:spPr/>
      <dgm:t>
        <a:bodyPr/>
        <a:lstStyle/>
        <a:p>
          <a:endParaRPr lang="en-US"/>
        </a:p>
      </dgm:t>
    </dgm:pt>
    <dgm:pt modelId="{7BD15A73-5429-472D-92DA-F447988F5575}" type="pres">
      <dgm:prSet presAssocID="{67A83D8C-5042-4C11-9469-C34643533500}" presName="parTxOnlySpace" presStyleCnt="0"/>
      <dgm:spPr/>
    </dgm:pt>
    <dgm:pt modelId="{903ED198-CD86-4423-8EE5-5F1199C63C2F}" type="pres">
      <dgm:prSet presAssocID="{8A9782C3-DF52-41BF-BB5A-AD73F3640FCD}" presName="parTxOnly" presStyleLbl="node1" presStyleIdx="3" presStyleCnt="7" custLinFactNeighborY="-1551">
        <dgm:presLayoutVars>
          <dgm:chMax val="0"/>
          <dgm:chPref val="0"/>
          <dgm:bulletEnabled val="1"/>
        </dgm:presLayoutVars>
      </dgm:prSet>
      <dgm:spPr/>
      <dgm:t>
        <a:bodyPr/>
        <a:lstStyle/>
        <a:p>
          <a:endParaRPr lang="en-US"/>
        </a:p>
      </dgm:t>
    </dgm:pt>
    <dgm:pt modelId="{B44D9E86-97E7-4906-834A-B79963150A17}" type="pres">
      <dgm:prSet presAssocID="{75A549AF-4D76-4F73-8339-CF191D4760E8}" presName="parTxOnlySpace" presStyleCnt="0"/>
      <dgm:spPr/>
    </dgm:pt>
    <dgm:pt modelId="{6C3C9525-E078-47FA-B730-44C892C0E616}" type="pres">
      <dgm:prSet presAssocID="{173F2F99-0C3A-4F4E-AF5F-949920B9454C}" presName="parTxOnly" presStyleLbl="node1" presStyleIdx="4" presStyleCnt="7">
        <dgm:presLayoutVars>
          <dgm:chMax val="0"/>
          <dgm:chPref val="0"/>
          <dgm:bulletEnabled val="1"/>
        </dgm:presLayoutVars>
      </dgm:prSet>
      <dgm:spPr/>
      <dgm:t>
        <a:bodyPr/>
        <a:lstStyle/>
        <a:p>
          <a:endParaRPr lang="en-US"/>
        </a:p>
      </dgm:t>
    </dgm:pt>
    <dgm:pt modelId="{4CF75D3B-02D9-4612-A285-7A229A4F9E9C}" type="pres">
      <dgm:prSet presAssocID="{54548CC0-0D48-41BB-A4B8-DF6FEA56FCFF}" presName="parTxOnlySpace" presStyleCnt="0"/>
      <dgm:spPr/>
    </dgm:pt>
    <dgm:pt modelId="{C8A8E80E-31BB-450D-9AE1-83090EF4584E}" type="pres">
      <dgm:prSet presAssocID="{31BA2BD5-BBF5-4225-8D04-BC2564B01642}" presName="parTxOnly" presStyleLbl="node1" presStyleIdx="5" presStyleCnt="7">
        <dgm:presLayoutVars>
          <dgm:chMax val="0"/>
          <dgm:chPref val="0"/>
          <dgm:bulletEnabled val="1"/>
        </dgm:presLayoutVars>
      </dgm:prSet>
      <dgm:spPr/>
      <dgm:t>
        <a:bodyPr/>
        <a:lstStyle/>
        <a:p>
          <a:endParaRPr lang="en-US"/>
        </a:p>
      </dgm:t>
    </dgm:pt>
    <dgm:pt modelId="{800C2201-2967-4F52-B591-9E45EE71449F}" type="pres">
      <dgm:prSet presAssocID="{92E1560F-AD17-4BC2-843E-4B1DDC8B6DBE}" presName="parTxOnlySpace" presStyleCnt="0"/>
      <dgm:spPr/>
    </dgm:pt>
    <dgm:pt modelId="{6E1AC135-A264-43D8-951A-4B328C9344B9}" type="pres">
      <dgm:prSet presAssocID="{768F6B5E-18D8-4B50-A55B-58B64A695B56}" presName="parTxOnly" presStyleLbl="node1" presStyleIdx="6" presStyleCnt="7">
        <dgm:presLayoutVars>
          <dgm:chMax val="0"/>
          <dgm:chPref val="0"/>
          <dgm:bulletEnabled val="1"/>
        </dgm:presLayoutVars>
      </dgm:prSet>
      <dgm:spPr/>
      <dgm:t>
        <a:bodyPr/>
        <a:lstStyle/>
        <a:p>
          <a:endParaRPr lang="en-US"/>
        </a:p>
      </dgm:t>
    </dgm:pt>
  </dgm:ptLst>
  <dgm:cxnLst>
    <dgm:cxn modelId="{CF36D15F-38AD-4374-BE30-246301A1647D}" type="presOf" srcId="{04259665-CD0B-4D8B-B4A6-4AA1C95B4DF6}" destId="{3182EEB7-EED7-4787-B65E-513516C3A23B}" srcOrd="0" destOrd="0" presId="urn:microsoft.com/office/officeart/2005/8/layout/chevron1"/>
    <dgm:cxn modelId="{DC73BAD8-ECFF-40D6-8D3E-389214FE3380}" srcId="{A87E6D18-95B4-40A0-A616-F1AC1B16E569}" destId="{768F6B5E-18D8-4B50-A55B-58B64A695B56}" srcOrd="6" destOrd="0" parTransId="{E8BA1BCD-C214-44A4-A4A3-7B5B6EA44478}" sibTransId="{CD6FCF7C-AE39-438B-B07E-01D7FD6E4748}"/>
    <dgm:cxn modelId="{95FE2D92-A840-49DC-A174-FC00AC1D3743}" type="presOf" srcId="{94756241-BAB5-45B4-91F5-719576B63D90}" destId="{37000E98-81DC-4356-95BB-7BC9E7ACF530}" srcOrd="0" destOrd="0" presId="urn:microsoft.com/office/officeart/2005/8/layout/chevron1"/>
    <dgm:cxn modelId="{2EB86A9B-31F8-41E1-A9EE-6F3624075B4E}" type="presOf" srcId="{A87E6D18-95B4-40A0-A616-F1AC1B16E569}" destId="{5197DDF6-9B4C-4BFC-BC3A-EA6C58E42FA7}" srcOrd="0" destOrd="0" presId="urn:microsoft.com/office/officeart/2005/8/layout/chevron1"/>
    <dgm:cxn modelId="{E591F2C9-8B86-4C5D-B2D7-FB5CFC0DFD1A}" type="presOf" srcId="{768F6B5E-18D8-4B50-A55B-58B64A695B56}" destId="{6E1AC135-A264-43D8-951A-4B328C9344B9}" srcOrd="0" destOrd="0" presId="urn:microsoft.com/office/officeart/2005/8/layout/chevron1"/>
    <dgm:cxn modelId="{D2A837BA-F4EF-4B9B-91DA-0C59C95F6376}" srcId="{A87E6D18-95B4-40A0-A616-F1AC1B16E569}" destId="{04259665-CD0B-4D8B-B4A6-4AA1C95B4DF6}" srcOrd="0" destOrd="0" parTransId="{80AA4A8F-2804-43C2-B88F-83A02884E53E}" sibTransId="{3CE7A998-8046-454F-8585-FD69C00DC4BD}"/>
    <dgm:cxn modelId="{96EC67B3-2C0C-4A95-B826-05164C42E26F}" type="presOf" srcId="{8A9782C3-DF52-41BF-BB5A-AD73F3640FCD}" destId="{903ED198-CD86-4423-8EE5-5F1199C63C2F}" srcOrd="0" destOrd="0" presId="urn:microsoft.com/office/officeart/2005/8/layout/chevron1"/>
    <dgm:cxn modelId="{13A69CF9-DDBB-4255-93E5-4865E231BC2C}" srcId="{A87E6D18-95B4-40A0-A616-F1AC1B16E569}" destId="{8A9782C3-DF52-41BF-BB5A-AD73F3640FCD}" srcOrd="3" destOrd="0" parTransId="{1C5D331B-F723-4726-826C-B5D2B98B7242}" sibTransId="{75A549AF-4D76-4F73-8339-CF191D4760E8}"/>
    <dgm:cxn modelId="{1C6499ED-C2F6-40DF-9CBF-077185879F37}" srcId="{A87E6D18-95B4-40A0-A616-F1AC1B16E569}" destId="{31BA2BD5-BBF5-4225-8D04-BC2564B01642}" srcOrd="5" destOrd="0" parTransId="{987B6FEE-F550-4506-A292-E340CAE576C3}" sibTransId="{92E1560F-AD17-4BC2-843E-4B1DDC8B6DBE}"/>
    <dgm:cxn modelId="{29E70881-6206-4F22-B619-1BCBC34019F4}" type="presOf" srcId="{173F2F99-0C3A-4F4E-AF5F-949920B9454C}" destId="{6C3C9525-E078-47FA-B730-44C892C0E616}" srcOrd="0" destOrd="0" presId="urn:microsoft.com/office/officeart/2005/8/layout/chevron1"/>
    <dgm:cxn modelId="{0D0725DD-A68B-43FC-B86E-3784759F39D6}" srcId="{A87E6D18-95B4-40A0-A616-F1AC1B16E569}" destId="{173F2F99-0C3A-4F4E-AF5F-949920B9454C}" srcOrd="4" destOrd="0" parTransId="{2A49B909-D332-483F-8500-DF4179ECD8A5}" sibTransId="{54548CC0-0D48-41BB-A4B8-DF6FEA56FCFF}"/>
    <dgm:cxn modelId="{B549B32B-A741-48DA-BEA5-4972E98DCEFC}" srcId="{A87E6D18-95B4-40A0-A616-F1AC1B16E569}" destId="{33518A2C-9F14-4486-8758-BD50B2142EF1}" srcOrd="1" destOrd="0" parTransId="{8B4A8E39-91DC-427A-AC2A-4C874082C71B}" sibTransId="{E2C77366-044B-4B6C-9003-ACFA476BEDDE}"/>
    <dgm:cxn modelId="{09B788A4-12E6-4C71-994B-B4C00FB7E8AB}" type="presOf" srcId="{33518A2C-9F14-4486-8758-BD50B2142EF1}" destId="{04F70D9C-938C-4F4F-91EC-D4D528E4A5A5}" srcOrd="0" destOrd="0" presId="urn:microsoft.com/office/officeart/2005/8/layout/chevron1"/>
    <dgm:cxn modelId="{F8FB5269-2A7E-458A-AA96-5508FBAC4B8A}" srcId="{A87E6D18-95B4-40A0-A616-F1AC1B16E569}" destId="{94756241-BAB5-45B4-91F5-719576B63D90}" srcOrd="2" destOrd="0" parTransId="{8595525C-5204-4C5B-8EB5-DA4E3A2095F7}" sibTransId="{67A83D8C-5042-4C11-9469-C34643533500}"/>
    <dgm:cxn modelId="{4311A1E4-99F0-4583-9134-16FF6FEF7A41}" type="presOf" srcId="{31BA2BD5-BBF5-4225-8D04-BC2564B01642}" destId="{C8A8E80E-31BB-450D-9AE1-83090EF4584E}" srcOrd="0" destOrd="0" presId="urn:microsoft.com/office/officeart/2005/8/layout/chevron1"/>
    <dgm:cxn modelId="{3737DF40-7578-46DA-9339-CE04787C74A9}" type="presParOf" srcId="{5197DDF6-9B4C-4BFC-BC3A-EA6C58E42FA7}" destId="{3182EEB7-EED7-4787-B65E-513516C3A23B}" srcOrd="0" destOrd="0" presId="urn:microsoft.com/office/officeart/2005/8/layout/chevron1"/>
    <dgm:cxn modelId="{A1B4627E-FA5B-4004-B524-399542F4830B}" type="presParOf" srcId="{5197DDF6-9B4C-4BFC-BC3A-EA6C58E42FA7}" destId="{52879E85-1358-4F47-85CD-2233BCD2A99F}" srcOrd="1" destOrd="0" presId="urn:microsoft.com/office/officeart/2005/8/layout/chevron1"/>
    <dgm:cxn modelId="{123EA5AA-3550-4A13-B9A4-87ECBA1DD361}" type="presParOf" srcId="{5197DDF6-9B4C-4BFC-BC3A-EA6C58E42FA7}" destId="{04F70D9C-938C-4F4F-91EC-D4D528E4A5A5}" srcOrd="2" destOrd="0" presId="urn:microsoft.com/office/officeart/2005/8/layout/chevron1"/>
    <dgm:cxn modelId="{55DADB56-C472-4890-8545-8B04E7F929A5}" type="presParOf" srcId="{5197DDF6-9B4C-4BFC-BC3A-EA6C58E42FA7}" destId="{03DF3B91-CF5E-4DB1-A9D6-A5360125BE36}" srcOrd="3" destOrd="0" presId="urn:microsoft.com/office/officeart/2005/8/layout/chevron1"/>
    <dgm:cxn modelId="{0879B9D6-5293-4798-AF33-24402DA253C4}" type="presParOf" srcId="{5197DDF6-9B4C-4BFC-BC3A-EA6C58E42FA7}" destId="{37000E98-81DC-4356-95BB-7BC9E7ACF530}" srcOrd="4" destOrd="0" presId="urn:microsoft.com/office/officeart/2005/8/layout/chevron1"/>
    <dgm:cxn modelId="{02B24D70-60ED-457B-AE4B-019D128D8962}" type="presParOf" srcId="{5197DDF6-9B4C-4BFC-BC3A-EA6C58E42FA7}" destId="{7BD15A73-5429-472D-92DA-F447988F5575}" srcOrd="5" destOrd="0" presId="urn:microsoft.com/office/officeart/2005/8/layout/chevron1"/>
    <dgm:cxn modelId="{756E024F-6DF9-487C-95B3-E9131916C816}" type="presParOf" srcId="{5197DDF6-9B4C-4BFC-BC3A-EA6C58E42FA7}" destId="{903ED198-CD86-4423-8EE5-5F1199C63C2F}" srcOrd="6" destOrd="0" presId="urn:microsoft.com/office/officeart/2005/8/layout/chevron1"/>
    <dgm:cxn modelId="{92D47A39-1E80-44EB-BDAC-900FB19B3EF8}" type="presParOf" srcId="{5197DDF6-9B4C-4BFC-BC3A-EA6C58E42FA7}" destId="{B44D9E86-97E7-4906-834A-B79963150A17}" srcOrd="7" destOrd="0" presId="urn:microsoft.com/office/officeart/2005/8/layout/chevron1"/>
    <dgm:cxn modelId="{D90D1746-7116-4340-8292-E9F812087089}" type="presParOf" srcId="{5197DDF6-9B4C-4BFC-BC3A-EA6C58E42FA7}" destId="{6C3C9525-E078-47FA-B730-44C892C0E616}" srcOrd="8" destOrd="0" presId="urn:microsoft.com/office/officeart/2005/8/layout/chevron1"/>
    <dgm:cxn modelId="{45B1E29F-1DAB-42BA-A986-7E9265B1342B}" type="presParOf" srcId="{5197DDF6-9B4C-4BFC-BC3A-EA6C58E42FA7}" destId="{4CF75D3B-02D9-4612-A285-7A229A4F9E9C}" srcOrd="9" destOrd="0" presId="urn:microsoft.com/office/officeart/2005/8/layout/chevron1"/>
    <dgm:cxn modelId="{4D7776F5-03DE-4D21-B167-0F9DEAAB06EC}" type="presParOf" srcId="{5197DDF6-9B4C-4BFC-BC3A-EA6C58E42FA7}" destId="{C8A8E80E-31BB-450D-9AE1-83090EF4584E}" srcOrd="10" destOrd="0" presId="urn:microsoft.com/office/officeart/2005/8/layout/chevron1"/>
    <dgm:cxn modelId="{9F6340B6-4A89-46A7-A8DA-0D347E9243BC}" type="presParOf" srcId="{5197DDF6-9B4C-4BFC-BC3A-EA6C58E42FA7}" destId="{800C2201-2967-4F52-B591-9E45EE71449F}" srcOrd="11" destOrd="0" presId="urn:microsoft.com/office/officeart/2005/8/layout/chevron1"/>
    <dgm:cxn modelId="{954AA7A0-E507-476C-97C2-EDC0A625D2B2}" type="presParOf" srcId="{5197DDF6-9B4C-4BFC-BC3A-EA6C58E42FA7}" destId="{6E1AC135-A264-43D8-951A-4B328C9344B9}"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0.xml><?xml version="1.0" encoding="utf-8"?>
<dgm:dataModel xmlns:dgm="http://schemas.openxmlformats.org/drawingml/2006/diagram" xmlns:a="http://schemas.openxmlformats.org/drawingml/2006/main">
  <dgm:ptLst>
    <dgm:pt modelId="{A87E6D18-95B4-40A0-A616-F1AC1B16E569}" type="doc">
      <dgm:prSet loTypeId="urn:microsoft.com/office/officeart/2005/8/layout/chevron1" loCatId="process" qsTypeId="urn:microsoft.com/office/officeart/2005/8/quickstyle/simple1" qsCatId="simple" csTypeId="urn:microsoft.com/office/officeart/2005/8/colors/accent3_2" csCatId="accent3" phldr="1"/>
      <dgm:spPr/>
    </dgm:pt>
    <dgm:pt modelId="{04259665-CD0B-4D8B-B4A6-4AA1C95B4DF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Overview</a:t>
          </a:r>
          <a:endParaRPr lang="en-US" dirty="0"/>
        </a:p>
      </dgm:t>
    </dgm:pt>
    <dgm:pt modelId="{80AA4A8F-2804-43C2-B88F-83A02884E53E}" type="parTrans" cxnId="{D2A837BA-F4EF-4B9B-91DA-0C59C95F6376}">
      <dgm:prSet/>
      <dgm:spPr/>
      <dgm:t>
        <a:bodyPr/>
        <a:lstStyle/>
        <a:p>
          <a:endParaRPr lang="en-US"/>
        </a:p>
      </dgm:t>
    </dgm:pt>
    <dgm:pt modelId="{3CE7A998-8046-454F-8585-FD69C00DC4BD}" type="sibTrans" cxnId="{D2A837BA-F4EF-4B9B-91DA-0C59C95F6376}">
      <dgm:prSet/>
      <dgm:spPr/>
      <dgm:t>
        <a:bodyPr/>
        <a:lstStyle/>
        <a:p>
          <a:endParaRPr lang="en-US"/>
        </a:p>
      </dgm:t>
    </dgm:pt>
    <dgm:pt modelId="{94756241-BAB5-45B4-91F5-719576B63D90}">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Sensor Selection</a:t>
          </a:r>
          <a:endParaRPr lang="en-US" dirty="0"/>
        </a:p>
      </dgm:t>
    </dgm:pt>
    <dgm:pt modelId="{8595525C-5204-4C5B-8EB5-DA4E3A2095F7}" type="parTrans" cxnId="{F8FB5269-2A7E-458A-AA96-5508FBAC4B8A}">
      <dgm:prSet/>
      <dgm:spPr/>
      <dgm:t>
        <a:bodyPr/>
        <a:lstStyle/>
        <a:p>
          <a:endParaRPr lang="en-US"/>
        </a:p>
      </dgm:t>
    </dgm:pt>
    <dgm:pt modelId="{67A83D8C-5042-4C11-9469-C34643533500}" type="sibTrans" cxnId="{F8FB5269-2A7E-458A-AA96-5508FBAC4B8A}">
      <dgm:prSet/>
      <dgm:spPr/>
      <dgm:t>
        <a:bodyPr/>
        <a:lstStyle/>
        <a:p>
          <a:endParaRPr lang="en-US"/>
        </a:p>
      </dgm:t>
    </dgm:pt>
    <dgm:pt modelId="{768F6B5E-18D8-4B50-A55B-58B64A695B56}">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t>Summary</a:t>
          </a:r>
          <a:endParaRPr lang="en-US" dirty="0"/>
        </a:p>
      </dgm:t>
    </dgm:pt>
    <dgm:pt modelId="{E8BA1BCD-C214-44A4-A4A3-7B5B6EA44478}" type="parTrans" cxnId="{DC73BAD8-ECFF-40D6-8D3E-389214FE3380}">
      <dgm:prSet/>
      <dgm:spPr/>
      <dgm:t>
        <a:bodyPr/>
        <a:lstStyle/>
        <a:p>
          <a:endParaRPr lang="en-US"/>
        </a:p>
      </dgm:t>
    </dgm:pt>
    <dgm:pt modelId="{CD6FCF7C-AE39-438B-B07E-01D7FD6E4748}" type="sibTrans" cxnId="{DC73BAD8-ECFF-40D6-8D3E-389214FE3380}">
      <dgm:prSet/>
      <dgm:spPr/>
      <dgm:t>
        <a:bodyPr/>
        <a:lstStyle/>
        <a:p>
          <a:endParaRPr lang="en-US"/>
        </a:p>
      </dgm:t>
    </dgm:pt>
    <dgm:pt modelId="{33518A2C-9F14-4486-8758-BD50B2142EF1}">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Requirements</a:t>
          </a:r>
          <a:endParaRPr lang="en-US" dirty="0"/>
        </a:p>
      </dgm:t>
    </dgm:pt>
    <dgm:pt modelId="{E2C77366-044B-4B6C-9003-ACFA476BEDDE}" type="sibTrans" cxnId="{B549B32B-A741-48DA-BEA5-4972E98DCEFC}">
      <dgm:prSet/>
      <dgm:spPr/>
      <dgm:t>
        <a:bodyPr/>
        <a:lstStyle/>
        <a:p>
          <a:endParaRPr lang="en-US"/>
        </a:p>
      </dgm:t>
    </dgm:pt>
    <dgm:pt modelId="{8B4A8E39-91DC-427A-AC2A-4C874082C71B}" type="parTrans" cxnId="{B549B32B-A741-48DA-BEA5-4972E98DCEFC}">
      <dgm:prSet/>
      <dgm:spPr/>
      <dgm:t>
        <a:bodyPr/>
        <a:lstStyle/>
        <a:p>
          <a:endParaRPr lang="en-US"/>
        </a:p>
      </dgm:t>
    </dgm:pt>
    <dgm:pt modelId="{8A9782C3-DF52-41BF-BB5A-AD73F3640FCD}">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Mechanical</a:t>
          </a:r>
          <a:endParaRPr lang="en-US" dirty="0"/>
        </a:p>
      </dgm:t>
    </dgm:pt>
    <dgm:pt modelId="{1C5D331B-F723-4726-826C-B5D2B98B7242}" type="parTrans" cxnId="{13A69CF9-DDBB-4255-93E5-4865E231BC2C}">
      <dgm:prSet/>
      <dgm:spPr/>
      <dgm:t>
        <a:bodyPr/>
        <a:lstStyle/>
        <a:p>
          <a:endParaRPr lang="en-US"/>
        </a:p>
      </dgm:t>
    </dgm:pt>
    <dgm:pt modelId="{75A549AF-4D76-4F73-8339-CF191D4760E8}" type="sibTrans" cxnId="{13A69CF9-DDBB-4255-93E5-4865E231BC2C}">
      <dgm:prSet/>
      <dgm:spPr/>
      <dgm:t>
        <a:bodyPr/>
        <a:lstStyle/>
        <a:p>
          <a:endParaRPr lang="en-US"/>
        </a:p>
      </dgm:t>
    </dgm:pt>
    <dgm:pt modelId="{31BA2BD5-BBF5-4225-8D04-BC2564B01642}">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Electrical</a:t>
          </a:r>
          <a:endParaRPr lang="en-US" dirty="0"/>
        </a:p>
      </dgm:t>
    </dgm:pt>
    <dgm:pt modelId="{987B6FEE-F550-4506-A292-E340CAE576C3}" type="parTrans" cxnId="{1C6499ED-C2F6-40DF-9CBF-077185879F37}">
      <dgm:prSet/>
      <dgm:spPr/>
      <dgm:t>
        <a:bodyPr/>
        <a:lstStyle/>
        <a:p>
          <a:endParaRPr lang="en-US"/>
        </a:p>
      </dgm:t>
    </dgm:pt>
    <dgm:pt modelId="{92E1560F-AD17-4BC2-843E-4B1DDC8B6DBE}" type="sibTrans" cxnId="{1C6499ED-C2F6-40DF-9CBF-077185879F37}">
      <dgm:prSet/>
      <dgm:spPr/>
      <dgm:t>
        <a:bodyPr/>
        <a:lstStyle/>
        <a:p>
          <a:endParaRPr lang="en-US"/>
        </a:p>
      </dgm:t>
    </dgm:pt>
    <dgm:pt modelId="{173F2F99-0C3A-4F4E-AF5F-949920B9454C}">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Thermal</a:t>
          </a:r>
          <a:endParaRPr lang="en-US" dirty="0"/>
        </a:p>
      </dgm:t>
    </dgm:pt>
    <dgm:pt modelId="{2A49B909-D332-483F-8500-DF4179ECD8A5}" type="parTrans" cxnId="{0D0725DD-A68B-43FC-B86E-3784759F39D6}">
      <dgm:prSet/>
      <dgm:spPr/>
      <dgm:t>
        <a:bodyPr/>
        <a:lstStyle/>
        <a:p>
          <a:endParaRPr lang="en-US"/>
        </a:p>
      </dgm:t>
    </dgm:pt>
    <dgm:pt modelId="{54548CC0-0D48-41BB-A4B8-DF6FEA56FCFF}" type="sibTrans" cxnId="{0D0725DD-A68B-43FC-B86E-3784759F39D6}">
      <dgm:prSet/>
      <dgm:spPr/>
      <dgm:t>
        <a:bodyPr/>
        <a:lstStyle/>
        <a:p>
          <a:endParaRPr lang="en-US"/>
        </a:p>
      </dgm:t>
    </dgm:pt>
    <dgm:pt modelId="{5197DDF6-9B4C-4BFC-BC3A-EA6C58E42FA7}" type="pres">
      <dgm:prSet presAssocID="{A87E6D18-95B4-40A0-A616-F1AC1B16E569}" presName="Name0" presStyleCnt="0">
        <dgm:presLayoutVars>
          <dgm:dir/>
          <dgm:animLvl val="lvl"/>
          <dgm:resizeHandles val="exact"/>
        </dgm:presLayoutVars>
      </dgm:prSet>
      <dgm:spPr/>
    </dgm:pt>
    <dgm:pt modelId="{3182EEB7-EED7-4787-B65E-513516C3A23B}" type="pres">
      <dgm:prSet presAssocID="{04259665-CD0B-4D8B-B4A6-4AA1C95B4DF6}" presName="parTxOnly" presStyleLbl="node1" presStyleIdx="0" presStyleCnt="7">
        <dgm:presLayoutVars>
          <dgm:chMax val="0"/>
          <dgm:chPref val="0"/>
          <dgm:bulletEnabled val="1"/>
        </dgm:presLayoutVars>
      </dgm:prSet>
      <dgm:spPr/>
      <dgm:t>
        <a:bodyPr/>
        <a:lstStyle/>
        <a:p>
          <a:endParaRPr lang="en-US"/>
        </a:p>
      </dgm:t>
    </dgm:pt>
    <dgm:pt modelId="{52879E85-1358-4F47-85CD-2233BCD2A99F}" type="pres">
      <dgm:prSet presAssocID="{3CE7A998-8046-454F-8585-FD69C00DC4BD}" presName="parTxOnlySpace" presStyleCnt="0"/>
      <dgm:spPr/>
    </dgm:pt>
    <dgm:pt modelId="{04F70D9C-938C-4F4F-91EC-D4D528E4A5A5}" type="pres">
      <dgm:prSet presAssocID="{33518A2C-9F14-4486-8758-BD50B2142EF1}" presName="parTxOnly" presStyleLbl="node1" presStyleIdx="1" presStyleCnt="7">
        <dgm:presLayoutVars>
          <dgm:chMax val="0"/>
          <dgm:chPref val="0"/>
          <dgm:bulletEnabled val="1"/>
        </dgm:presLayoutVars>
      </dgm:prSet>
      <dgm:spPr/>
      <dgm:t>
        <a:bodyPr/>
        <a:lstStyle/>
        <a:p>
          <a:endParaRPr lang="en-US"/>
        </a:p>
      </dgm:t>
    </dgm:pt>
    <dgm:pt modelId="{03DF3B91-CF5E-4DB1-A9D6-A5360125BE36}" type="pres">
      <dgm:prSet presAssocID="{E2C77366-044B-4B6C-9003-ACFA476BEDDE}" presName="parTxOnlySpace" presStyleCnt="0"/>
      <dgm:spPr/>
    </dgm:pt>
    <dgm:pt modelId="{37000E98-81DC-4356-95BB-7BC9E7ACF530}" type="pres">
      <dgm:prSet presAssocID="{94756241-BAB5-45B4-91F5-719576B63D90}" presName="parTxOnly" presStyleLbl="node1" presStyleIdx="2" presStyleCnt="7">
        <dgm:presLayoutVars>
          <dgm:chMax val="0"/>
          <dgm:chPref val="0"/>
          <dgm:bulletEnabled val="1"/>
        </dgm:presLayoutVars>
      </dgm:prSet>
      <dgm:spPr/>
      <dgm:t>
        <a:bodyPr/>
        <a:lstStyle/>
        <a:p>
          <a:endParaRPr lang="en-US"/>
        </a:p>
      </dgm:t>
    </dgm:pt>
    <dgm:pt modelId="{7BD15A73-5429-472D-92DA-F447988F5575}" type="pres">
      <dgm:prSet presAssocID="{67A83D8C-5042-4C11-9469-C34643533500}" presName="parTxOnlySpace" presStyleCnt="0"/>
      <dgm:spPr/>
    </dgm:pt>
    <dgm:pt modelId="{903ED198-CD86-4423-8EE5-5F1199C63C2F}" type="pres">
      <dgm:prSet presAssocID="{8A9782C3-DF52-41BF-BB5A-AD73F3640FCD}" presName="parTxOnly" presStyleLbl="node1" presStyleIdx="3" presStyleCnt="7">
        <dgm:presLayoutVars>
          <dgm:chMax val="0"/>
          <dgm:chPref val="0"/>
          <dgm:bulletEnabled val="1"/>
        </dgm:presLayoutVars>
      </dgm:prSet>
      <dgm:spPr/>
      <dgm:t>
        <a:bodyPr/>
        <a:lstStyle/>
        <a:p>
          <a:endParaRPr lang="en-US"/>
        </a:p>
      </dgm:t>
    </dgm:pt>
    <dgm:pt modelId="{B44D9E86-97E7-4906-834A-B79963150A17}" type="pres">
      <dgm:prSet presAssocID="{75A549AF-4D76-4F73-8339-CF191D4760E8}" presName="parTxOnlySpace" presStyleCnt="0"/>
      <dgm:spPr/>
    </dgm:pt>
    <dgm:pt modelId="{6C3C9525-E078-47FA-B730-44C892C0E616}" type="pres">
      <dgm:prSet presAssocID="{173F2F99-0C3A-4F4E-AF5F-949920B9454C}" presName="parTxOnly" presStyleLbl="node1" presStyleIdx="4" presStyleCnt="7">
        <dgm:presLayoutVars>
          <dgm:chMax val="0"/>
          <dgm:chPref val="0"/>
          <dgm:bulletEnabled val="1"/>
        </dgm:presLayoutVars>
      </dgm:prSet>
      <dgm:spPr/>
      <dgm:t>
        <a:bodyPr/>
        <a:lstStyle/>
        <a:p>
          <a:endParaRPr lang="en-US"/>
        </a:p>
      </dgm:t>
    </dgm:pt>
    <dgm:pt modelId="{4CF75D3B-02D9-4612-A285-7A229A4F9E9C}" type="pres">
      <dgm:prSet presAssocID="{54548CC0-0D48-41BB-A4B8-DF6FEA56FCFF}" presName="parTxOnlySpace" presStyleCnt="0"/>
      <dgm:spPr/>
    </dgm:pt>
    <dgm:pt modelId="{C8A8E80E-31BB-450D-9AE1-83090EF4584E}" type="pres">
      <dgm:prSet presAssocID="{31BA2BD5-BBF5-4225-8D04-BC2564B01642}" presName="parTxOnly" presStyleLbl="node1" presStyleIdx="5" presStyleCnt="7">
        <dgm:presLayoutVars>
          <dgm:chMax val="0"/>
          <dgm:chPref val="0"/>
          <dgm:bulletEnabled val="1"/>
        </dgm:presLayoutVars>
      </dgm:prSet>
      <dgm:spPr/>
      <dgm:t>
        <a:bodyPr/>
        <a:lstStyle/>
        <a:p>
          <a:endParaRPr lang="en-US"/>
        </a:p>
      </dgm:t>
    </dgm:pt>
    <dgm:pt modelId="{800C2201-2967-4F52-B591-9E45EE71449F}" type="pres">
      <dgm:prSet presAssocID="{92E1560F-AD17-4BC2-843E-4B1DDC8B6DBE}" presName="parTxOnlySpace" presStyleCnt="0"/>
      <dgm:spPr/>
    </dgm:pt>
    <dgm:pt modelId="{6E1AC135-A264-43D8-951A-4B328C9344B9}" type="pres">
      <dgm:prSet presAssocID="{768F6B5E-18D8-4B50-A55B-58B64A695B56}" presName="parTxOnly" presStyleLbl="node1" presStyleIdx="6" presStyleCnt="7">
        <dgm:presLayoutVars>
          <dgm:chMax val="0"/>
          <dgm:chPref val="0"/>
          <dgm:bulletEnabled val="1"/>
        </dgm:presLayoutVars>
      </dgm:prSet>
      <dgm:spPr/>
      <dgm:t>
        <a:bodyPr/>
        <a:lstStyle/>
        <a:p>
          <a:endParaRPr lang="en-US"/>
        </a:p>
      </dgm:t>
    </dgm:pt>
  </dgm:ptLst>
  <dgm:cxnLst>
    <dgm:cxn modelId="{7EEBA38C-DF83-4F76-AF04-4A157056F810}" type="presOf" srcId="{04259665-CD0B-4D8B-B4A6-4AA1C95B4DF6}" destId="{3182EEB7-EED7-4787-B65E-513516C3A23B}" srcOrd="0" destOrd="0" presId="urn:microsoft.com/office/officeart/2005/8/layout/chevron1"/>
    <dgm:cxn modelId="{DC73BAD8-ECFF-40D6-8D3E-389214FE3380}" srcId="{A87E6D18-95B4-40A0-A616-F1AC1B16E569}" destId="{768F6B5E-18D8-4B50-A55B-58B64A695B56}" srcOrd="6" destOrd="0" parTransId="{E8BA1BCD-C214-44A4-A4A3-7B5B6EA44478}" sibTransId="{CD6FCF7C-AE39-438B-B07E-01D7FD6E4748}"/>
    <dgm:cxn modelId="{EF06C25F-AA53-42C0-A280-407CE86B120D}" type="presOf" srcId="{33518A2C-9F14-4486-8758-BD50B2142EF1}" destId="{04F70D9C-938C-4F4F-91EC-D4D528E4A5A5}" srcOrd="0" destOrd="0" presId="urn:microsoft.com/office/officeart/2005/8/layout/chevron1"/>
    <dgm:cxn modelId="{912055B8-3CA4-4CB3-A19E-1E219997E854}" type="presOf" srcId="{31BA2BD5-BBF5-4225-8D04-BC2564B01642}" destId="{C8A8E80E-31BB-450D-9AE1-83090EF4584E}" srcOrd="0" destOrd="0" presId="urn:microsoft.com/office/officeart/2005/8/layout/chevron1"/>
    <dgm:cxn modelId="{D2A837BA-F4EF-4B9B-91DA-0C59C95F6376}" srcId="{A87E6D18-95B4-40A0-A616-F1AC1B16E569}" destId="{04259665-CD0B-4D8B-B4A6-4AA1C95B4DF6}" srcOrd="0" destOrd="0" parTransId="{80AA4A8F-2804-43C2-B88F-83A02884E53E}" sibTransId="{3CE7A998-8046-454F-8585-FD69C00DC4BD}"/>
    <dgm:cxn modelId="{13A69CF9-DDBB-4255-93E5-4865E231BC2C}" srcId="{A87E6D18-95B4-40A0-A616-F1AC1B16E569}" destId="{8A9782C3-DF52-41BF-BB5A-AD73F3640FCD}" srcOrd="3" destOrd="0" parTransId="{1C5D331B-F723-4726-826C-B5D2B98B7242}" sibTransId="{75A549AF-4D76-4F73-8339-CF191D4760E8}"/>
    <dgm:cxn modelId="{1C6499ED-C2F6-40DF-9CBF-077185879F37}" srcId="{A87E6D18-95B4-40A0-A616-F1AC1B16E569}" destId="{31BA2BD5-BBF5-4225-8D04-BC2564B01642}" srcOrd="5" destOrd="0" parTransId="{987B6FEE-F550-4506-A292-E340CAE576C3}" sibTransId="{92E1560F-AD17-4BC2-843E-4B1DDC8B6DBE}"/>
    <dgm:cxn modelId="{6FB06CD5-39E2-4217-ABA6-6A3E446BCB94}" type="presOf" srcId="{A87E6D18-95B4-40A0-A616-F1AC1B16E569}" destId="{5197DDF6-9B4C-4BFC-BC3A-EA6C58E42FA7}" srcOrd="0" destOrd="0" presId="urn:microsoft.com/office/officeart/2005/8/layout/chevron1"/>
    <dgm:cxn modelId="{0D0725DD-A68B-43FC-B86E-3784759F39D6}" srcId="{A87E6D18-95B4-40A0-A616-F1AC1B16E569}" destId="{173F2F99-0C3A-4F4E-AF5F-949920B9454C}" srcOrd="4" destOrd="0" parTransId="{2A49B909-D332-483F-8500-DF4179ECD8A5}" sibTransId="{54548CC0-0D48-41BB-A4B8-DF6FEA56FCFF}"/>
    <dgm:cxn modelId="{6383340F-13E8-40DF-B7AC-E218BA29AC0E}" type="presOf" srcId="{768F6B5E-18D8-4B50-A55B-58B64A695B56}" destId="{6E1AC135-A264-43D8-951A-4B328C9344B9}" srcOrd="0" destOrd="0" presId="urn:microsoft.com/office/officeart/2005/8/layout/chevron1"/>
    <dgm:cxn modelId="{8A8E0392-F6E4-4FCC-B046-190CC32782DC}" type="presOf" srcId="{8A9782C3-DF52-41BF-BB5A-AD73F3640FCD}" destId="{903ED198-CD86-4423-8EE5-5F1199C63C2F}" srcOrd="0" destOrd="0" presId="urn:microsoft.com/office/officeart/2005/8/layout/chevron1"/>
    <dgm:cxn modelId="{B549B32B-A741-48DA-BEA5-4972E98DCEFC}" srcId="{A87E6D18-95B4-40A0-A616-F1AC1B16E569}" destId="{33518A2C-9F14-4486-8758-BD50B2142EF1}" srcOrd="1" destOrd="0" parTransId="{8B4A8E39-91DC-427A-AC2A-4C874082C71B}" sibTransId="{E2C77366-044B-4B6C-9003-ACFA476BEDDE}"/>
    <dgm:cxn modelId="{F8FB5269-2A7E-458A-AA96-5508FBAC4B8A}" srcId="{A87E6D18-95B4-40A0-A616-F1AC1B16E569}" destId="{94756241-BAB5-45B4-91F5-719576B63D90}" srcOrd="2" destOrd="0" parTransId="{8595525C-5204-4C5B-8EB5-DA4E3A2095F7}" sibTransId="{67A83D8C-5042-4C11-9469-C34643533500}"/>
    <dgm:cxn modelId="{8660B691-1D81-4383-B4F0-8D32992EBC44}" type="presOf" srcId="{173F2F99-0C3A-4F4E-AF5F-949920B9454C}" destId="{6C3C9525-E078-47FA-B730-44C892C0E616}" srcOrd="0" destOrd="0" presId="urn:microsoft.com/office/officeart/2005/8/layout/chevron1"/>
    <dgm:cxn modelId="{C35DB72E-74F8-4F8D-AF7D-2B364486868C}" type="presOf" srcId="{94756241-BAB5-45B4-91F5-719576B63D90}" destId="{37000E98-81DC-4356-95BB-7BC9E7ACF530}" srcOrd="0" destOrd="0" presId="urn:microsoft.com/office/officeart/2005/8/layout/chevron1"/>
    <dgm:cxn modelId="{50F28C46-9D48-428E-81BA-98ED96AE752B}" type="presParOf" srcId="{5197DDF6-9B4C-4BFC-BC3A-EA6C58E42FA7}" destId="{3182EEB7-EED7-4787-B65E-513516C3A23B}" srcOrd="0" destOrd="0" presId="urn:microsoft.com/office/officeart/2005/8/layout/chevron1"/>
    <dgm:cxn modelId="{E90AA84A-EB4E-4FD9-A95B-FBDD6A38407E}" type="presParOf" srcId="{5197DDF6-9B4C-4BFC-BC3A-EA6C58E42FA7}" destId="{52879E85-1358-4F47-85CD-2233BCD2A99F}" srcOrd="1" destOrd="0" presId="urn:microsoft.com/office/officeart/2005/8/layout/chevron1"/>
    <dgm:cxn modelId="{D4093178-0636-4B5F-9092-0CD36BFB9148}" type="presParOf" srcId="{5197DDF6-9B4C-4BFC-BC3A-EA6C58E42FA7}" destId="{04F70D9C-938C-4F4F-91EC-D4D528E4A5A5}" srcOrd="2" destOrd="0" presId="urn:microsoft.com/office/officeart/2005/8/layout/chevron1"/>
    <dgm:cxn modelId="{F539776F-3CA7-4551-B8DF-D1DE22580885}" type="presParOf" srcId="{5197DDF6-9B4C-4BFC-BC3A-EA6C58E42FA7}" destId="{03DF3B91-CF5E-4DB1-A9D6-A5360125BE36}" srcOrd="3" destOrd="0" presId="urn:microsoft.com/office/officeart/2005/8/layout/chevron1"/>
    <dgm:cxn modelId="{0DB9AB55-E935-431C-903B-D2B4C6DBF3A0}" type="presParOf" srcId="{5197DDF6-9B4C-4BFC-BC3A-EA6C58E42FA7}" destId="{37000E98-81DC-4356-95BB-7BC9E7ACF530}" srcOrd="4" destOrd="0" presId="urn:microsoft.com/office/officeart/2005/8/layout/chevron1"/>
    <dgm:cxn modelId="{EE2EF2A5-BA07-42D0-89B3-8ABB00C33E2A}" type="presParOf" srcId="{5197DDF6-9B4C-4BFC-BC3A-EA6C58E42FA7}" destId="{7BD15A73-5429-472D-92DA-F447988F5575}" srcOrd="5" destOrd="0" presId="urn:microsoft.com/office/officeart/2005/8/layout/chevron1"/>
    <dgm:cxn modelId="{F2EA4672-7829-4AF0-A828-DC0F2DD114AA}" type="presParOf" srcId="{5197DDF6-9B4C-4BFC-BC3A-EA6C58E42FA7}" destId="{903ED198-CD86-4423-8EE5-5F1199C63C2F}" srcOrd="6" destOrd="0" presId="urn:microsoft.com/office/officeart/2005/8/layout/chevron1"/>
    <dgm:cxn modelId="{DCD9AB63-AE8F-446A-94AC-FE7E6D1C9A29}" type="presParOf" srcId="{5197DDF6-9B4C-4BFC-BC3A-EA6C58E42FA7}" destId="{B44D9E86-97E7-4906-834A-B79963150A17}" srcOrd="7" destOrd="0" presId="urn:microsoft.com/office/officeart/2005/8/layout/chevron1"/>
    <dgm:cxn modelId="{8F3AD92D-5D5A-40A2-BD69-9A5BF71AE297}" type="presParOf" srcId="{5197DDF6-9B4C-4BFC-BC3A-EA6C58E42FA7}" destId="{6C3C9525-E078-47FA-B730-44C892C0E616}" srcOrd="8" destOrd="0" presId="urn:microsoft.com/office/officeart/2005/8/layout/chevron1"/>
    <dgm:cxn modelId="{548760ED-9DB9-4E9D-8B83-8A88C6E1A228}" type="presParOf" srcId="{5197DDF6-9B4C-4BFC-BC3A-EA6C58E42FA7}" destId="{4CF75D3B-02D9-4612-A285-7A229A4F9E9C}" srcOrd="9" destOrd="0" presId="urn:microsoft.com/office/officeart/2005/8/layout/chevron1"/>
    <dgm:cxn modelId="{0459D4EF-AFB5-49E8-AA41-F3506AF7BD3A}" type="presParOf" srcId="{5197DDF6-9B4C-4BFC-BC3A-EA6C58E42FA7}" destId="{C8A8E80E-31BB-450D-9AE1-83090EF4584E}" srcOrd="10" destOrd="0" presId="urn:microsoft.com/office/officeart/2005/8/layout/chevron1"/>
    <dgm:cxn modelId="{51EA69F2-DEA6-4974-AA26-27830A050C76}" type="presParOf" srcId="{5197DDF6-9B4C-4BFC-BC3A-EA6C58E42FA7}" destId="{800C2201-2967-4F52-B591-9E45EE71449F}" srcOrd="11" destOrd="0" presId="urn:microsoft.com/office/officeart/2005/8/layout/chevron1"/>
    <dgm:cxn modelId="{3DB7A8E0-8EF0-4FFC-B3CB-87EA994B7F20}" type="presParOf" srcId="{5197DDF6-9B4C-4BFC-BC3A-EA6C58E42FA7}" destId="{6E1AC135-A264-43D8-951A-4B328C9344B9}"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1.xml><?xml version="1.0" encoding="utf-8"?>
<dgm:dataModel xmlns:dgm="http://schemas.openxmlformats.org/drawingml/2006/diagram" xmlns:a="http://schemas.openxmlformats.org/drawingml/2006/main">
  <dgm:ptLst>
    <dgm:pt modelId="{A87E6D18-95B4-40A0-A616-F1AC1B16E569}" type="doc">
      <dgm:prSet loTypeId="urn:microsoft.com/office/officeart/2005/8/layout/chevron1" loCatId="process" qsTypeId="urn:microsoft.com/office/officeart/2005/8/quickstyle/simple1" qsCatId="simple" csTypeId="urn:microsoft.com/office/officeart/2005/8/colors/accent3_2" csCatId="accent3" phldr="1"/>
      <dgm:spPr/>
    </dgm:pt>
    <dgm:pt modelId="{04259665-CD0B-4D8B-B4A6-4AA1C95B4DF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Overview</a:t>
          </a:r>
          <a:endParaRPr lang="en-US" dirty="0"/>
        </a:p>
      </dgm:t>
    </dgm:pt>
    <dgm:pt modelId="{80AA4A8F-2804-43C2-B88F-83A02884E53E}" type="parTrans" cxnId="{D2A837BA-F4EF-4B9B-91DA-0C59C95F6376}">
      <dgm:prSet/>
      <dgm:spPr/>
      <dgm:t>
        <a:bodyPr/>
        <a:lstStyle/>
        <a:p>
          <a:endParaRPr lang="en-US"/>
        </a:p>
      </dgm:t>
    </dgm:pt>
    <dgm:pt modelId="{3CE7A998-8046-454F-8585-FD69C00DC4BD}" type="sibTrans" cxnId="{D2A837BA-F4EF-4B9B-91DA-0C59C95F6376}">
      <dgm:prSet/>
      <dgm:spPr/>
      <dgm:t>
        <a:bodyPr/>
        <a:lstStyle/>
        <a:p>
          <a:endParaRPr lang="en-US"/>
        </a:p>
      </dgm:t>
    </dgm:pt>
    <dgm:pt modelId="{94756241-BAB5-45B4-91F5-719576B63D90}">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Sensor Selection</a:t>
          </a:r>
          <a:endParaRPr lang="en-US" dirty="0"/>
        </a:p>
      </dgm:t>
    </dgm:pt>
    <dgm:pt modelId="{8595525C-5204-4C5B-8EB5-DA4E3A2095F7}" type="parTrans" cxnId="{F8FB5269-2A7E-458A-AA96-5508FBAC4B8A}">
      <dgm:prSet/>
      <dgm:spPr/>
      <dgm:t>
        <a:bodyPr/>
        <a:lstStyle/>
        <a:p>
          <a:endParaRPr lang="en-US"/>
        </a:p>
      </dgm:t>
    </dgm:pt>
    <dgm:pt modelId="{67A83D8C-5042-4C11-9469-C34643533500}" type="sibTrans" cxnId="{F8FB5269-2A7E-458A-AA96-5508FBAC4B8A}">
      <dgm:prSet/>
      <dgm:spPr/>
      <dgm:t>
        <a:bodyPr/>
        <a:lstStyle/>
        <a:p>
          <a:endParaRPr lang="en-US"/>
        </a:p>
      </dgm:t>
    </dgm:pt>
    <dgm:pt modelId="{768F6B5E-18D8-4B50-A55B-58B64A695B56}">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t>Summary</a:t>
          </a:r>
          <a:endParaRPr lang="en-US" dirty="0"/>
        </a:p>
      </dgm:t>
    </dgm:pt>
    <dgm:pt modelId="{E8BA1BCD-C214-44A4-A4A3-7B5B6EA44478}" type="parTrans" cxnId="{DC73BAD8-ECFF-40D6-8D3E-389214FE3380}">
      <dgm:prSet/>
      <dgm:spPr/>
      <dgm:t>
        <a:bodyPr/>
        <a:lstStyle/>
        <a:p>
          <a:endParaRPr lang="en-US"/>
        </a:p>
      </dgm:t>
    </dgm:pt>
    <dgm:pt modelId="{CD6FCF7C-AE39-438B-B07E-01D7FD6E4748}" type="sibTrans" cxnId="{DC73BAD8-ECFF-40D6-8D3E-389214FE3380}">
      <dgm:prSet/>
      <dgm:spPr/>
      <dgm:t>
        <a:bodyPr/>
        <a:lstStyle/>
        <a:p>
          <a:endParaRPr lang="en-US"/>
        </a:p>
      </dgm:t>
    </dgm:pt>
    <dgm:pt modelId="{33518A2C-9F14-4486-8758-BD50B2142EF1}">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Requirements</a:t>
          </a:r>
          <a:endParaRPr lang="en-US" dirty="0"/>
        </a:p>
      </dgm:t>
    </dgm:pt>
    <dgm:pt modelId="{E2C77366-044B-4B6C-9003-ACFA476BEDDE}" type="sibTrans" cxnId="{B549B32B-A741-48DA-BEA5-4972E98DCEFC}">
      <dgm:prSet/>
      <dgm:spPr/>
      <dgm:t>
        <a:bodyPr/>
        <a:lstStyle/>
        <a:p>
          <a:endParaRPr lang="en-US"/>
        </a:p>
      </dgm:t>
    </dgm:pt>
    <dgm:pt modelId="{8B4A8E39-91DC-427A-AC2A-4C874082C71B}" type="parTrans" cxnId="{B549B32B-A741-48DA-BEA5-4972E98DCEFC}">
      <dgm:prSet/>
      <dgm:spPr/>
      <dgm:t>
        <a:bodyPr/>
        <a:lstStyle/>
        <a:p>
          <a:endParaRPr lang="en-US"/>
        </a:p>
      </dgm:t>
    </dgm:pt>
    <dgm:pt modelId="{8A9782C3-DF52-41BF-BB5A-AD73F3640FCD}">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Mechanical</a:t>
          </a:r>
          <a:endParaRPr lang="en-US" dirty="0"/>
        </a:p>
      </dgm:t>
    </dgm:pt>
    <dgm:pt modelId="{1C5D331B-F723-4726-826C-B5D2B98B7242}" type="parTrans" cxnId="{13A69CF9-DDBB-4255-93E5-4865E231BC2C}">
      <dgm:prSet/>
      <dgm:spPr/>
      <dgm:t>
        <a:bodyPr/>
        <a:lstStyle/>
        <a:p>
          <a:endParaRPr lang="en-US"/>
        </a:p>
      </dgm:t>
    </dgm:pt>
    <dgm:pt modelId="{75A549AF-4D76-4F73-8339-CF191D4760E8}" type="sibTrans" cxnId="{13A69CF9-DDBB-4255-93E5-4865E231BC2C}">
      <dgm:prSet/>
      <dgm:spPr/>
      <dgm:t>
        <a:bodyPr/>
        <a:lstStyle/>
        <a:p>
          <a:endParaRPr lang="en-US"/>
        </a:p>
      </dgm:t>
    </dgm:pt>
    <dgm:pt modelId="{31BA2BD5-BBF5-4225-8D04-BC2564B01642}">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Electrical</a:t>
          </a:r>
          <a:endParaRPr lang="en-US" dirty="0"/>
        </a:p>
      </dgm:t>
    </dgm:pt>
    <dgm:pt modelId="{987B6FEE-F550-4506-A292-E340CAE576C3}" type="parTrans" cxnId="{1C6499ED-C2F6-40DF-9CBF-077185879F37}">
      <dgm:prSet/>
      <dgm:spPr/>
      <dgm:t>
        <a:bodyPr/>
        <a:lstStyle/>
        <a:p>
          <a:endParaRPr lang="en-US"/>
        </a:p>
      </dgm:t>
    </dgm:pt>
    <dgm:pt modelId="{92E1560F-AD17-4BC2-843E-4B1DDC8B6DBE}" type="sibTrans" cxnId="{1C6499ED-C2F6-40DF-9CBF-077185879F37}">
      <dgm:prSet/>
      <dgm:spPr/>
      <dgm:t>
        <a:bodyPr/>
        <a:lstStyle/>
        <a:p>
          <a:endParaRPr lang="en-US"/>
        </a:p>
      </dgm:t>
    </dgm:pt>
    <dgm:pt modelId="{173F2F99-0C3A-4F4E-AF5F-949920B9454C}">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Thermal</a:t>
          </a:r>
          <a:endParaRPr lang="en-US" dirty="0"/>
        </a:p>
      </dgm:t>
    </dgm:pt>
    <dgm:pt modelId="{2A49B909-D332-483F-8500-DF4179ECD8A5}" type="parTrans" cxnId="{0D0725DD-A68B-43FC-B86E-3784759F39D6}">
      <dgm:prSet/>
      <dgm:spPr/>
      <dgm:t>
        <a:bodyPr/>
        <a:lstStyle/>
        <a:p>
          <a:endParaRPr lang="en-US"/>
        </a:p>
      </dgm:t>
    </dgm:pt>
    <dgm:pt modelId="{54548CC0-0D48-41BB-A4B8-DF6FEA56FCFF}" type="sibTrans" cxnId="{0D0725DD-A68B-43FC-B86E-3784759F39D6}">
      <dgm:prSet/>
      <dgm:spPr/>
      <dgm:t>
        <a:bodyPr/>
        <a:lstStyle/>
        <a:p>
          <a:endParaRPr lang="en-US"/>
        </a:p>
      </dgm:t>
    </dgm:pt>
    <dgm:pt modelId="{5197DDF6-9B4C-4BFC-BC3A-EA6C58E42FA7}" type="pres">
      <dgm:prSet presAssocID="{A87E6D18-95B4-40A0-A616-F1AC1B16E569}" presName="Name0" presStyleCnt="0">
        <dgm:presLayoutVars>
          <dgm:dir/>
          <dgm:animLvl val="lvl"/>
          <dgm:resizeHandles val="exact"/>
        </dgm:presLayoutVars>
      </dgm:prSet>
      <dgm:spPr/>
    </dgm:pt>
    <dgm:pt modelId="{3182EEB7-EED7-4787-B65E-513516C3A23B}" type="pres">
      <dgm:prSet presAssocID="{04259665-CD0B-4D8B-B4A6-4AA1C95B4DF6}" presName="parTxOnly" presStyleLbl="node1" presStyleIdx="0" presStyleCnt="7">
        <dgm:presLayoutVars>
          <dgm:chMax val="0"/>
          <dgm:chPref val="0"/>
          <dgm:bulletEnabled val="1"/>
        </dgm:presLayoutVars>
      </dgm:prSet>
      <dgm:spPr/>
      <dgm:t>
        <a:bodyPr/>
        <a:lstStyle/>
        <a:p>
          <a:endParaRPr lang="en-US"/>
        </a:p>
      </dgm:t>
    </dgm:pt>
    <dgm:pt modelId="{52879E85-1358-4F47-85CD-2233BCD2A99F}" type="pres">
      <dgm:prSet presAssocID="{3CE7A998-8046-454F-8585-FD69C00DC4BD}" presName="parTxOnlySpace" presStyleCnt="0"/>
      <dgm:spPr/>
    </dgm:pt>
    <dgm:pt modelId="{04F70D9C-938C-4F4F-91EC-D4D528E4A5A5}" type="pres">
      <dgm:prSet presAssocID="{33518A2C-9F14-4486-8758-BD50B2142EF1}" presName="parTxOnly" presStyleLbl="node1" presStyleIdx="1" presStyleCnt="7">
        <dgm:presLayoutVars>
          <dgm:chMax val="0"/>
          <dgm:chPref val="0"/>
          <dgm:bulletEnabled val="1"/>
        </dgm:presLayoutVars>
      </dgm:prSet>
      <dgm:spPr/>
      <dgm:t>
        <a:bodyPr/>
        <a:lstStyle/>
        <a:p>
          <a:endParaRPr lang="en-US"/>
        </a:p>
      </dgm:t>
    </dgm:pt>
    <dgm:pt modelId="{03DF3B91-CF5E-4DB1-A9D6-A5360125BE36}" type="pres">
      <dgm:prSet presAssocID="{E2C77366-044B-4B6C-9003-ACFA476BEDDE}" presName="parTxOnlySpace" presStyleCnt="0"/>
      <dgm:spPr/>
    </dgm:pt>
    <dgm:pt modelId="{37000E98-81DC-4356-95BB-7BC9E7ACF530}" type="pres">
      <dgm:prSet presAssocID="{94756241-BAB5-45B4-91F5-719576B63D90}" presName="parTxOnly" presStyleLbl="node1" presStyleIdx="2" presStyleCnt="7">
        <dgm:presLayoutVars>
          <dgm:chMax val="0"/>
          <dgm:chPref val="0"/>
          <dgm:bulletEnabled val="1"/>
        </dgm:presLayoutVars>
      </dgm:prSet>
      <dgm:spPr/>
      <dgm:t>
        <a:bodyPr/>
        <a:lstStyle/>
        <a:p>
          <a:endParaRPr lang="en-US"/>
        </a:p>
      </dgm:t>
    </dgm:pt>
    <dgm:pt modelId="{7BD15A73-5429-472D-92DA-F447988F5575}" type="pres">
      <dgm:prSet presAssocID="{67A83D8C-5042-4C11-9469-C34643533500}" presName="parTxOnlySpace" presStyleCnt="0"/>
      <dgm:spPr/>
    </dgm:pt>
    <dgm:pt modelId="{903ED198-CD86-4423-8EE5-5F1199C63C2F}" type="pres">
      <dgm:prSet presAssocID="{8A9782C3-DF52-41BF-BB5A-AD73F3640FCD}" presName="parTxOnly" presStyleLbl="node1" presStyleIdx="3" presStyleCnt="7">
        <dgm:presLayoutVars>
          <dgm:chMax val="0"/>
          <dgm:chPref val="0"/>
          <dgm:bulletEnabled val="1"/>
        </dgm:presLayoutVars>
      </dgm:prSet>
      <dgm:spPr/>
      <dgm:t>
        <a:bodyPr/>
        <a:lstStyle/>
        <a:p>
          <a:endParaRPr lang="en-US"/>
        </a:p>
      </dgm:t>
    </dgm:pt>
    <dgm:pt modelId="{B44D9E86-97E7-4906-834A-B79963150A17}" type="pres">
      <dgm:prSet presAssocID="{75A549AF-4D76-4F73-8339-CF191D4760E8}" presName="parTxOnlySpace" presStyleCnt="0"/>
      <dgm:spPr/>
    </dgm:pt>
    <dgm:pt modelId="{6C3C9525-E078-47FA-B730-44C892C0E616}" type="pres">
      <dgm:prSet presAssocID="{173F2F99-0C3A-4F4E-AF5F-949920B9454C}" presName="parTxOnly" presStyleLbl="node1" presStyleIdx="4" presStyleCnt="7">
        <dgm:presLayoutVars>
          <dgm:chMax val="0"/>
          <dgm:chPref val="0"/>
          <dgm:bulletEnabled val="1"/>
        </dgm:presLayoutVars>
      </dgm:prSet>
      <dgm:spPr/>
      <dgm:t>
        <a:bodyPr/>
        <a:lstStyle/>
        <a:p>
          <a:endParaRPr lang="en-US"/>
        </a:p>
      </dgm:t>
    </dgm:pt>
    <dgm:pt modelId="{4CF75D3B-02D9-4612-A285-7A229A4F9E9C}" type="pres">
      <dgm:prSet presAssocID="{54548CC0-0D48-41BB-A4B8-DF6FEA56FCFF}" presName="parTxOnlySpace" presStyleCnt="0"/>
      <dgm:spPr/>
    </dgm:pt>
    <dgm:pt modelId="{C8A8E80E-31BB-450D-9AE1-83090EF4584E}" type="pres">
      <dgm:prSet presAssocID="{31BA2BD5-BBF5-4225-8D04-BC2564B01642}" presName="parTxOnly" presStyleLbl="node1" presStyleIdx="5" presStyleCnt="7">
        <dgm:presLayoutVars>
          <dgm:chMax val="0"/>
          <dgm:chPref val="0"/>
          <dgm:bulletEnabled val="1"/>
        </dgm:presLayoutVars>
      </dgm:prSet>
      <dgm:spPr/>
      <dgm:t>
        <a:bodyPr/>
        <a:lstStyle/>
        <a:p>
          <a:endParaRPr lang="en-US"/>
        </a:p>
      </dgm:t>
    </dgm:pt>
    <dgm:pt modelId="{800C2201-2967-4F52-B591-9E45EE71449F}" type="pres">
      <dgm:prSet presAssocID="{92E1560F-AD17-4BC2-843E-4B1DDC8B6DBE}" presName="parTxOnlySpace" presStyleCnt="0"/>
      <dgm:spPr/>
    </dgm:pt>
    <dgm:pt modelId="{6E1AC135-A264-43D8-951A-4B328C9344B9}" type="pres">
      <dgm:prSet presAssocID="{768F6B5E-18D8-4B50-A55B-58B64A695B56}" presName="parTxOnly" presStyleLbl="node1" presStyleIdx="6" presStyleCnt="7">
        <dgm:presLayoutVars>
          <dgm:chMax val="0"/>
          <dgm:chPref val="0"/>
          <dgm:bulletEnabled val="1"/>
        </dgm:presLayoutVars>
      </dgm:prSet>
      <dgm:spPr/>
      <dgm:t>
        <a:bodyPr/>
        <a:lstStyle/>
        <a:p>
          <a:endParaRPr lang="en-US"/>
        </a:p>
      </dgm:t>
    </dgm:pt>
  </dgm:ptLst>
  <dgm:cxnLst>
    <dgm:cxn modelId="{DC73BAD8-ECFF-40D6-8D3E-389214FE3380}" srcId="{A87E6D18-95B4-40A0-A616-F1AC1B16E569}" destId="{768F6B5E-18D8-4B50-A55B-58B64A695B56}" srcOrd="6" destOrd="0" parTransId="{E8BA1BCD-C214-44A4-A4A3-7B5B6EA44478}" sibTransId="{CD6FCF7C-AE39-438B-B07E-01D7FD6E4748}"/>
    <dgm:cxn modelId="{1E4EA07E-2051-48FA-8485-6A2A60670845}" type="presOf" srcId="{31BA2BD5-BBF5-4225-8D04-BC2564B01642}" destId="{C8A8E80E-31BB-450D-9AE1-83090EF4584E}" srcOrd="0" destOrd="0" presId="urn:microsoft.com/office/officeart/2005/8/layout/chevron1"/>
    <dgm:cxn modelId="{5BF44E87-7AC3-4172-8AFE-C0350B8FC3A5}" type="presOf" srcId="{33518A2C-9F14-4486-8758-BD50B2142EF1}" destId="{04F70D9C-938C-4F4F-91EC-D4D528E4A5A5}" srcOrd="0" destOrd="0" presId="urn:microsoft.com/office/officeart/2005/8/layout/chevron1"/>
    <dgm:cxn modelId="{89F8A63E-AA3A-49F0-BA1E-D19DCD603F93}" type="presOf" srcId="{768F6B5E-18D8-4B50-A55B-58B64A695B56}" destId="{6E1AC135-A264-43D8-951A-4B328C9344B9}" srcOrd="0" destOrd="0" presId="urn:microsoft.com/office/officeart/2005/8/layout/chevron1"/>
    <dgm:cxn modelId="{A7AE1C6C-FD27-458A-AC83-F6D12DE9CC4C}" type="presOf" srcId="{173F2F99-0C3A-4F4E-AF5F-949920B9454C}" destId="{6C3C9525-E078-47FA-B730-44C892C0E616}" srcOrd="0" destOrd="0" presId="urn:microsoft.com/office/officeart/2005/8/layout/chevron1"/>
    <dgm:cxn modelId="{D2A837BA-F4EF-4B9B-91DA-0C59C95F6376}" srcId="{A87E6D18-95B4-40A0-A616-F1AC1B16E569}" destId="{04259665-CD0B-4D8B-B4A6-4AA1C95B4DF6}" srcOrd="0" destOrd="0" parTransId="{80AA4A8F-2804-43C2-B88F-83A02884E53E}" sibTransId="{3CE7A998-8046-454F-8585-FD69C00DC4BD}"/>
    <dgm:cxn modelId="{13A69CF9-DDBB-4255-93E5-4865E231BC2C}" srcId="{A87E6D18-95B4-40A0-A616-F1AC1B16E569}" destId="{8A9782C3-DF52-41BF-BB5A-AD73F3640FCD}" srcOrd="3" destOrd="0" parTransId="{1C5D331B-F723-4726-826C-B5D2B98B7242}" sibTransId="{75A549AF-4D76-4F73-8339-CF191D4760E8}"/>
    <dgm:cxn modelId="{EB387161-0A42-4C9C-B75D-1223FF2110F2}" type="presOf" srcId="{A87E6D18-95B4-40A0-A616-F1AC1B16E569}" destId="{5197DDF6-9B4C-4BFC-BC3A-EA6C58E42FA7}" srcOrd="0" destOrd="0" presId="urn:microsoft.com/office/officeart/2005/8/layout/chevron1"/>
    <dgm:cxn modelId="{1C6499ED-C2F6-40DF-9CBF-077185879F37}" srcId="{A87E6D18-95B4-40A0-A616-F1AC1B16E569}" destId="{31BA2BD5-BBF5-4225-8D04-BC2564B01642}" srcOrd="5" destOrd="0" parTransId="{987B6FEE-F550-4506-A292-E340CAE576C3}" sibTransId="{92E1560F-AD17-4BC2-843E-4B1DDC8B6DBE}"/>
    <dgm:cxn modelId="{62668210-95D1-44BF-A29C-4A32E13B827C}" type="presOf" srcId="{94756241-BAB5-45B4-91F5-719576B63D90}" destId="{37000E98-81DC-4356-95BB-7BC9E7ACF530}" srcOrd="0" destOrd="0" presId="urn:microsoft.com/office/officeart/2005/8/layout/chevron1"/>
    <dgm:cxn modelId="{0D0725DD-A68B-43FC-B86E-3784759F39D6}" srcId="{A87E6D18-95B4-40A0-A616-F1AC1B16E569}" destId="{173F2F99-0C3A-4F4E-AF5F-949920B9454C}" srcOrd="4" destOrd="0" parTransId="{2A49B909-D332-483F-8500-DF4179ECD8A5}" sibTransId="{54548CC0-0D48-41BB-A4B8-DF6FEA56FCFF}"/>
    <dgm:cxn modelId="{054CB6D7-43B3-42DE-8B7E-3D2B2D047393}" type="presOf" srcId="{8A9782C3-DF52-41BF-BB5A-AD73F3640FCD}" destId="{903ED198-CD86-4423-8EE5-5F1199C63C2F}" srcOrd="0" destOrd="0" presId="urn:microsoft.com/office/officeart/2005/8/layout/chevron1"/>
    <dgm:cxn modelId="{B549B32B-A741-48DA-BEA5-4972E98DCEFC}" srcId="{A87E6D18-95B4-40A0-A616-F1AC1B16E569}" destId="{33518A2C-9F14-4486-8758-BD50B2142EF1}" srcOrd="1" destOrd="0" parTransId="{8B4A8E39-91DC-427A-AC2A-4C874082C71B}" sibTransId="{E2C77366-044B-4B6C-9003-ACFA476BEDDE}"/>
    <dgm:cxn modelId="{F8FB5269-2A7E-458A-AA96-5508FBAC4B8A}" srcId="{A87E6D18-95B4-40A0-A616-F1AC1B16E569}" destId="{94756241-BAB5-45B4-91F5-719576B63D90}" srcOrd="2" destOrd="0" parTransId="{8595525C-5204-4C5B-8EB5-DA4E3A2095F7}" sibTransId="{67A83D8C-5042-4C11-9469-C34643533500}"/>
    <dgm:cxn modelId="{FA99FBA7-AA03-48D2-84C8-AD336595C1A6}" type="presOf" srcId="{04259665-CD0B-4D8B-B4A6-4AA1C95B4DF6}" destId="{3182EEB7-EED7-4787-B65E-513516C3A23B}" srcOrd="0" destOrd="0" presId="urn:microsoft.com/office/officeart/2005/8/layout/chevron1"/>
    <dgm:cxn modelId="{7CEC527B-6F32-4B2D-802D-61D64BE38834}" type="presParOf" srcId="{5197DDF6-9B4C-4BFC-BC3A-EA6C58E42FA7}" destId="{3182EEB7-EED7-4787-B65E-513516C3A23B}" srcOrd="0" destOrd="0" presId="urn:microsoft.com/office/officeart/2005/8/layout/chevron1"/>
    <dgm:cxn modelId="{05365518-B6CA-4831-911D-9D8ADF85D383}" type="presParOf" srcId="{5197DDF6-9B4C-4BFC-BC3A-EA6C58E42FA7}" destId="{52879E85-1358-4F47-85CD-2233BCD2A99F}" srcOrd="1" destOrd="0" presId="urn:microsoft.com/office/officeart/2005/8/layout/chevron1"/>
    <dgm:cxn modelId="{3BF13596-4F31-4DC5-B633-49F11DB13A86}" type="presParOf" srcId="{5197DDF6-9B4C-4BFC-BC3A-EA6C58E42FA7}" destId="{04F70D9C-938C-4F4F-91EC-D4D528E4A5A5}" srcOrd="2" destOrd="0" presId="urn:microsoft.com/office/officeart/2005/8/layout/chevron1"/>
    <dgm:cxn modelId="{F57A6E49-4EB3-4D42-BB51-2881CF7A731F}" type="presParOf" srcId="{5197DDF6-9B4C-4BFC-BC3A-EA6C58E42FA7}" destId="{03DF3B91-CF5E-4DB1-A9D6-A5360125BE36}" srcOrd="3" destOrd="0" presId="urn:microsoft.com/office/officeart/2005/8/layout/chevron1"/>
    <dgm:cxn modelId="{B37383A2-B09A-428F-A8F3-9288EF817E21}" type="presParOf" srcId="{5197DDF6-9B4C-4BFC-BC3A-EA6C58E42FA7}" destId="{37000E98-81DC-4356-95BB-7BC9E7ACF530}" srcOrd="4" destOrd="0" presId="urn:microsoft.com/office/officeart/2005/8/layout/chevron1"/>
    <dgm:cxn modelId="{C88BC9C2-8E48-483A-9912-113E9EFAAC96}" type="presParOf" srcId="{5197DDF6-9B4C-4BFC-BC3A-EA6C58E42FA7}" destId="{7BD15A73-5429-472D-92DA-F447988F5575}" srcOrd="5" destOrd="0" presId="urn:microsoft.com/office/officeart/2005/8/layout/chevron1"/>
    <dgm:cxn modelId="{449EB169-B05C-4DC1-A7F8-C26B269478A9}" type="presParOf" srcId="{5197DDF6-9B4C-4BFC-BC3A-EA6C58E42FA7}" destId="{903ED198-CD86-4423-8EE5-5F1199C63C2F}" srcOrd="6" destOrd="0" presId="urn:microsoft.com/office/officeart/2005/8/layout/chevron1"/>
    <dgm:cxn modelId="{DB6E5844-F281-4658-99D5-D8E234DC4677}" type="presParOf" srcId="{5197DDF6-9B4C-4BFC-BC3A-EA6C58E42FA7}" destId="{B44D9E86-97E7-4906-834A-B79963150A17}" srcOrd="7" destOrd="0" presId="urn:microsoft.com/office/officeart/2005/8/layout/chevron1"/>
    <dgm:cxn modelId="{913B79DD-F322-4A5F-A5D0-109BC3087BD8}" type="presParOf" srcId="{5197DDF6-9B4C-4BFC-BC3A-EA6C58E42FA7}" destId="{6C3C9525-E078-47FA-B730-44C892C0E616}" srcOrd="8" destOrd="0" presId="urn:microsoft.com/office/officeart/2005/8/layout/chevron1"/>
    <dgm:cxn modelId="{849462E1-7DE3-4C5B-A520-BA60466AE888}" type="presParOf" srcId="{5197DDF6-9B4C-4BFC-BC3A-EA6C58E42FA7}" destId="{4CF75D3B-02D9-4612-A285-7A229A4F9E9C}" srcOrd="9" destOrd="0" presId="urn:microsoft.com/office/officeart/2005/8/layout/chevron1"/>
    <dgm:cxn modelId="{386EB7D6-7755-4997-B0B4-C544D8610669}" type="presParOf" srcId="{5197DDF6-9B4C-4BFC-BC3A-EA6C58E42FA7}" destId="{C8A8E80E-31BB-450D-9AE1-83090EF4584E}" srcOrd="10" destOrd="0" presId="urn:microsoft.com/office/officeart/2005/8/layout/chevron1"/>
    <dgm:cxn modelId="{A484F154-CD8B-4A23-9239-AAAE3F65808E}" type="presParOf" srcId="{5197DDF6-9B4C-4BFC-BC3A-EA6C58E42FA7}" destId="{800C2201-2967-4F52-B591-9E45EE71449F}" srcOrd="11" destOrd="0" presId="urn:microsoft.com/office/officeart/2005/8/layout/chevron1"/>
    <dgm:cxn modelId="{E7DBB538-204D-49C8-8D95-59172EF3C651}" type="presParOf" srcId="{5197DDF6-9B4C-4BFC-BC3A-EA6C58E42FA7}" destId="{6E1AC135-A264-43D8-951A-4B328C9344B9}"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2.xml><?xml version="1.0" encoding="utf-8"?>
<dgm:dataModel xmlns:dgm="http://schemas.openxmlformats.org/drawingml/2006/diagram" xmlns:a="http://schemas.openxmlformats.org/drawingml/2006/main">
  <dgm:ptLst>
    <dgm:pt modelId="{A87E6D18-95B4-40A0-A616-F1AC1B16E569}" type="doc">
      <dgm:prSet loTypeId="urn:microsoft.com/office/officeart/2005/8/layout/chevron1" loCatId="process" qsTypeId="urn:microsoft.com/office/officeart/2005/8/quickstyle/simple1" qsCatId="simple" csTypeId="urn:microsoft.com/office/officeart/2005/8/colors/accent3_2" csCatId="accent3" phldr="1"/>
      <dgm:spPr/>
    </dgm:pt>
    <dgm:pt modelId="{04259665-CD0B-4D8B-B4A6-4AA1C95B4DF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Overview</a:t>
          </a:r>
          <a:endParaRPr lang="en-US" dirty="0"/>
        </a:p>
      </dgm:t>
    </dgm:pt>
    <dgm:pt modelId="{80AA4A8F-2804-43C2-B88F-83A02884E53E}" type="parTrans" cxnId="{D2A837BA-F4EF-4B9B-91DA-0C59C95F6376}">
      <dgm:prSet/>
      <dgm:spPr/>
      <dgm:t>
        <a:bodyPr/>
        <a:lstStyle/>
        <a:p>
          <a:endParaRPr lang="en-US"/>
        </a:p>
      </dgm:t>
    </dgm:pt>
    <dgm:pt modelId="{3CE7A998-8046-454F-8585-FD69C00DC4BD}" type="sibTrans" cxnId="{D2A837BA-F4EF-4B9B-91DA-0C59C95F6376}">
      <dgm:prSet/>
      <dgm:spPr/>
      <dgm:t>
        <a:bodyPr/>
        <a:lstStyle/>
        <a:p>
          <a:endParaRPr lang="en-US"/>
        </a:p>
      </dgm:t>
    </dgm:pt>
    <dgm:pt modelId="{94756241-BAB5-45B4-91F5-719576B63D90}">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Sensor Selection</a:t>
          </a:r>
          <a:endParaRPr lang="en-US" dirty="0"/>
        </a:p>
      </dgm:t>
    </dgm:pt>
    <dgm:pt modelId="{8595525C-5204-4C5B-8EB5-DA4E3A2095F7}" type="parTrans" cxnId="{F8FB5269-2A7E-458A-AA96-5508FBAC4B8A}">
      <dgm:prSet/>
      <dgm:spPr/>
      <dgm:t>
        <a:bodyPr/>
        <a:lstStyle/>
        <a:p>
          <a:endParaRPr lang="en-US"/>
        </a:p>
      </dgm:t>
    </dgm:pt>
    <dgm:pt modelId="{67A83D8C-5042-4C11-9469-C34643533500}" type="sibTrans" cxnId="{F8FB5269-2A7E-458A-AA96-5508FBAC4B8A}">
      <dgm:prSet/>
      <dgm:spPr/>
      <dgm:t>
        <a:bodyPr/>
        <a:lstStyle/>
        <a:p>
          <a:endParaRPr lang="en-US"/>
        </a:p>
      </dgm:t>
    </dgm:pt>
    <dgm:pt modelId="{768F6B5E-18D8-4B50-A55B-58B64A695B56}">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t>Summary</a:t>
          </a:r>
          <a:endParaRPr lang="en-US" dirty="0"/>
        </a:p>
      </dgm:t>
    </dgm:pt>
    <dgm:pt modelId="{E8BA1BCD-C214-44A4-A4A3-7B5B6EA44478}" type="parTrans" cxnId="{DC73BAD8-ECFF-40D6-8D3E-389214FE3380}">
      <dgm:prSet/>
      <dgm:spPr/>
      <dgm:t>
        <a:bodyPr/>
        <a:lstStyle/>
        <a:p>
          <a:endParaRPr lang="en-US"/>
        </a:p>
      </dgm:t>
    </dgm:pt>
    <dgm:pt modelId="{CD6FCF7C-AE39-438B-B07E-01D7FD6E4748}" type="sibTrans" cxnId="{DC73BAD8-ECFF-40D6-8D3E-389214FE3380}">
      <dgm:prSet/>
      <dgm:spPr/>
      <dgm:t>
        <a:bodyPr/>
        <a:lstStyle/>
        <a:p>
          <a:endParaRPr lang="en-US"/>
        </a:p>
      </dgm:t>
    </dgm:pt>
    <dgm:pt modelId="{33518A2C-9F14-4486-8758-BD50B2142EF1}">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Requirements</a:t>
          </a:r>
          <a:endParaRPr lang="en-US" dirty="0"/>
        </a:p>
      </dgm:t>
    </dgm:pt>
    <dgm:pt modelId="{E2C77366-044B-4B6C-9003-ACFA476BEDDE}" type="sibTrans" cxnId="{B549B32B-A741-48DA-BEA5-4972E98DCEFC}">
      <dgm:prSet/>
      <dgm:spPr/>
      <dgm:t>
        <a:bodyPr/>
        <a:lstStyle/>
        <a:p>
          <a:endParaRPr lang="en-US"/>
        </a:p>
      </dgm:t>
    </dgm:pt>
    <dgm:pt modelId="{8B4A8E39-91DC-427A-AC2A-4C874082C71B}" type="parTrans" cxnId="{B549B32B-A741-48DA-BEA5-4972E98DCEFC}">
      <dgm:prSet/>
      <dgm:spPr/>
      <dgm:t>
        <a:bodyPr/>
        <a:lstStyle/>
        <a:p>
          <a:endParaRPr lang="en-US"/>
        </a:p>
      </dgm:t>
    </dgm:pt>
    <dgm:pt modelId="{8A9782C3-DF52-41BF-BB5A-AD73F3640FCD}">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Mechanical</a:t>
          </a:r>
          <a:endParaRPr lang="en-US" dirty="0"/>
        </a:p>
      </dgm:t>
    </dgm:pt>
    <dgm:pt modelId="{1C5D331B-F723-4726-826C-B5D2B98B7242}" type="parTrans" cxnId="{13A69CF9-DDBB-4255-93E5-4865E231BC2C}">
      <dgm:prSet/>
      <dgm:spPr/>
      <dgm:t>
        <a:bodyPr/>
        <a:lstStyle/>
        <a:p>
          <a:endParaRPr lang="en-US"/>
        </a:p>
      </dgm:t>
    </dgm:pt>
    <dgm:pt modelId="{75A549AF-4D76-4F73-8339-CF191D4760E8}" type="sibTrans" cxnId="{13A69CF9-DDBB-4255-93E5-4865E231BC2C}">
      <dgm:prSet/>
      <dgm:spPr/>
      <dgm:t>
        <a:bodyPr/>
        <a:lstStyle/>
        <a:p>
          <a:endParaRPr lang="en-US"/>
        </a:p>
      </dgm:t>
    </dgm:pt>
    <dgm:pt modelId="{31BA2BD5-BBF5-4225-8D04-BC2564B01642}">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Electrical</a:t>
          </a:r>
          <a:endParaRPr lang="en-US" dirty="0"/>
        </a:p>
      </dgm:t>
    </dgm:pt>
    <dgm:pt modelId="{987B6FEE-F550-4506-A292-E340CAE576C3}" type="parTrans" cxnId="{1C6499ED-C2F6-40DF-9CBF-077185879F37}">
      <dgm:prSet/>
      <dgm:spPr/>
      <dgm:t>
        <a:bodyPr/>
        <a:lstStyle/>
        <a:p>
          <a:endParaRPr lang="en-US"/>
        </a:p>
      </dgm:t>
    </dgm:pt>
    <dgm:pt modelId="{92E1560F-AD17-4BC2-843E-4B1DDC8B6DBE}" type="sibTrans" cxnId="{1C6499ED-C2F6-40DF-9CBF-077185879F37}">
      <dgm:prSet/>
      <dgm:spPr/>
      <dgm:t>
        <a:bodyPr/>
        <a:lstStyle/>
        <a:p>
          <a:endParaRPr lang="en-US"/>
        </a:p>
      </dgm:t>
    </dgm:pt>
    <dgm:pt modelId="{173F2F99-0C3A-4F4E-AF5F-949920B9454C}">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Thermal</a:t>
          </a:r>
          <a:endParaRPr lang="en-US" dirty="0"/>
        </a:p>
      </dgm:t>
    </dgm:pt>
    <dgm:pt modelId="{2A49B909-D332-483F-8500-DF4179ECD8A5}" type="parTrans" cxnId="{0D0725DD-A68B-43FC-B86E-3784759F39D6}">
      <dgm:prSet/>
      <dgm:spPr/>
      <dgm:t>
        <a:bodyPr/>
        <a:lstStyle/>
        <a:p>
          <a:endParaRPr lang="en-US"/>
        </a:p>
      </dgm:t>
    </dgm:pt>
    <dgm:pt modelId="{54548CC0-0D48-41BB-A4B8-DF6FEA56FCFF}" type="sibTrans" cxnId="{0D0725DD-A68B-43FC-B86E-3784759F39D6}">
      <dgm:prSet/>
      <dgm:spPr/>
      <dgm:t>
        <a:bodyPr/>
        <a:lstStyle/>
        <a:p>
          <a:endParaRPr lang="en-US"/>
        </a:p>
      </dgm:t>
    </dgm:pt>
    <dgm:pt modelId="{5197DDF6-9B4C-4BFC-BC3A-EA6C58E42FA7}" type="pres">
      <dgm:prSet presAssocID="{A87E6D18-95B4-40A0-A616-F1AC1B16E569}" presName="Name0" presStyleCnt="0">
        <dgm:presLayoutVars>
          <dgm:dir/>
          <dgm:animLvl val="lvl"/>
          <dgm:resizeHandles val="exact"/>
        </dgm:presLayoutVars>
      </dgm:prSet>
      <dgm:spPr/>
    </dgm:pt>
    <dgm:pt modelId="{3182EEB7-EED7-4787-B65E-513516C3A23B}" type="pres">
      <dgm:prSet presAssocID="{04259665-CD0B-4D8B-B4A6-4AA1C95B4DF6}" presName="parTxOnly" presStyleLbl="node1" presStyleIdx="0" presStyleCnt="7">
        <dgm:presLayoutVars>
          <dgm:chMax val="0"/>
          <dgm:chPref val="0"/>
          <dgm:bulletEnabled val="1"/>
        </dgm:presLayoutVars>
      </dgm:prSet>
      <dgm:spPr/>
      <dgm:t>
        <a:bodyPr/>
        <a:lstStyle/>
        <a:p>
          <a:endParaRPr lang="en-US"/>
        </a:p>
      </dgm:t>
    </dgm:pt>
    <dgm:pt modelId="{52879E85-1358-4F47-85CD-2233BCD2A99F}" type="pres">
      <dgm:prSet presAssocID="{3CE7A998-8046-454F-8585-FD69C00DC4BD}" presName="parTxOnlySpace" presStyleCnt="0"/>
      <dgm:spPr/>
    </dgm:pt>
    <dgm:pt modelId="{04F70D9C-938C-4F4F-91EC-D4D528E4A5A5}" type="pres">
      <dgm:prSet presAssocID="{33518A2C-9F14-4486-8758-BD50B2142EF1}" presName="parTxOnly" presStyleLbl="node1" presStyleIdx="1" presStyleCnt="7">
        <dgm:presLayoutVars>
          <dgm:chMax val="0"/>
          <dgm:chPref val="0"/>
          <dgm:bulletEnabled val="1"/>
        </dgm:presLayoutVars>
      </dgm:prSet>
      <dgm:spPr/>
      <dgm:t>
        <a:bodyPr/>
        <a:lstStyle/>
        <a:p>
          <a:endParaRPr lang="en-US"/>
        </a:p>
      </dgm:t>
    </dgm:pt>
    <dgm:pt modelId="{03DF3B91-CF5E-4DB1-A9D6-A5360125BE36}" type="pres">
      <dgm:prSet presAssocID="{E2C77366-044B-4B6C-9003-ACFA476BEDDE}" presName="parTxOnlySpace" presStyleCnt="0"/>
      <dgm:spPr/>
    </dgm:pt>
    <dgm:pt modelId="{37000E98-81DC-4356-95BB-7BC9E7ACF530}" type="pres">
      <dgm:prSet presAssocID="{94756241-BAB5-45B4-91F5-719576B63D90}" presName="parTxOnly" presStyleLbl="node1" presStyleIdx="2" presStyleCnt="7">
        <dgm:presLayoutVars>
          <dgm:chMax val="0"/>
          <dgm:chPref val="0"/>
          <dgm:bulletEnabled val="1"/>
        </dgm:presLayoutVars>
      </dgm:prSet>
      <dgm:spPr/>
      <dgm:t>
        <a:bodyPr/>
        <a:lstStyle/>
        <a:p>
          <a:endParaRPr lang="en-US"/>
        </a:p>
      </dgm:t>
    </dgm:pt>
    <dgm:pt modelId="{7BD15A73-5429-472D-92DA-F447988F5575}" type="pres">
      <dgm:prSet presAssocID="{67A83D8C-5042-4C11-9469-C34643533500}" presName="parTxOnlySpace" presStyleCnt="0"/>
      <dgm:spPr/>
    </dgm:pt>
    <dgm:pt modelId="{903ED198-CD86-4423-8EE5-5F1199C63C2F}" type="pres">
      <dgm:prSet presAssocID="{8A9782C3-DF52-41BF-BB5A-AD73F3640FCD}" presName="parTxOnly" presStyleLbl="node1" presStyleIdx="3" presStyleCnt="7">
        <dgm:presLayoutVars>
          <dgm:chMax val="0"/>
          <dgm:chPref val="0"/>
          <dgm:bulletEnabled val="1"/>
        </dgm:presLayoutVars>
      </dgm:prSet>
      <dgm:spPr/>
      <dgm:t>
        <a:bodyPr/>
        <a:lstStyle/>
        <a:p>
          <a:endParaRPr lang="en-US"/>
        </a:p>
      </dgm:t>
    </dgm:pt>
    <dgm:pt modelId="{B44D9E86-97E7-4906-834A-B79963150A17}" type="pres">
      <dgm:prSet presAssocID="{75A549AF-4D76-4F73-8339-CF191D4760E8}" presName="parTxOnlySpace" presStyleCnt="0"/>
      <dgm:spPr/>
    </dgm:pt>
    <dgm:pt modelId="{6C3C9525-E078-47FA-B730-44C892C0E616}" type="pres">
      <dgm:prSet presAssocID="{173F2F99-0C3A-4F4E-AF5F-949920B9454C}" presName="parTxOnly" presStyleLbl="node1" presStyleIdx="4" presStyleCnt="7">
        <dgm:presLayoutVars>
          <dgm:chMax val="0"/>
          <dgm:chPref val="0"/>
          <dgm:bulletEnabled val="1"/>
        </dgm:presLayoutVars>
      </dgm:prSet>
      <dgm:spPr/>
      <dgm:t>
        <a:bodyPr/>
        <a:lstStyle/>
        <a:p>
          <a:endParaRPr lang="en-US"/>
        </a:p>
      </dgm:t>
    </dgm:pt>
    <dgm:pt modelId="{4CF75D3B-02D9-4612-A285-7A229A4F9E9C}" type="pres">
      <dgm:prSet presAssocID="{54548CC0-0D48-41BB-A4B8-DF6FEA56FCFF}" presName="parTxOnlySpace" presStyleCnt="0"/>
      <dgm:spPr/>
    </dgm:pt>
    <dgm:pt modelId="{C8A8E80E-31BB-450D-9AE1-83090EF4584E}" type="pres">
      <dgm:prSet presAssocID="{31BA2BD5-BBF5-4225-8D04-BC2564B01642}" presName="parTxOnly" presStyleLbl="node1" presStyleIdx="5" presStyleCnt="7">
        <dgm:presLayoutVars>
          <dgm:chMax val="0"/>
          <dgm:chPref val="0"/>
          <dgm:bulletEnabled val="1"/>
        </dgm:presLayoutVars>
      </dgm:prSet>
      <dgm:spPr/>
      <dgm:t>
        <a:bodyPr/>
        <a:lstStyle/>
        <a:p>
          <a:endParaRPr lang="en-US"/>
        </a:p>
      </dgm:t>
    </dgm:pt>
    <dgm:pt modelId="{800C2201-2967-4F52-B591-9E45EE71449F}" type="pres">
      <dgm:prSet presAssocID="{92E1560F-AD17-4BC2-843E-4B1DDC8B6DBE}" presName="parTxOnlySpace" presStyleCnt="0"/>
      <dgm:spPr/>
    </dgm:pt>
    <dgm:pt modelId="{6E1AC135-A264-43D8-951A-4B328C9344B9}" type="pres">
      <dgm:prSet presAssocID="{768F6B5E-18D8-4B50-A55B-58B64A695B56}" presName="parTxOnly" presStyleLbl="node1" presStyleIdx="6" presStyleCnt="7">
        <dgm:presLayoutVars>
          <dgm:chMax val="0"/>
          <dgm:chPref val="0"/>
          <dgm:bulletEnabled val="1"/>
        </dgm:presLayoutVars>
      </dgm:prSet>
      <dgm:spPr/>
      <dgm:t>
        <a:bodyPr/>
        <a:lstStyle/>
        <a:p>
          <a:endParaRPr lang="en-US"/>
        </a:p>
      </dgm:t>
    </dgm:pt>
  </dgm:ptLst>
  <dgm:cxnLst>
    <dgm:cxn modelId="{F2521061-ADB0-41E5-BCB7-722E3060475F}" type="presOf" srcId="{8A9782C3-DF52-41BF-BB5A-AD73F3640FCD}" destId="{903ED198-CD86-4423-8EE5-5F1199C63C2F}" srcOrd="0" destOrd="0" presId="urn:microsoft.com/office/officeart/2005/8/layout/chevron1"/>
    <dgm:cxn modelId="{51840028-CAA0-4109-AE1E-A977FEE6CE1A}" type="presOf" srcId="{768F6B5E-18D8-4B50-A55B-58B64A695B56}" destId="{6E1AC135-A264-43D8-951A-4B328C9344B9}" srcOrd="0" destOrd="0" presId="urn:microsoft.com/office/officeart/2005/8/layout/chevron1"/>
    <dgm:cxn modelId="{DC73BAD8-ECFF-40D6-8D3E-389214FE3380}" srcId="{A87E6D18-95B4-40A0-A616-F1AC1B16E569}" destId="{768F6B5E-18D8-4B50-A55B-58B64A695B56}" srcOrd="6" destOrd="0" parTransId="{E8BA1BCD-C214-44A4-A4A3-7B5B6EA44478}" sibTransId="{CD6FCF7C-AE39-438B-B07E-01D7FD6E4748}"/>
    <dgm:cxn modelId="{D2A837BA-F4EF-4B9B-91DA-0C59C95F6376}" srcId="{A87E6D18-95B4-40A0-A616-F1AC1B16E569}" destId="{04259665-CD0B-4D8B-B4A6-4AA1C95B4DF6}" srcOrd="0" destOrd="0" parTransId="{80AA4A8F-2804-43C2-B88F-83A02884E53E}" sibTransId="{3CE7A998-8046-454F-8585-FD69C00DC4BD}"/>
    <dgm:cxn modelId="{AB6586AF-BD9F-4257-BDFA-40576CCCB6FD}" type="presOf" srcId="{94756241-BAB5-45B4-91F5-719576B63D90}" destId="{37000E98-81DC-4356-95BB-7BC9E7ACF530}" srcOrd="0" destOrd="0" presId="urn:microsoft.com/office/officeart/2005/8/layout/chevron1"/>
    <dgm:cxn modelId="{7C1831EE-A33A-42FF-B4E0-468B1C6DA914}" type="presOf" srcId="{31BA2BD5-BBF5-4225-8D04-BC2564B01642}" destId="{C8A8E80E-31BB-450D-9AE1-83090EF4584E}" srcOrd="0" destOrd="0" presId="urn:microsoft.com/office/officeart/2005/8/layout/chevron1"/>
    <dgm:cxn modelId="{13A69CF9-DDBB-4255-93E5-4865E231BC2C}" srcId="{A87E6D18-95B4-40A0-A616-F1AC1B16E569}" destId="{8A9782C3-DF52-41BF-BB5A-AD73F3640FCD}" srcOrd="3" destOrd="0" parTransId="{1C5D331B-F723-4726-826C-B5D2B98B7242}" sibTransId="{75A549AF-4D76-4F73-8339-CF191D4760E8}"/>
    <dgm:cxn modelId="{1C6499ED-C2F6-40DF-9CBF-077185879F37}" srcId="{A87E6D18-95B4-40A0-A616-F1AC1B16E569}" destId="{31BA2BD5-BBF5-4225-8D04-BC2564B01642}" srcOrd="5" destOrd="0" parTransId="{987B6FEE-F550-4506-A292-E340CAE576C3}" sibTransId="{92E1560F-AD17-4BC2-843E-4B1DDC8B6DBE}"/>
    <dgm:cxn modelId="{59885BCB-5C95-47B2-B07F-A608E94F16D8}" type="presOf" srcId="{04259665-CD0B-4D8B-B4A6-4AA1C95B4DF6}" destId="{3182EEB7-EED7-4787-B65E-513516C3A23B}" srcOrd="0" destOrd="0" presId="urn:microsoft.com/office/officeart/2005/8/layout/chevron1"/>
    <dgm:cxn modelId="{0D0725DD-A68B-43FC-B86E-3784759F39D6}" srcId="{A87E6D18-95B4-40A0-A616-F1AC1B16E569}" destId="{173F2F99-0C3A-4F4E-AF5F-949920B9454C}" srcOrd="4" destOrd="0" parTransId="{2A49B909-D332-483F-8500-DF4179ECD8A5}" sibTransId="{54548CC0-0D48-41BB-A4B8-DF6FEA56FCFF}"/>
    <dgm:cxn modelId="{9E10908C-B3BE-4F64-96AB-AC0AD82B00FA}" type="presOf" srcId="{33518A2C-9F14-4486-8758-BD50B2142EF1}" destId="{04F70D9C-938C-4F4F-91EC-D4D528E4A5A5}" srcOrd="0" destOrd="0" presId="urn:microsoft.com/office/officeart/2005/8/layout/chevron1"/>
    <dgm:cxn modelId="{B549B32B-A741-48DA-BEA5-4972E98DCEFC}" srcId="{A87E6D18-95B4-40A0-A616-F1AC1B16E569}" destId="{33518A2C-9F14-4486-8758-BD50B2142EF1}" srcOrd="1" destOrd="0" parTransId="{8B4A8E39-91DC-427A-AC2A-4C874082C71B}" sibTransId="{E2C77366-044B-4B6C-9003-ACFA476BEDDE}"/>
    <dgm:cxn modelId="{0BD091E2-4484-44F0-9F43-E14B84B137E9}" type="presOf" srcId="{A87E6D18-95B4-40A0-A616-F1AC1B16E569}" destId="{5197DDF6-9B4C-4BFC-BC3A-EA6C58E42FA7}" srcOrd="0" destOrd="0" presId="urn:microsoft.com/office/officeart/2005/8/layout/chevron1"/>
    <dgm:cxn modelId="{F8FB5269-2A7E-458A-AA96-5508FBAC4B8A}" srcId="{A87E6D18-95B4-40A0-A616-F1AC1B16E569}" destId="{94756241-BAB5-45B4-91F5-719576B63D90}" srcOrd="2" destOrd="0" parTransId="{8595525C-5204-4C5B-8EB5-DA4E3A2095F7}" sibTransId="{67A83D8C-5042-4C11-9469-C34643533500}"/>
    <dgm:cxn modelId="{1B836C4A-5AD9-4842-9718-998D4D06406A}" type="presOf" srcId="{173F2F99-0C3A-4F4E-AF5F-949920B9454C}" destId="{6C3C9525-E078-47FA-B730-44C892C0E616}" srcOrd="0" destOrd="0" presId="urn:microsoft.com/office/officeart/2005/8/layout/chevron1"/>
    <dgm:cxn modelId="{6DE2E04C-1D38-418F-906D-5F2BB38A0702}" type="presParOf" srcId="{5197DDF6-9B4C-4BFC-BC3A-EA6C58E42FA7}" destId="{3182EEB7-EED7-4787-B65E-513516C3A23B}" srcOrd="0" destOrd="0" presId="urn:microsoft.com/office/officeart/2005/8/layout/chevron1"/>
    <dgm:cxn modelId="{95B8DE8C-6A91-4CBE-8F2E-A202E8A50753}" type="presParOf" srcId="{5197DDF6-9B4C-4BFC-BC3A-EA6C58E42FA7}" destId="{52879E85-1358-4F47-85CD-2233BCD2A99F}" srcOrd="1" destOrd="0" presId="urn:microsoft.com/office/officeart/2005/8/layout/chevron1"/>
    <dgm:cxn modelId="{E4E93E00-FBA8-4C55-83AC-1E8E207A0294}" type="presParOf" srcId="{5197DDF6-9B4C-4BFC-BC3A-EA6C58E42FA7}" destId="{04F70D9C-938C-4F4F-91EC-D4D528E4A5A5}" srcOrd="2" destOrd="0" presId="urn:microsoft.com/office/officeart/2005/8/layout/chevron1"/>
    <dgm:cxn modelId="{A8BB9FEA-F57F-40F4-990B-978169891DF0}" type="presParOf" srcId="{5197DDF6-9B4C-4BFC-BC3A-EA6C58E42FA7}" destId="{03DF3B91-CF5E-4DB1-A9D6-A5360125BE36}" srcOrd="3" destOrd="0" presId="urn:microsoft.com/office/officeart/2005/8/layout/chevron1"/>
    <dgm:cxn modelId="{1DA1486E-A425-4566-A3BC-DADE023E49DA}" type="presParOf" srcId="{5197DDF6-9B4C-4BFC-BC3A-EA6C58E42FA7}" destId="{37000E98-81DC-4356-95BB-7BC9E7ACF530}" srcOrd="4" destOrd="0" presId="urn:microsoft.com/office/officeart/2005/8/layout/chevron1"/>
    <dgm:cxn modelId="{B6056576-0C2D-4A26-B6DF-032C681B0BDA}" type="presParOf" srcId="{5197DDF6-9B4C-4BFC-BC3A-EA6C58E42FA7}" destId="{7BD15A73-5429-472D-92DA-F447988F5575}" srcOrd="5" destOrd="0" presId="urn:microsoft.com/office/officeart/2005/8/layout/chevron1"/>
    <dgm:cxn modelId="{8A3BD093-B4D6-4E3D-B834-5A730227F7C5}" type="presParOf" srcId="{5197DDF6-9B4C-4BFC-BC3A-EA6C58E42FA7}" destId="{903ED198-CD86-4423-8EE5-5F1199C63C2F}" srcOrd="6" destOrd="0" presId="urn:microsoft.com/office/officeart/2005/8/layout/chevron1"/>
    <dgm:cxn modelId="{4880D0FA-5531-4CD1-BD4F-CC58EF6C519B}" type="presParOf" srcId="{5197DDF6-9B4C-4BFC-BC3A-EA6C58E42FA7}" destId="{B44D9E86-97E7-4906-834A-B79963150A17}" srcOrd="7" destOrd="0" presId="urn:microsoft.com/office/officeart/2005/8/layout/chevron1"/>
    <dgm:cxn modelId="{58D71ECD-31BB-49AB-92BA-6B1C9AEAFAB7}" type="presParOf" srcId="{5197DDF6-9B4C-4BFC-BC3A-EA6C58E42FA7}" destId="{6C3C9525-E078-47FA-B730-44C892C0E616}" srcOrd="8" destOrd="0" presId="urn:microsoft.com/office/officeart/2005/8/layout/chevron1"/>
    <dgm:cxn modelId="{5597D742-F87D-4733-AF34-A187FADACD5C}" type="presParOf" srcId="{5197DDF6-9B4C-4BFC-BC3A-EA6C58E42FA7}" destId="{4CF75D3B-02D9-4612-A285-7A229A4F9E9C}" srcOrd="9" destOrd="0" presId="urn:microsoft.com/office/officeart/2005/8/layout/chevron1"/>
    <dgm:cxn modelId="{6ECC5894-1CE6-486B-BFCA-F9B4CE5B9D83}" type="presParOf" srcId="{5197DDF6-9B4C-4BFC-BC3A-EA6C58E42FA7}" destId="{C8A8E80E-31BB-450D-9AE1-83090EF4584E}" srcOrd="10" destOrd="0" presId="urn:microsoft.com/office/officeart/2005/8/layout/chevron1"/>
    <dgm:cxn modelId="{7301B77F-DC0C-4F92-8ED1-D609295EB1DB}" type="presParOf" srcId="{5197DDF6-9B4C-4BFC-BC3A-EA6C58E42FA7}" destId="{800C2201-2967-4F52-B591-9E45EE71449F}" srcOrd="11" destOrd="0" presId="urn:microsoft.com/office/officeart/2005/8/layout/chevron1"/>
    <dgm:cxn modelId="{D46A593C-B253-4036-AE84-153B3EC024AD}" type="presParOf" srcId="{5197DDF6-9B4C-4BFC-BC3A-EA6C58E42FA7}" destId="{6E1AC135-A264-43D8-951A-4B328C9344B9}"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3.xml><?xml version="1.0" encoding="utf-8"?>
<dgm:dataModel xmlns:dgm="http://schemas.openxmlformats.org/drawingml/2006/diagram" xmlns:a="http://schemas.openxmlformats.org/drawingml/2006/main">
  <dgm:ptLst>
    <dgm:pt modelId="{A87E6D18-95B4-40A0-A616-F1AC1B16E569}" type="doc">
      <dgm:prSet loTypeId="urn:microsoft.com/office/officeart/2005/8/layout/chevron1" loCatId="process" qsTypeId="urn:microsoft.com/office/officeart/2005/8/quickstyle/simple1" qsCatId="simple" csTypeId="urn:microsoft.com/office/officeart/2005/8/colors/accent3_2" csCatId="accent3" phldr="1"/>
      <dgm:spPr/>
    </dgm:pt>
    <dgm:pt modelId="{04259665-CD0B-4D8B-B4A6-4AA1C95B4DF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Overview</a:t>
          </a:r>
          <a:endParaRPr lang="en-US" dirty="0"/>
        </a:p>
      </dgm:t>
    </dgm:pt>
    <dgm:pt modelId="{80AA4A8F-2804-43C2-B88F-83A02884E53E}" type="parTrans" cxnId="{D2A837BA-F4EF-4B9B-91DA-0C59C95F6376}">
      <dgm:prSet/>
      <dgm:spPr/>
      <dgm:t>
        <a:bodyPr/>
        <a:lstStyle/>
        <a:p>
          <a:endParaRPr lang="en-US"/>
        </a:p>
      </dgm:t>
    </dgm:pt>
    <dgm:pt modelId="{3CE7A998-8046-454F-8585-FD69C00DC4BD}" type="sibTrans" cxnId="{D2A837BA-F4EF-4B9B-91DA-0C59C95F6376}">
      <dgm:prSet/>
      <dgm:spPr/>
      <dgm:t>
        <a:bodyPr/>
        <a:lstStyle/>
        <a:p>
          <a:endParaRPr lang="en-US"/>
        </a:p>
      </dgm:t>
    </dgm:pt>
    <dgm:pt modelId="{94756241-BAB5-45B4-91F5-719576B63D90}">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Sensor Selection</a:t>
          </a:r>
          <a:endParaRPr lang="en-US" dirty="0"/>
        </a:p>
      </dgm:t>
    </dgm:pt>
    <dgm:pt modelId="{8595525C-5204-4C5B-8EB5-DA4E3A2095F7}" type="parTrans" cxnId="{F8FB5269-2A7E-458A-AA96-5508FBAC4B8A}">
      <dgm:prSet/>
      <dgm:spPr/>
      <dgm:t>
        <a:bodyPr/>
        <a:lstStyle/>
        <a:p>
          <a:endParaRPr lang="en-US"/>
        </a:p>
      </dgm:t>
    </dgm:pt>
    <dgm:pt modelId="{67A83D8C-5042-4C11-9469-C34643533500}" type="sibTrans" cxnId="{F8FB5269-2A7E-458A-AA96-5508FBAC4B8A}">
      <dgm:prSet/>
      <dgm:spPr/>
      <dgm:t>
        <a:bodyPr/>
        <a:lstStyle/>
        <a:p>
          <a:endParaRPr lang="en-US"/>
        </a:p>
      </dgm:t>
    </dgm:pt>
    <dgm:pt modelId="{768F6B5E-18D8-4B50-A55B-58B64A695B56}">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t>Summary</a:t>
          </a:r>
          <a:endParaRPr lang="en-US" dirty="0"/>
        </a:p>
      </dgm:t>
    </dgm:pt>
    <dgm:pt modelId="{E8BA1BCD-C214-44A4-A4A3-7B5B6EA44478}" type="parTrans" cxnId="{DC73BAD8-ECFF-40D6-8D3E-389214FE3380}">
      <dgm:prSet/>
      <dgm:spPr/>
      <dgm:t>
        <a:bodyPr/>
        <a:lstStyle/>
        <a:p>
          <a:endParaRPr lang="en-US"/>
        </a:p>
      </dgm:t>
    </dgm:pt>
    <dgm:pt modelId="{CD6FCF7C-AE39-438B-B07E-01D7FD6E4748}" type="sibTrans" cxnId="{DC73BAD8-ECFF-40D6-8D3E-389214FE3380}">
      <dgm:prSet/>
      <dgm:spPr/>
      <dgm:t>
        <a:bodyPr/>
        <a:lstStyle/>
        <a:p>
          <a:endParaRPr lang="en-US"/>
        </a:p>
      </dgm:t>
    </dgm:pt>
    <dgm:pt modelId="{33518A2C-9F14-4486-8758-BD50B2142EF1}">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Requirements</a:t>
          </a:r>
          <a:endParaRPr lang="en-US" dirty="0"/>
        </a:p>
      </dgm:t>
    </dgm:pt>
    <dgm:pt modelId="{E2C77366-044B-4B6C-9003-ACFA476BEDDE}" type="sibTrans" cxnId="{B549B32B-A741-48DA-BEA5-4972E98DCEFC}">
      <dgm:prSet/>
      <dgm:spPr/>
      <dgm:t>
        <a:bodyPr/>
        <a:lstStyle/>
        <a:p>
          <a:endParaRPr lang="en-US"/>
        </a:p>
      </dgm:t>
    </dgm:pt>
    <dgm:pt modelId="{8B4A8E39-91DC-427A-AC2A-4C874082C71B}" type="parTrans" cxnId="{B549B32B-A741-48DA-BEA5-4972E98DCEFC}">
      <dgm:prSet/>
      <dgm:spPr/>
      <dgm:t>
        <a:bodyPr/>
        <a:lstStyle/>
        <a:p>
          <a:endParaRPr lang="en-US"/>
        </a:p>
      </dgm:t>
    </dgm:pt>
    <dgm:pt modelId="{8A9782C3-DF52-41BF-BB5A-AD73F3640FCD}">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Mechanical</a:t>
          </a:r>
          <a:endParaRPr lang="en-US" dirty="0"/>
        </a:p>
      </dgm:t>
    </dgm:pt>
    <dgm:pt modelId="{1C5D331B-F723-4726-826C-B5D2B98B7242}" type="parTrans" cxnId="{13A69CF9-DDBB-4255-93E5-4865E231BC2C}">
      <dgm:prSet/>
      <dgm:spPr/>
      <dgm:t>
        <a:bodyPr/>
        <a:lstStyle/>
        <a:p>
          <a:endParaRPr lang="en-US"/>
        </a:p>
      </dgm:t>
    </dgm:pt>
    <dgm:pt modelId="{75A549AF-4D76-4F73-8339-CF191D4760E8}" type="sibTrans" cxnId="{13A69CF9-DDBB-4255-93E5-4865E231BC2C}">
      <dgm:prSet/>
      <dgm:spPr/>
      <dgm:t>
        <a:bodyPr/>
        <a:lstStyle/>
        <a:p>
          <a:endParaRPr lang="en-US"/>
        </a:p>
      </dgm:t>
    </dgm:pt>
    <dgm:pt modelId="{31BA2BD5-BBF5-4225-8D04-BC2564B01642}">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Electrical</a:t>
          </a:r>
          <a:endParaRPr lang="en-US" dirty="0"/>
        </a:p>
      </dgm:t>
    </dgm:pt>
    <dgm:pt modelId="{987B6FEE-F550-4506-A292-E340CAE576C3}" type="parTrans" cxnId="{1C6499ED-C2F6-40DF-9CBF-077185879F37}">
      <dgm:prSet/>
      <dgm:spPr/>
      <dgm:t>
        <a:bodyPr/>
        <a:lstStyle/>
        <a:p>
          <a:endParaRPr lang="en-US"/>
        </a:p>
      </dgm:t>
    </dgm:pt>
    <dgm:pt modelId="{92E1560F-AD17-4BC2-843E-4B1DDC8B6DBE}" type="sibTrans" cxnId="{1C6499ED-C2F6-40DF-9CBF-077185879F37}">
      <dgm:prSet/>
      <dgm:spPr/>
      <dgm:t>
        <a:bodyPr/>
        <a:lstStyle/>
        <a:p>
          <a:endParaRPr lang="en-US"/>
        </a:p>
      </dgm:t>
    </dgm:pt>
    <dgm:pt modelId="{173F2F99-0C3A-4F4E-AF5F-949920B9454C}">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Thermal</a:t>
          </a:r>
          <a:endParaRPr lang="en-US" dirty="0"/>
        </a:p>
      </dgm:t>
    </dgm:pt>
    <dgm:pt modelId="{2A49B909-D332-483F-8500-DF4179ECD8A5}" type="parTrans" cxnId="{0D0725DD-A68B-43FC-B86E-3784759F39D6}">
      <dgm:prSet/>
      <dgm:spPr/>
      <dgm:t>
        <a:bodyPr/>
        <a:lstStyle/>
        <a:p>
          <a:endParaRPr lang="en-US"/>
        </a:p>
      </dgm:t>
    </dgm:pt>
    <dgm:pt modelId="{54548CC0-0D48-41BB-A4B8-DF6FEA56FCFF}" type="sibTrans" cxnId="{0D0725DD-A68B-43FC-B86E-3784759F39D6}">
      <dgm:prSet/>
      <dgm:spPr/>
      <dgm:t>
        <a:bodyPr/>
        <a:lstStyle/>
        <a:p>
          <a:endParaRPr lang="en-US"/>
        </a:p>
      </dgm:t>
    </dgm:pt>
    <dgm:pt modelId="{5197DDF6-9B4C-4BFC-BC3A-EA6C58E42FA7}" type="pres">
      <dgm:prSet presAssocID="{A87E6D18-95B4-40A0-A616-F1AC1B16E569}" presName="Name0" presStyleCnt="0">
        <dgm:presLayoutVars>
          <dgm:dir/>
          <dgm:animLvl val="lvl"/>
          <dgm:resizeHandles val="exact"/>
        </dgm:presLayoutVars>
      </dgm:prSet>
      <dgm:spPr/>
    </dgm:pt>
    <dgm:pt modelId="{3182EEB7-EED7-4787-B65E-513516C3A23B}" type="pres">
      <dgm:prSet presAssocID="{04259665-CD0B-4D8B-B4A6-4AA1C95B4DF6}" presName="parTxOnly" presStyleLbl="node1" presStyleIdx="0" presStyleCnt="7">
        <dgm:presLayoutVars>
          <dgm:chMax val="0"/>
          <dgm:chPref val="0"/>
          <dgm:bulletEnabled val="1"/>
        </dgm:presLayoutVars>
      </dgm:prSet>
      <dgm:spPr/>
      <dgm:t>
        <a:bodyPr/>
        <a:lstStyle/>
        <a:p>
          <a:endParaRPr lang="en-US"/>
        </a:p>
      </dgm:t>
    </dgm:pt>
    <dgm:pt modelId="{52879E85-1358-4F47-85CD-2233BCD2A99F}" type="pres">
      <dgm:prSet presAssocID="{3CE7A998-8046-454F-8585-FD69C00DC4BD}" presName="parTxOnlySpace" presStyleCnt="0"/>
      <dgm:spPr/>
    </dgm:pt>
    <dgm:pt modelId="{04F70D9C-938C-4F4F-91EC-D4D528E4A5A5}" type="pres">
      <dgm:prSet presAssocID="{33518A2C-9F14-4486-8758-BD50B2142EF1}" presName="parTxOnly" presStyleLbl="node1" presStyleIdx="1" presStyleCnt="7">
        <dgm:presLayoutVars>
          <dgm:chMax val="0"/>
          <dgm:chPref val="0"/>
          <dgm:bulletEnabled val="1"/>
        </dgm:presLayoutVars>
      </dgm:prSet>
      <dgm:spPr/>
      <dgm:t>
        <a:bodyPr/>
        <a:lstStyle/>
        <a:p>
          <a:endParaRPr lang="en-US"/>
        </a:p>
      </dgm:t>
    </dgm:pt>
    <dgm:pt modelId="{03DF3B91-CF5E-4DB1-A9D6-A5360125BE36}" type="pres">
      <dgm:prSet presAssocID="{E2C77366-044B-4B6C-9003-ACFA476BEDDE}" presName="parTxOnlySpace" presStyleCnt="0"/>
      <dgm:spPr/>
    </dgm:pt>
    <dgm:pt modelId="{37000E98-81DC-4356-95BB-7BC9E7ACF530}" type="pres">
      <dgm:prSet presAssocID="{94756241-BAB5-45B4-91F5-719576B63D90}" presName="parTxOnly" presStyleLbl="node1" presStyleIdx="2" presStyleCnt="7">
        <dgm:presLayoutVars>
          <dgm:chMax val="0"/>
          <dgm:chPref val="0"/>
          <dgm:bulletEnabled val="1"/>
        </dgm:presLayoutVars>
      </dgm:prSet>
      <dgm:spPr/>
      <dgm:t>
        <a:bodyPr/>
        <a:lstStyle/>
        <a:p>
          <a:endParaRPr lang="en-US"/>
        </a:p>
      </dgm:t>
    </dgm:pt>
    <dgm:pt modelId="{7BD15A73-5429-472D-92DA-F447988F5575}" type="pres">
      <dgm:prSet presAssocID="{67A83D8C-5042-4C11-9469-C34643533500}" presName="parTxOnlySpace" presStyleCnt="0"/>
      <dgm:spPr/>
    </dgm:pt>
    <dgm:pt modelId="{903ED198-CD86-4423-8EE5-5F1199C63C2F}" type="pres">
      <dgm:prSet presAssocID="{8A9782C3-DF52-41BF-BB5A-AD73F3640FCD}" presName="parTxOnly" presStyleLbl="node1" presStyleIdx="3" presStyleCnt="7">
        <dgm:presLayoutVars>
          <dgm:chMax val="0"/>
          <dgm:chPref val="0"/>
          <dgm:bulletEnabled val="1"/>
        </dgm:presLayoutVars>
      </dgm:prSet>
      <dgm:spPr/>
      <dgm:t>
        <a:bodyPr/>
        <a:lstStyle/>
        <a:p>
          <a:endParaRPr lang="en-US"/>
        </a:p>
      </dgm:t>
    </dgm:pt>
    <dgm:pt modelId="{B44D9E86-97E7-4906-834A-B79963150A17}" type="pres">
      <dgm:prSet presAssocID="{75A549AF-4D76-4F73-8339-CF191D4760E8}" presName="parTxOnlySpace" presStyleCnt="0"/>
      <dgm:spPr/>
    </dgm:pt>
    <dgm:pt modelId="{6C3C9525-E078-47FA-B730-44C892C0E616}" type="pres">
      <dgm:prSet presAssocID="{173F2F99-0C3A-4F4E-AF5F-949920B9454C}" presName="parTxOnly" presStyleLbl="node1" presStyleIdx="4" presStyleCnt="7">
        <dgm:presLayoutVars>
          <dgm:chMax val="0"/>
          <dgm:chPref val="0"/>
          <dgm:bulletEnabled val="1"/>
        </dgm:presLayoutVars>
      </dgm:prSet>
      <dgm:spPr/>
      <dgm:t>
        <a:bodyPr/>
        <a:lstStyle/>
        <a:p>
          <a:endParaRPr lang="en-US"/>
        </a:p>
      </dgm:t>
    </dgm:pt>
    <dgm:pt modelId="{4CF75D3B-02D9-4612-A285-7A229A4F9E9C}" type="pres">
      <dgm:prSet presAssocID="{54548CC0-0D48-41BB-A4B8-DF6FEA56FCFF}" presName="parTxOnlySpace" presStyleCnt="0"/>
      <dgm:spPr/>
    </dgm:pt>
    <dgm:pt modelId="{C8A8E80E-31BB-450D-9AE1-83090EF4584E}" type="pres">
      <dgm:prSet presAssocID="{31BA2BD5-BBF5-4225-8D04-BC2564B01642}" presName="parTxOnly" presStyleLbl="node1" presStyleIdx="5" presStyleCnt="7">
        <dgm:presLayoutVars>
          <dgm:chMax val="0"/>
          <dgm:chPref val="0"/>
          <dgm:bulletEnabled val="1"/>
        </dgm:presLayoutVars>
      </dgm:prSet>
      <dgm:spPr/>
      <dgm:t>
        <a:bodyPr/>
        <a:lstStyle/>
        <a:p>
          <a:endParaRPr lang="en-US"/>
        </a:p>
      </dgm:t>
    </dgm:pt>
    <dgm:pt modelId="{800C2201-2967-4F52-B591-9E45EE71449F}" type="pres">
      <dgm:prSet presAssocID="{92E1560F-AD17-4BC2-843E-4B1DDC8B6DBE}" presName="parTxOnlySpace" presStyleCnt="0"/>
      <dgm:spPr/>
    </dgm:pt>
    <dgm:pt modelId="{6E1AC135-A264-43D8-951A-4B328C9344B9}" type="pres">
      <dgm:prSet presAssocID="{768F6B5E-18D8-4B50-A55B-58B64A695B56}" presName="parTxOnly" presStyleLbl="node1" presStyleIdx="6" presStyleCnt="7">
        <dgm:presLayoutVars>
          <dgm:chMax val="0"/>
          <dgm:chPref val="0"/>
          <dgm:bulletEnabled val="1"/>
        </dgm:presLayoutVars>
      </dgm:prSet>
      <dgm:spPr/>
      <dgm:t>
        <a:bodyPr/>
        <a:lstStyle/>
        <a:p>
          <a:endParaRPr lang="en-US"/>
        </a:p>
      </dgm:t>
    </dgm:pt>
  </dgm:ptLst>
  <dgm:cxnLst>
    <dgm:cxn modelId="{1C6499ED-C2F6-40DF-9CBF-077185879F37}" srcId="{A87E6D18-95B4-40A0-A616-F1AC1B16E569}" destId="{31BA2BD5-BBF5-4225-8D04-BC2564B01642}" srcOrd="5" destOrd="0" parTransId="{987B6FEE-F550-4506-A292-E340CAE576C3}" sibTransId="{92E1560F-AD17-4BC2-843E-4B1DDC8B6DBE}"/>
    <dgm:cxn modelId="{DC73BAD8-ECFF-40D6-8D3E-389214FE3380}" srcId="{A87E6D18-95B4-40A0-A616-F1AC1B16E569}" destId="{768F6B5E-18D8-4B50-A55B-58B64A695B56}" srcOrd="6" destOrd="0" parTransId="{E8BA1BCD-C214-44A4-A4A3-7B5B6EA44478}" sibTransId="{CD6FCF7C-AE39-438B-B07E-01D7FD6E4748}"/>
    <dgm:cxn modelId="{E733A16A-35F0-474C-8726-BF867C334A78}" type="presOf" srcId="{33518A2C-9F14-4486-8758-BD50B2142EF1}" destId="{04F70D9C-938C-4F4F-91EC-D4D528E4A5A5}" srcOrd="0" destOrd="0" presId="urn:microsoft.com/office/officeart/2005/8/layout/chevron1"/>
    <dgm:cxn modelId="{2FB2B0F9-CCAD-4AFB-9B51-4ACDA48A6E6D}" type="presOf" srcId="{A87E6D18-95B4-40A0-A616-F1AC1B16E569}" destId="{5197DDF6-9B4C-4BFC-BC3A-EA6C58E42FA7}" srcOrd="0" destOrd="0" presId="urn:microsoft.com/office/officeart/2005/8/layout/chevron1"/>
    <dgm:cxn modelId="{B549B32B-A741-48DA-BEA5-4972E98DCEFC}" srcId="{A87E6D18-95B4-40A0-A616-F1AC1B16E569}" destId="{33518A2C-9F14-4486-8758-BD50B2142EF1}" srcOrd="1" destOrd="0" parTransId="{8B4A8E39-91DC-427A-AC2A-4C874082C71B}" sibTransId="{E2C77366-044B-4B6C-9003-ACFA476BEDDE}"/>
    <dgm:cxn modelId="{721E5FC5-72C4-4700-8769-1CAD1A4FED39}" type="presOf" srcId="{8A9782C3-DF52-41BF-BB5A-AD73F3640FCD}" destId="{903ED198-CD86-4423-8EE5-5F1199C63C2F}" srcOrd="0" destOrd="0" presId="urn:microsoft.com/office/officeart/2005/8/layout/chevron1"/>
    <dgm:cxn modelId="{D2A837BA-F4EF-4B9B-91DA-0C59C95F6376}" srcId="{A87E6D18-95B4-40A0-A616-F1AC1B16E569}" destId="{04259665-CD0B-4D8B-B4A6-4AA1C95B4DF6}" srcOrd="0" destOrd="0" parTransId="{80AA4A8F-2804-43C2-B88F-83A02884E53E}" sibTransId="{3CE7A998-8046-454F-8585-FD69C00DC4BD}"/>
    <dgm:cxn modelId="{E2B35428-863A-4231-AD39-D96A396FB86D}" type="presOf" srcId="{94756241-BAB5-45B4-91F5-719576B63D90}" destId="{37000E98-81DC-4356-95BB-7BC9E7ACF530}" srcOrd="0" destOrd="0" presId="urn:microsoft.com/office/officeart/2005/8/layout/chevron1"/>
    <dgm:cxn modelId="{F8FB5269-2A7E-458A-AA96-5508FBAC4B8A}" srcId="{A87E6D18-95B4-40A0-A616-F1AC1B16E569}" destId="{94756241-BAB5-45B4-91F5-719576B63D90}" srcOrd="2" destOrd="0" parTransId="{8595525C-5204-4C5B-8EB5-DA4E3A2095F7}" sibTransId="{67A83D8C-5042-4C11-9469-C34643533500}"/>
    <dgm:cxn modelId="{045839F9-77DF-4DFB-BE43-74AA16B59A42}" type="presOf" srcId="{31BA2BD5-BBF5-4225-8D04-BC2564B01642}" destId="{C8A8E80E-31BB-450D-9AE1-83090EF4584E}" srcOrd="0" destOrd="0" presId="urn:microsoft.com/office/officeart/2005/8/layout/chevron1"/>
    <dgm:cxn modelId="{13A69CF9-DDBB-4255-93E5-4865E231BC2C}" srcId="{A87E6D18-95B4-40A0-A616-F1AC1B16E569}" destId="{8A9782C3-DF52-41BF-BB5A-AD73F3640FCD}" srcOrd="3" destOrd="0" parTransId="{1C5D331B-F723-4726-826C-B5D2B98B7242}" sibTransId="{75A549AF-4D76-4F73-8339-CF191D4760E8}"/>
    <dgm:cxn modelId="{4F38B479-39C0-4A28-8361-83E20146D38C}" type="presOf" srcId="{768F6B5E-18D8-4B50-A55B-58B64A695B56}" destId="{6E1AC135-A264-43D8-951A-4B328C9344B9}" srcOrd="0" destOrd="0" presId="urn:microsoft.com/office/officeart/2005/8/layout/chevron1"/>
    <dgm:cxn modelId="{F8CF892B-19C2-456D-BFC8-7542031D4914}" type="presOf" srcId="{173F2F99-0C3A-4F4E-AF5F-949920B9454C}" destId="{6C3C9525-E078-47FA-B730-44C892C0E616}" srcOrd="0" destOrd="0" presId="urn:microsoft.com/office/officeart/2005/8/layout/chevron1"/>
    <dgm:cxn modelId="{0D0725DD-A68B-43FC-B86E-3784759F39D6}" srcId="{A87E6D18-95B4-40A0-A616-F1AC1B16E569}" destId="{173F2F99-0C3A-4F4E-AF5F-949920B9454C}" srcOrd="4" destOrd="0" parTransId="{2A49B909-D332-483F-8500-DF4179ECD8A5}" sibTransId="{54548CC0-0D48-41BB-A4B8-DF6FEA56FCFF}"/>
    <dgm:cxn modelId="{4C3DD080-1BA1-4F8C-B406-61584E2E2B0A}" type="presOf" srcId="{04259665-CD0B-4D8B-B4A6-4AA1C95B4DF6}" destId="{3182EEB7-EED7-4787-B65E-513516C3A23B}" srcOrd="0" destOrd="0" presId="urn:microsoft.com/office/officeart/2005/8/layout/chevron1"/>
    <dgm:cxn modelId="{1E640BCB-DA19-47C5-A50F-A3E268461652}" type="presParOf" srcId="{5197DDF6-9B4C-4BFC-BC3A-EA6C58E42FA7}" destId="{3182EEB7-EED7-4787-B65E-513516C3A23B}" srcOrd="0" destOrd="0" presId="urn:microsoft.com/office/officeart/2005/8/layout/chevron1"/>
    <dgm:cxn modelId="{AF024F70-1A3B-47F7-9916-B2FA5A7E0F7F}" type="presParOf" srcId="{5197DDF6-9B4C-4BFC-BC3A-EA6C58E42FA7}" destId="{52879E85-1358-4F47-85CD-2233BCD2A99F}" srcOrd="1" destOrd="0" presId="urn:microsoft.com/office/officeart/2005/8/layout/chevron1"/>
    <dgm:cxn modelId="{3E00E4AD-EDE1-485E-8AAB-9F693A7A0F00}" type="presParOf" srcId="{5197DDF6-9B4C-4BFC-BC3A-EA6C58E42FA7}" destId="{04F70D9C-938C-4F4F-91EC-D4D528E4A5A5}" srcOrd="2" destOrd="0" presId="urn:microsoft.com/office/officeart/2005/8/layout/chevron1"/>
    <dgm:cxn modelId="{68AF0B1D-1165-43EC-9B9B-BA4D49D56363}" type="presParOf" srcId="{5197DDF6-9B4C-4BFC-BC3A-EA6C58E42FA7}" destId="{03DF3B91-CF5E-4DB1-A9D6-A5360125BE36}" srcOrd="3" destOrd="0" presId="urn:microsoft.com/office/officeart/2005/8/layout/chevron1"/>
    <dgm:cxn modelId="{80C9AE63-BD3D-4405-A207-FEDDF5867051}" type="presParOf" srcId="{5197DDF6-9B4C-4BFC-BC3A-EA6C58E42FA7}" destId="{37000E98-81DC-4356-95BB-7BC9E7ACF530}" srcOrd="4" destOrd="0" presId="urn:microsoft.com/office/officeart/2005/8/layout/chevron1"/>
    <dgm:cxn modelId="{61557B4D-B193-48F2-8636-B6821BA7D304}" type="presParOf" srcId="{5197DDF6-9B4C-4BFC-BC3A-EA6C58E42FA7}" destId="{7BD15A73-5429-472D-92DA-F447988F5575}" srcOrd="5" destOrd="0" presId="urn:microsoft.com/office/officeart/2005/8/layout/chevron1"/>
    <dgm:cxn modelId="{630F78AC-A152-46B2-9680-C874D4DE36E6}" type="presParOf" srcId="{5197DDF6-9B4C-4BFC-BC3A-EA6C58E42FA7}" destId="{903ED198-CD86-4423-8EE5-5F1199C63C2F}" srcOrd="6" destOrd="0" presId="urn:microsoft.com/office/officeart/2005/8/layout/chevron1"/>
    <dgm:cxn modelId="{E4C89102-03C1-43E1-A846-727FCB4873E1}" type="presParOf" srcId="{5197DDF6-9B4C-4BFC-BC3A-EA6C58E42FA7}" destId="{B44D9E86-97E7-4906-834A-B79963150A17}" srcOrd="7" destOrd="0" presId="urn:microsoft.com/office/officeart/2005/8/layout/chevron1"/>
    <dgm:cxn modelId="{3912F1F3-57A0-42DD-994D-9E4BA337CA74}" type="presParOf" srcId="{5197DDF6-9B4C-4BFC-BC3A-EA6C58E42FA7}" destId="{6C3C9525-E078-47FA-B730-44C892C0E616}" srcOrd="8" destOrd="0" presId="urn:microsoft.com/office/officeart/2005/8/layout/chevron1"/>
    <dgm:cxn modelId="{FD5AAE62-6DE2-480C-93C5-9660B3F1D90F}" type="presParOf" srcId="{5197DDF6-9B4C-4BFC-BC3A-EA6C58E42FA7}" destId="{4CF75D3B-02D9-4612-A285-7A229A4F9E9C}" srcOrd="9" destOrd="0" presId="urn:microsoft.com/office/officeart/2005/8/layout/chevron1"/>
    <dgm:cxn modelId="{553028A6-B2B8-4E3D-ADF3-3007E8FDA701}" type="presParOf" srcId="{5197DDF6-9B4C-4BFC-BC3A-EA6C58E42FA7}" destId="{C8A8E80E-31BB-450D-9AE1-83090EF4584E}" srcOrd="10" destOrd="0" presId="urn:microsoft.com/office/officeart/2005/8/layout/chevron1"/>
    <dgm:cxn modelId="{E50409B0-8914-42D9-A96E-323CC1A8AF83}" type="presParOf" srcId="{5197DDF6-9B4C-4BFC-BC3A-EA6C58E42FA7}" destId="{800C2201-2967-4F52-B591-9E45EE71449F}" srcOrd="11" destOrd="0" presId="urn:microsoft.com/office/officeart/2005/8/layout/chevron1"/>
    <dgm:cxn modelId="{4AC98FA0-4D5B-4041-83BB-C7091C582113}" type="presParOf" srcId="{5197DDF6-9B4C-4BFC-BC3A-EA6C58E42FA7}" destId="{6E1AC135-A264-43D8-951A-4B328C9344B9}"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4.xml><?xml version="1.0" encoding="utf-8"?>
<dgm:dataModel xmlns:dgm="http://schemas.openxmlformats.org/drawingml/2006/diagram" xmlns:a="http://schemas.openxmlformats.org/drawingml/2006/main">
  <dgm:ptLst>
    <dgm:pt modelId="{A87E6D18-95B4-40A0-A616-F1AC1B16E569}" type="doc">
      <dgm:prSet loTypeId="urn:microsoft.com/office/officeart/2005/8/layout/chevron1" loCatId="process" qsTypeId="urn:microsoft.com/office/officeart/2005/8/quickstyle/simple1" qsCatId="simple" csTypeId="urn:microsoft.com/office/officeart/2005/8/colors/accent3_2" csCatId="accent3" phldr="1"/>
      <dgm:spPr/>
    </dgm:pt>
    <dgm:pt modelId="{04259665-CD0B-4D8B-B4A6-4AA1C95B4DF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Overview</a:t>
          </a:r>
          <a:endParaRPr lang="en-US" dirty="0"/>
        </a:p>
      </dgm:t>
    </dgm:pt>
    <dgm:pt modelId="{80AA4A8F-2804-43C2-B88F-83A02884E53E}" type="parTrans" cxnId="{D2A837BA-F4EF-4B9B-91DA-0C59C95F6376}">
      <dgm:prSet/>
      <dgm:spPr/>
      <dgm:t>
        <a:bodyPr/>
        <a:lstStyle/>
        <a:p>
          <a:endParaRPr lang="en-US"/>
        </a:p>
      </dgm:t>
    </dgm:pt>
    <dgm:pt modelId="{3CE7A998-8046-454F-8585-FD69C00DC4BD}" type="sibTrans" cxnId="{D2A837BA-F4EF-4B9B-91DA-0C59C95F6376}">
      <dgm:prSet/>
      <dgm:spPr/>
      <dgm:t>
        <a:bodyPr/>
        <a:lstStyle/>
        <a:p>
          <a:endParaRPr lang="en-US"/>
        </a:p>
      </dgm:t>
    </dgm:pt>
    <dgm:pt modelId="{94756241-BAB5-45B4-91F5-719576B63D90}">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Sensor Selection</a:t>
          </a:r>
          <a:endParaRPr lang="en-US" dirty="0"/>
        </a:p>
      </dgm:t>
    </dgm:pt>
    <dgm:pt modelId="{8595525C-5204-4C5B-8EB5-DA4E3A2095F7}" type="parTrans" cxnId="{F8FB5269-2A7E-458A-AA96-5508FBAC4B8A}">
      <dgm:prSet/>
      <dgm:spPr/>
      <dgm:t>
        <a:bodyPr/>
        <a:lstStyle/>
        <a:p>
          <a:endParaRPr lang="en-US"/>
        </a:p>
      </dgm:t>
    </dgm:pt>
    <dgm:pt modelId="{67A83D8C-5042-4C11-9469-C34643533500}" type="sibTrans" cxnId="{F8FB5269-2A7E-458A-AA96-5508FBAC4B8A}">
      <dgm:prSet/>
      <dgm:spPr/>
      <dgm:t>
        <a:bodyPr/>
        <a:lstStyle/>
        <a:p>
          <a:endParaRPr lang="en-US"/>
        </a:p>
      </dgm:t>
    </dgm:pt>
    <dgm:pt modelId="{768F6B5E-18D8-4B50-A55B-58B64A695B56}">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t>Summary</a:t>
          </a:r>
          <a:endParaRPr lang="en-US" dirty="0"/>
        </a:p>
      </dgm:t>
    </dgm:pt>
    <dgm:pt modelId="{E8BA1BCD-C214-44A4-A4A3-7B5B6EA44478}" type="parTrans" cxnId="{DC73BAD8-ECFF-40D6-8D3E-389214FE3380}">
      <dgm:prSet/>
      <dgm:spPr/>
      <dgm:t>
        <a:bodyPr/>
        <a:lstStyle/>
        <a:p>
          <a:endParaRPr lang="en-US"/>
        </a:p>
      </dgm:t>
    </dgm:pt>
    <dgm:pt modelId="{CD6FCF7C-AE39-438B-B07E-01D7FD6E4748}" type="sibTrans" cxnId="{DC73BAD8-ECFF-40D6-8D3E-389214FE3380}">
      <dgm:prSet/>
      <dgm:spPr/>
      <dgm:t>
        <a:bodyPr/>
        <a:lstStyle/>
        <a:p>
          <a:endParaRPr lang="en-US"/>
        </a:p>
      </dgm:t>
    </dgm:pt>
    <dgm:pt modelId="{33518A2C-9F14-4486-8758-BD50B2142EF1}">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Requirements</a:t>
          </a:r>
          <a:endParaRPr lang="en-US" dirty="0"/>
        </a:p>
      </dgm:t>
    </dgm:pt>
    <dgm:pt modelId="{E2C77366-044B-4B6C-9003-ACFA476BEDDE}" type="sibTrans" cxnId="{B549B32B-A741-48DA-BEA5-4972E98DCEFC}">
      <dgm:prSet/>
      <dgm:spPr/>
      <dgm:t>
        <a:bodyPr/>
        <a:lstStyle/>
        <a:p>
          <a:endParaRPr lang="en-US"/>
        </a:p>
      </dgm:t>
    </dgm:pt>
    <dgm:pt modelId="{8B4A8E39-91DC-427A-AC2A-4C874082C71B}" type="parTrans" cxnId="{B549B32B-A741-48DA-BEA5-4972E98DCEFC}">
      <dgm:prSet/>
      <dgm:spPr/>
      <dgm:t>
        <a:bodyPr/>
        <a:lstStyle/>
        <a:p>
          <a:endParaRPr lang="en-US"/>
        </a:p>
      </dgm:t>
    </dgm:pt>
    <dgm:pt modelId="{8A9782C3-DF52-41BF-BB5A-AD73F3640FCD}">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Mechanical</a:t>
          </a:r>
          <a:endParaRPr lang="en-US" dirty="0"/>
        </a:p>
      </dgm:t>
    </dgm:pt>
    <dgm:pt modelId="{1C5D331B-F723-4726-826C-B5D2B98B7242}" type="parTrans" cxnId="{13A69CF9-DDBB-4255-93E5-4865E231BC2C}">
      <dgm:prSet/>
      <dgm:spPr/>
      <dgm:t>
        <a:bodyPr/>
        <a:lstStyle/>
        <a:p>
          <a:endParaRPr lang="en-US"/>
        </a:p>
      </dgm:t>
    </dgm:pt>
    <dgm:pt modelId="{75A549AF-4D76-4F73-8339-CF191D4760E8}" type="sibTrans" cxnId="{13A69CF9-DDBB-4255-93E5-4865E231BC2C}">
      <dgm:prSet/>
      <dgm:spPr/>
      <dgm:t>
        <a:bodyPr/>
        <a:lstStyle/>
        <a:p>
          <a:endParaRPr lang="en-US"/>
        </a:p>
      </dgm:t>
    </dgm:pt>
    <dgm:pt modelId="{31BA2BD5-BBF5-4225-8D04-BC2564B01642}">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Electrical</a:t>
          </a:r>
          <a:endParaRPr lang="en-US" dirty="0"/>
        </a:p>
      </dgm:t>
    </dgm:pt>
    <dgm:pt modelId="{987B6FEE-F550-4506-A292-E340CAE576C3}" type="parTrans" cxnId="{1C6499ED-C2F6-40DF-9CBF-077185879F37}">
      <dgm:prSet/>
      <dgm:spPr/>
      <dgm:t>
        <a:bodyPr/>
        <a:lstStyle/>
        <a:p>
          <a:endParaRPr lang="en-US"/>
        </a:p>
      </dgm:t>
    </dgm:pt>
    <dgm:pt modelId="{92E1560F-AD17-4BC2-843E-4B1DDC8B6DBE}" type="sibTrans" cxnId="{1C6499ED-C2F6-40DF-9CBF-077185879F37}">
      <dgm:prSet/>
      <dgm:spPr/>
      <dgm:t>
        <a:bodyPr/>
        <a:lstStyle/>
        <a:p>
          <a:endParaRPr lang="en-US"/>
        </a:p>
      </dgm:t>
    </dgm:pt>
    <dgm:pt modelId="{173F2F99-0C3A-4F4E-AF5F-949920B9454C}">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Thermal</a:t>
          </a:r>
          <a:endParaRPr lang="en-US" dirty="0"/>
        </a:p>
      </dgm:t>
    </dgm:pt>
    <dgm:pt modelId="{2A49B909-D332-483F-8500-DF4179ECD8A5}" type="parTrans" cxnId="{0D0725DD-A68B-43FC-B86E-3784759F39D6}">
      <dgm:prSet/>
      <dgm:spPr/>
      <dgm:t>
        <a:bodyPr/>
        <a:lstStyle/>
        <a:p>
          <a:endParaRPr lang="en-US"/>
        </a:p>
      </dgm:t>
    </dgm:pt>
    <dgm:pt modelId="{54548CC0-0D48-41BB-A4B8-DF6FEA56FCFF}" type="sibTrans" cxnId="{0D0725DD-A68B-43FC-B86E-3784759F39D6}">
      <dgm:prSet/>
      <dgm:spPr/>
      <dgm:t>
        <a:bodyPr/>
        <a:lstStyle/>
        <a:p>
          <a:endParaRPr lang="en-US"/>
        </a:p>
      </dgm:t>
    </dgm:pt>
    <dgm:pt modelId="{5197DDF6-9B4C-4BFC-BC3A-EA6C58E42FA7}" type="pres">
      <dgm:prSet presAssocID="{A87E6D18-95B4-40A0-A616-F1AC1B16E569}" presName="Name0" presStyleCnt="0">
        <dgm:presLayoutVars>
          <dgm:dir/>
          <dgm:animLvl val="lvl"/>
          <dgm:resizeHandles val="exact"/>
        </dgm:presLayoutVars>
      </dgm:prSet>
      <dgm:spPr/>
    </dgm:pt>
    <dgm:pt modelId="{3182EEB7-EED7-4787-B65E-513516C3A23B}" type="pres">
      <dgm:prSet presAssocID="{04259665-CD0B-4D8B-B4A6-4AA1C95B4DF6}" presName="parTxOnly" presStyleLbl="node1" presStyleIdx="0" presStyleCnt="7">
        <dgm:presLayoutVars>
          <dgm:chMax val="0"/>
          <dgm:chPref val="0"/>
          <dgm:bulletEnabled val="1"/>
        </dgm:presLayoutVars>
      </dgm:prSet>
      <dgm:spPr/>
      <dgm:t>
        <a:bodyPr/>
        <a:lstStyle/>
        <a:p>
          <a:endParaRPr lang="en-US"/>
        </a:p>
      </dgm:t>
    </dgm:pt>
    <dgm:pt modelId="{52879E85-1358-4F47-85CD-2233BCD2A99F}" type="pres">
      <dgm:prSet presAssocID="{3CE7A998-8046-454F-8585-FD69C00DC4BD}" presName="parTxOnlySpace" presStyleCnt="0"/>
      <dgm:spPr/>
    </dgm:pt>
    <dgm:pt modelId="{04F70D9C-938C-4F4F-91EC-D4D528E4A5A5}" type="pres">
      <dgm:prSet presAssocID="{33518A2C-9F14-4486-8758-BD50B2142EF1}" presName="parTxOnly" presStyleLbl="node1" presStyleIdx="1" presStyleCnt="7">
        <dgm:presLayoutVars>
          <dgm:chMax val="0"/>
          <dgm:chPref val="0"/>
          <dgm:bulletEnabled val="1"/>
        </dgm:presLayoutVars>
      </dgm:prSet>
      <dgm:spPr/>
      <dgm:t>
        <a:bodyPr/>
        <a:lstStyle/>
        <a:p>
          <a:endParaRPr lang="en-US"/>
        </a:p>
      </dgm:t>
    </dgm:pt>
    <dgm:pt modelId="{03DF3B91-CF5E-4DB1-A9D6-A5360125BE36}" type="pres">
      <dgm:prSet presAssocID="{E2C77366-044B-4B6C-9003-ACFA476BEDDE}" presName="parTxOnlySpace" presStyleCnt="0"/>
      <dgm:spPr/>
    </dgm:pt>
    <dgm:pt modelId="{37000E98-81DC-4356-95BB-7BC9E7ACF530}" type="pres">
      <dgm:prSet presAssocID="{94756241-BAB5-45B4-91F5-719576B63D90}" presName="parTxOnly" presStyleLbl="node1" presStyleIdx="2" presStyleCnt="7">
        <dgm:presLayoutVars>
          <dgm:chMax val="0"/>
          <dgm:chPref val="0"/>
          <dgm:bulletEnabled val="1"/>
        </dgm:presLayoutVars>
      </dgm:prSet>
      <dgm:spPr/>
      <dgm:t>
        <a:bodyPr/>
        <a:lstStyle/>
        <a:p>
          <a:endParaRPr lang="en-US"/>
        </a:p>
      </dgm:t>
    </dgm:pt>
    <dgm:pt modelId="{7BD15A73-5429-472D-92DA-F447988F5575}" type="pres">
      <dgm:prSet presAssocID="{67A83D8C-5042-4C11-9469-C34643533500}" presName="parTxOnlySpace" presStyleCnt="0"/>
      <dgm:spPr/>
    </dgm:pt>
    <dgm:pt modelId="{903ED198-CD86-4423-8EE5-5F1199C63C2F}" type="pres">
      <dgm:prSet presAssocID="{8A9782C3-DF52-41BF-BB5A-AD73F3640FCD}" presName="parTxOnly" presStyleLbl="node1" presStyleIdx="3" presStyleCnt="7">
        <dgm:presLayoutVars>
          <dgm:chMax val="0"/>
          <dgm:chPref val="0"/>
          <dgm:bulletEnabled val="1"/>
        </dgm:presLayoutVars>
      </dgm:prSet>
      <dgm:spPr/>
      <dgm:t>
        <a:bodyPr/>
        <a:lstStyle/>
        <a:p>
          <a:endParaRPr lang="en-US"/>
        </a:p>
      </dgm:t>
    </dgm:pt>
    <dgm:pt modelId="{B44D9E86-97E7-4906-834A-B79963150A17}" type="pres">
      <dgm:prSet presAssocID="{75A549AF-4D76-4F73-8339-CF191D4760E8}" presName="parTxOnlySpace" presStyleCnt="0"/>
      <dgm:spPr/>
    </dgm:pt>
    <dgm:pt modelId="{6C3C9525-E078-47FA-B730-44C892C0E616}" type="pres">
      <dgm:prSet presAssocID="{173F2F99-0C3A-4F4E-AF5F-949920B9454C}" presName="parTxOnly" presStyleLbl="node1" presStyleIdx="4" presStyleCnt="7">
        <dgm:presLayoutVars>
          <dgm:chMax val="0"/>
          <dgm:chPref val="0"/>
          <dgm:bulletEnabled val="1"/>
        </dgm:presLayoutVars>
      </dgm:prSet>
      <dgm:spPr/>
      <dgm:t>
        <a:bodyPr/>
        <a:lstStyle/>
        <a:p>
          <a:endParaRPr lang="en-US"/>
        </a:p>
      </dgm:t>
    </dgm:pt>
    <dgm:pt modelId="{4CF75D3B-02D9-4612-A285-7A229A4F9E9C}" type="pres">
      <dgm:prSet presAssocID="{54548CC0-0D48-41BB-A4B8-DF6FEA56FCFF}" presName="parTxOnlySpace" presStyleCnt="0"/>
      <dgm:spPr/>
    </dgm:pt>
    <dgm:pt modelId="{C8A8E80E-31BB-450D-9AE1-83090EF4584E}" type="pres">
      <dgm:prSet presAssocID="{31BA2BD5-BBF5-4225-8D04-BC2564B01642}" presName="parTxOnly" presStyleLbl="node1" presStyleIdx="5" presStyleCnt="7">
        <dgm:presLayoutVars>
          <dgm:chMax val="0"/>
          <dgm:chPref val="0"/>
          <dgm:bulletEnabled val="1"/>
        </dgm:presLayoutVars>
      </dgm:prSet>
      <dgm:spPr/>
      <dgm:t>
        <a:bodyPr/>
        <a:lstStyle/>
        <a:p>
          <a:endParaRPr lang="en-US"/>
        </a:p>
      </dgm:t>
    </dgm:pt>
    <dgm:pt modelId="{800C2201-2967-4F52-B591-9E45EE71449F}" type="pres">
      <dgm:prSet presAssocID="{92E1560F-AD17-4BC2-843E-4B1DDC8B6DBE}" presName="parTxOnlySpace" presStyleCnt="0"/>
      <dgm:spPr/>
    </dgm:pt>
    <dgm:pt modelId="{6E1AC135-A264-43D8-951A-4B328C9344B9}" type="pres">
      <dgm:prSet presAssocID="{768F6B5E-18D8-4B50-A55B-58B64A695B56}" presName="parTxOnly" presStyleLbl="node1" presStyleIdx="6" presStyleCnt="7">
        <dgm:presLayoutVars>
          <dgm:chMax val="0"/>
          <dgm:chPref val="0"/>
          <dgm:bulletEnabled val="1"/>
        </dgm:presLayoutVars>
      </dgm:prSet>
      <dgm:spPr/>
      <dgm:t>
        <a:bodyPr/>
        <a:lstStyle/>
        <a:p>
          <a:endParaRPr lang="en-US"/>
        </a:p>
      </dgm:t>
    </dgm:pt>
  </dgm:ptLst>
  <dgm:cxnLst>
    <dgm:cxn modelId="{95AAE672-1471-4D58-A278-630B0B02AC90}" type="presOf" srcId="{31BA2BD5-BBF5-4225-8D04-BC2564B01642}" destId="{C8A8E80E-31BB-450D-9AE1-83090EF4584E}" srcOrd="0" destOrd="0" presId="urn:microsoft.com/office/officeart/2005/8/layout/chevron1"/>
    <dgm:cxn modelId="{DC73BAD8-ECFF-40D6-8D3E-389214FE3380}" srcId="{A87E6D18-95B4-40A0-A616-F1AC1B16E569}" destId="{768F6B5E-18D8-4B50-A55B-58B64A695B56}" srcOrd="6" destOrd="0" parTransId="{E8BA1BCD-C214-44A4-A4A3-7B5B6EA44478}" sibTransId="{CD6FCF7C-AE39-438B-B07E-01D7FD6E4748}"/>
    <dgm:cxn modelId="{766C5F43-A634-4677-B8AA-A9AF7C29C24C}" type="presOf" srcId="{8A9782C3-DF52-41BF-BB5A-AD73F3640FCD}" destId="{903ED198-CD86-4423-8EE5-5F1199C63C2F}" srcOrd="0" destOrd="0" presId="urn:microsoft.com/office/officeart/2005/8/layout/chevron1"/>
    <dgm:cxn modelId="{D2A837BA-F4EF-4B9B-91DA-0C59C95F6376}" srcId="{A87E6D18-95B4-40A0-A616-F1AC1B16E569}" destId="{04259665-CD0B-4D8B-B4A6-4AA1C95B4DF6}" srcOrd="0" destOrd="0" parTransId="{80AA4A8F-2804-43C2-B88F-83A02884E53E}" sibTransId="{3CE7A998-8046-454F-8585-FD69C00DC4BD}"/>
    <dgm:cxn modelId="{3F30BC64-B686-403F-8A1D-BF20B5AD874F}" type="presOf" srcId="{33518A2C-9F14-4486-8758-BD50B2142EF1}" destId="{04F70D9C-938C-4F4F-91EC-D4D528E4A5A5}" srcOrd="0" destOrd="0" presId="urn:microsoft.com/office/officeart/2005/8/layout/chevron1"/>
    <dgm:cxn modelId="{D249E087-D869-4F1B-B590-C8E9BF2E762D}" type="presOf" srcId="{A87E6D18-95B4-40A0-A616-F1AC1B16E569}" destId="{5197DDF6-9B4C-4BFC-BC3A-EA6C58E42FA7}" srcOrd="0" destOrd="0" presId="urn:microsoft.com/office/officeart/2005/8/layout/chevron1"/>
    <dgm:cxn modelId="{13A69CF9-DDBB-4255-93E5-4865E231BC2C}" srcId="{A87E6D18-95B4-40A0-A616-F1AC1B16E569}" destId="{8A9782C3-DF52-41BF-BB5A-AD73F3640FCD}" srcOrd="3" destOrd="0" parTransId="{1C5D331B-F723-4726-826C-B5D2B98B7242}" sibTransId="{75A549AF-4D76-4F73-8339-CF191D4760E8}"/>
    <dgm:cxn modelId="{9CA91041-CDB6-450A-9CAF-E66834ECA61E}" type="presOf" srcId="{768F6B5E-18D8-4B50-A55B-58B64A695B56}" destId="{6E1AC135-A264-43D8-951A-4B328C9344B9}" srcOrd="0" destOrd="0" presId="urn:microsoft.com/office/officeart/2005/8/layout/chevron1"/>
    <dgm:cxn modelId="{1C6499ED-C2F6-40DF-9CBF-077185879F37}" srcId="{A87E6D18-95B4-40A0-A616-F1AC1B16E569}" destId="{31BA2BD5-BBF5-4225-8D04-BC2564B01642}" srcOrd="5" destOrd="0" parTransId="{987B6FEE-F550-4506-A292-E340CAE576C3}" sibTransId="{92E1560F-AD17-4BC2-843E-4B1DDC8B6DBE}"/>
    <dgm:cxn modelId="{11D64962-E3D3-49CC-B73F-D2E86A23037C}" type="presOf" srcId="{04259665-CD0B-4D8B-B4A6-4AA1C95B4DF6}" destId="{3182EEB7-EED7-4787-B65E-513516C3A23B}" srcOrd="0" destOrd="0" presId="urn:microsoft.com/office/officeart/2005/8/layout/chevron1"/>
    <dgm:cxn modelId="{F076B622-BC3C-4C12-B458-581C594828F6}" type="presOf" srcId="{173F2F99-0C3A-4F4E-AF5F-949920B9454C}" destId="{6C3C9525-E078-47FA-B730-44C892C0E616}" srcOrd="0" destOrd="0" presId="urn:microsoft.com/office/officeart/2005/8/layout/chevron1"/>
    <dgm:cxn modelId="{0D0725DD-A68B-43FC-B86E-3784759F39D6}" srcId="{A87E6D18-95B4-40A0-A616-F1AC1B16E569}" destId="{173F2F99-0C3A-4F4E-AF5F-949920B9454C}" srcOrd="4" destOrd="0" parTransId="{2A49B909-D332-483F-8500-DF4179ECD8A5}" sibTransId="{54548CC0-0D48-41BB-A4B8-DF6FEA56FCFF}"/>
    <dgm:cxn modelId="{B549B32B-A741-48DA-BEA5-4972E98DCEFC}" srcId="{A87E6D18-95B4-40A0-A616-F1AC1B16E569}" destId="{33518A2C-9F14-4486-8758-BD50B2142EF1}" srcOrd="1" destOrd="0" parTransId="{8B4A8E39-91DC-427A-AC2A-4C874082C71B}" sibTransId="{E2C77366-044B-4B6C-9003-ACFA476BEDDE}"/>
    <dgm:cxn modelId="{F8FB5269-2A7E-458A-AA96-5508FBAC4B8A}" srcId="{A87E6D18-95B4-40A0-A616-F1AC1B16E569}" destId="{94756241-BAB5-45B4-91F5-719576B63D90}" srcOrd="2" destOrd="0" parTransId="{8595525C-5204-4C5B-8EB5-DA4E3A2095F7}" sibTransId="{67A83D8C-5042-4C11-9469-C34643533500}"/>
    <dgm:cxn modelId="{558514E3-7D03-4FD0-BB46-51B1F067C677}" type="presOf" srcId="{94756241-BAB5-45B4-91F5-719576B63D90}" destId="{37000E98-81DC-4356-95BB-7BC9E7ACF530}" srcOrd="0" destOrd="0" presId="urn:microsoft.com/office/officeart/2005/8/layout/chevron1"/>
    <dgm:cxn modelId="{66A66038-C5B3-4B4E-A276-5AA3828F195E}" type="presParOf" srcId="{5197DDF6-9B4C-4BFC-BC3A-EA6C58E42FA7}" destId="{3182EEB7-EED7-4787-B65E-513516C3A23B}" srcOrd="0" destOrd="0" presId="urn:microsoft.com/office/officeart/2005/8/layout/chevron1"/>
    <dgm:cxn modelId="{CF4BE55E-6F8A-4CCB-8206-154DC039608E}" type="presParOf" srcId="{5197DDF6-9B4C-4BFC-BC3A-EA6C58E42FA7}" destId="{52879E85-1358-4F47-85CD-2233BCD2A99F}" srcOrd="1" destOrd="0" presId="urn:microsoft.com/office/officeart/2005/8/layout/chevron1"/>
    <dgm:cxn modelId="{7936E4F9-C5DC-4271-AF6E-1A248C5A38DA}" type="presParOf" srcId="{5197DDF6-9B4C-4BFC-BC3A-EA6C58E42FA7}" destId="{04F70D9C-938C-4F4F-91EC-D4D528E4A5A5}" srcOrd="2" destOrd="0" presId="urn:microsoft.com/office/officeart/2005/8/layout/chevron1"/>
    <dgm:cxn modelId="{81F76E73-03BC-414C-BFDC-BD5246404823}" type="presParOf" srcId="{5197DDF6-9B4C-4BFC-BC3A-EA6C58E42FA7}" destId="{03DF3B91-CF5E-4DB1-A9D6-A5360125BE36}" srcOrd="3" destOrd="0" presId="urn:microsoft.com/office/officeart/2005/8/layout/chevron1"/>
    <dgm:cxn modelId="{3A57A093-F021-4C29-A722-272AF71565C6}" type="presParOf" srcId="{5197DDF6-9B4C-4BFC-BC3A-EA6C58E42FA7}" destId="{37000E98-81DC-4356-95BB-7BC9E7ACF530}" srcOrd="4" destOrd="0" presId="urn:microsoft.com/office/officeart/2005/8/layout/chevron1"/>
    <dgm:cxn modelId="{A508A908-F7B6-432C-8D73-7F825DF2C8B9}" type="presParOf" srcId="{5197DDF6-9B4C-4BFC-BC3A-EA6C58E42FA7}" destId="{7BD15A73-5429-472D-92DA-F447988F5575}" srcOrd="5" destOrd="0" presId="urn:microsoft.com/office/officeart/2005/8/layout/chevron1"/>
    <dgm:cxn modelId="{83B6F0DF-120A-4170-8648-9796199D4E8A}" type="presParOf" srcId="{5197DDF6-9B4C-4BFC-BC3A-EA6C58E42FA7}" destId="{903ED198-CD86-4423-8EE5-5F1199C63C2F}" srcOrd="6" destOrd="0" presId="urn:microsoft.com/office/officeart/2005/8/layout/chevron1"/>
    <dgm:cxn modelId="{7FA72D20-9AEC-4DA8-99C5-708F6BADA9C1}" type="presParOf" srcId="{5197DDF6-9B4C-4BFC-BC3A-EA6C58E42FA7}" destId="{B44D9E86-97E7-4906-834A-B79963150A17}" srcOrd="7" destOrd="0" presId="urn:microsoft.com/office/officeart/2005/8/layout/chevron1"/>
    <dgm:cxn modelId="{0DFD630B-B81B-4055-96F8-F3AFC7CD9CF0}" type="presParOf" srcId="{5197DDF6-9B4C-4BFC-BC3A-EA6C58E42FA7}" destId="{6C3C9525-E078-47FA-B730-44C892C0E616}" srcOrd="8" destOrd="0" presId="urn:microsoft.com/office/officeart/2005/8/layout/chevron1"/>
    <dgm:cxn modelId="{19973D8B-5E7E-4471-9164-537B6EBF0962}" type="presParOf" srcId="{5197DDF6-9B4C-4BFC-BC3A-EA6C58E42FA7}" destId="{4CF75D3B-02D9-4612-A285-7A229A4F9E9C}" srcOrd="9" destOrd="0" presId="urn:microsoft.com/office/officeart/2005/8/layout/chevron1"/>
    <dgm:cxn modelId="{DCC72DE8-C5CE-4199-ADE7-AB07A035D0E8}" type="presParOf" srcId="{5197DDF6-9B4C-4BFC-BC3A-EA6C58E42FA7}" destId="{C8A8E80E-31BB-450D-9AE1-83090EF4584E}" srcOrd="10" destOrd="0" presId="urn:microsoft.com/office/officeart/2005/8/layout/chevron1"/>
    <dgm:cxn modelId="{B062E9CD-312E-4B77-9EE6-ABD57B11C641}" type="presParOf" srcId="{5197DDF6-9B4C-4BFC-BC3A-EA6C58E42FA7}" destId="{800C2201-2967-4F52-B591-9E45EE71449F}" srcOrd="11" destOrd="0" presId="urn:microsoft.com/office/officeart/2005/8/layout/chevron1"/>
    <dgm:cxn modelId="{6232D0BC-6DA3-4002-BA7E-481C06E0A3F7}" type="presParOf" srcId="{5197DDF6-9B4C-4BFC-BC3A-EA6C58E42FA7}" destId="{6E1AC135-A264-43D8-951A-4B328C9344B9}"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5.xml><?xml version="1.0" encoding="utf-8"?>
<dgm:dataModel xmlns:dgm="http://schemas.openxmlformats.org/drawingml/2006/diagram" xmlns:a="http://schemas.openxmlformats.org/drawingml/2006/main">
  <dgm:ptLst>
    <dgm:pt modelId="{A87E6D18-95B4-40A0-A616-F1AC1B16E569}" type="doc">
      <dgm:prSet loTypeId="urn:microsoft.com/office/officeart/2005/8/layout/chevron1" loCatId="process" qsTypeId="urn:microsoft.com/office/officeart/2005/8/quickstyle/simple1" qsCatId="simple" csTypeId="urn:microsoft.com/office/officeart/2005/8/colors/accent3_2" csCatId="accent3" phldr="1"/>
      <dgm:spPr/>
    </dgm:pt>
    <dgm:pt modelId="{04259665-CD0B-4D8B-B4A6-4AA1C95B4DF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Overview</a:t>
          </a:r>
          <a:endParaRPr lang="en-US" dirty="0"/>
        </a:p>
      </dgm:t>
    </dgm:pt>
    <dgm:pt modelId="{80AA4A8F-2804-43C2-B88F-83A02884E53E}" type="parTrans" cxnId="{D2A837BA-F4EF-4B9B-91DA-0C59C95F6376}">
      <dgm:prSet/>
      <dgm:spPr/>
      <dgm:t>
        <a:bodyPr/>
        <a:lstStyle/>
        <a:p>
          <a:endParaRPr lang="en-US"/>
        </a:p>
      </dgm:t>
    </dgm:pt>
    <dgm:pt modelId="{3CE7A998-8046-454F-8585-FD69C00DC4BD}" type="sibTrans" cxnId="{D2A837BA-F4EF-4B9B-91DA-0C59C95F6376}">
      <dgm:prSet/>
      <dgm:spPr/>
      <dgm:t>
        <a:bodyPr/>
        <a:lstStyle/>
        <a:p>
          <a:endParaRPr lang="en-US"/>
        </a:p>
      </dgm:t>
    </dgm:pt>
    <dgm:pt modelId="{94756241-BAB5-45B4-91F5-719576B63D90}">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Sensor Selection</a:t>
          </a:r>
          <a:endParaRPr lang="en-US" dirty="0"/>
        </a:p>
      </dgm:t>
    </dgm:pt>
    <dgm:pt modelId="{8595525C-5204-4C5B-8EB5-DA4E3A2095F7}" type="parTrans" cxnId="{F8FB5269-2A7E-458A-AA96-5508FBAC4B8A}">
      <dgm:prSet/>
      <dgm:spPr/>
      <dgm:t>
        <a:bodyPr/>
        <a:lstStyle/>
        <a:p>
          <a:endParaRPr lang="en-US"/>
        </a:p>
      </dgm:t>
    </dgm:pt>
    <dgm:pt modelId="{67A83D8C-5042-4C11-9469-C34643533500}" type="sibTrans" cxnId="{F8FB5269-2A7E-458A-AA96-5508FBAC4B8A}">
      <dgm:prSet/>
      <dgm:spPr/>
      <dgm:t>
        <a:bodyPr/>
        <a:lstStyle/>
        <a:p>
          <a:endParaRPr lang="en-US"/>
        </a:p>
      </dgm:t>
    </dgm:pt>
    <dgm:pt modelId="{768F6B5E-18D8-4B50-A55B-58B64A695B5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Summary</a:t>
          </a:r>
          <a:endParaRPr lang="en-US" dirty="0"/>
        </a:p>
      </dgm:t>
    </dgm:pt>
    <dgm:pt modelId="{E8BA1BCD-C214-44A4-A4A3-7B5B6EA44478}" type="parTrans" cxnId="{DC73BAD8-ECFF-40D6-8D3E-389214FE3380}">
      <dgm:prSet/>
      <dgm:spPr/>
      <dgm:t>
        <a:bodyPr/>
        <a:lstStyle/>
        <a:p>
          <a:endParaRPr lang="en-US"/>
        </a:p>
      </dgm:t>
    </dgm:pt>
    <dgm:pt modelId="{CD6FCF7C-AE39-438B-B07E-01D7FD6E4748}" type="sibTrans" cxnId="{DC73BAD8-ECFF-40D6-8D3E-389214FE3380}">
      <dgm:prSet/>
      <dgm:spPr/>
      <dgm:t>
        <a:bodyPr/>
        <a:lstStyle/>
        <a:p>
          <a:endParaRPr lang="en-US"/>
        </a:p>
      </dgm:t>
    </dgm:pt>
    <dgm:pt modelId="{33518A2C-9F14-4486-8758-BD50B2142EF1}">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Requirements</a:t>
          </a:r>
          <a:endParaRPr lang="en-US" dirty="0"/>
        </a:p>
      </dgm:t>
    </dgm:pt>
    <dgm:pt modelId="{E2C77366-044B-4B6C-9003-ACFA476BEDDE}" type="sibTrans" cxnId="{B549B32B-A741-48DA-BEA5-4972E98DCEFC}">
      <dgm:prSet/>
      <dgm:spPr/>
      <dgm:t>
        <a:bodyPr/>
        <a:lstStyle/>
        <a:p>
          <a:endParaRPr lang="en-US"/>
        </a:p>
      </dgm:t>
    </dgm:pt>
    <dgm:pt modelId="{8B4A8E39-91DC-427A-AC2A-4C874082C71B}" type="parTrans" cxnId="{B549B32B-A741-48DA-BEA5-4972E98DCEFC}">
      <dgm:prSet/>
      <dgm:spPr/>
      <dgm:t>
        <a:bodyPr/>
        <a:lstStyle/>
        <a:p>
          <a:endParaRPr lang="en-US"/>
        </a:p>
      </dgm:t>
    </dgm:pt>
    <dgm:pt modelId="{8A9782C3-DF52-41BF-BB5A-AD73F3640FCD}">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t>Mechanical</a:t>
          </a:r>
          <a:endParaRPr lang="en-US" dirty="0"/>
        </a:p>
      </dgm:t>
    </dgm:pt>
    <dgm:pt modelId="{1C5D331B-F723-4726-826C-B5D2B98B7242}" type="parTrans" cxnId="{13A69CF9-DDBB-4255-93E5-4865E231BC2C}">
      <dgm:prSet/>
      <dgm:spPr/>
      <dgm:t>
        <a:bodyPr/>
        <a:lstStyle/>
        <a:p>
          <a:endParaRPr lang="en-US"/>
        </a:p>
      </dgm:t>
    </dgm:pt>
    <dgm:pt modelId="{75A549AF-4D76-4F73-8339-CF191D4760E8}" type="sibTrans" cxnId="{13A69CF9-DDBB-4255-93E5-4865E231BC2C}">
      <dgm:prSet/>
      <dgm:spPr/>
      <dgm:t>
        <a:bodyPr/>
        <a:lstStyle/>
        <a:p>
          <a:endParaRPr lang="en-US"/>
        </a:p>
      </dgm:t>
    </dgm:pt>
    <dgm:pt modelId="{31BA2BD5-BBF5-4225-8D04-BC2564B01642}">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Electrical</a:t>
          </a:r>
          <a:endParaRPr lang="en-US" dirty="0"/>
        </a:p>
      </dgm:t>
    </dgm:pt>
    <dgm:pt modelId="{987B6FEE-F550-4506-A292-E340CAE576C3}" type="parTrans" cxnId="{1C6499ED-C2F6-40DF-9CBF-077185879F37}">
      <dgm:prSet/>
      <dgm:spPr/>
      <dgm:t>
        <a:bodyPr/>
        <a:lstStyle/>
        <a:p>
          <a:endParaRPr lang="en-US"/>
        </a:p>
      </dgm:t>
    </dgm:pt>
    <dgm:pt modelId="{92E1560F-AD17-4BC2-843E-4B1DDC8B6DBE}" type="sibTrans" cxnId="{1C6499ED-C2F6-40DF-9CBF-077185879F37}">
      <dgm:prSet/>
      <dgm:spPr/>
      <dgm:t>
        <a:bodyPr/>
        <a:lstStyle/>
        <a:p>
          <a:endParaRPr lang="en-US"/>
        </a:p>
      </dgm:t>
    </dgm:pt>
    <dgm:pt modelId="{173F2F99-0C3A-4F4E-AF5F-949920B9454C}">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Thermal</a:t>
          </a:r>
          <a:endParaRPr lang="en-US" dirty="0"/>
        </a:p>
      </dgm:t>
    </dgm:pt>
    <dgm:pt modelId="{2A49B909-D332-483F-8500-DF4179ECD8A5}" type="parTrans" cxnId="{0D0725DD-A68B-43FC-B86E-3784759F39D6}">
      <dgm:prSet/>
      <dgm:spPr/>
      <dgm:t>
        <a:bodyPr/>
        <a:lstStyle/>
        <a:p>
          <a:endParaRPr lang="en-US"/>
        </a:p>
      </dgm:t>
    </dgm:pt>
    <dgm:pt modelId="{54548CC0-0D48-41BB-A4B8-DF6FEA56FCFF}" type="sibTrans" cxnId="{0D0725DD-A68B-43FC-B86E-3784759F39D6}">
      <dgm:prSet/>
      <dgm:spPr/>
      <dgm:t>
        <a:bodyPr/>
        <a:lstStyle/>
        <a:p>
          <a:endParaRPr lang="en-US"/>
        </a:p>
      </dgm:t>
    </dgm:pt>
    <dgm:pt modelId="{5197DDF6-9B4C-4BFC-BC3A-EA6C58E42FA7}" type="pres">
      <dgm:prSet presAssocID="{A87E6D18-95B4-40A0-A616-F1AC1B16E569}" presName="Name0" presStyleCnt="0">
        <dgm:presLayoutVars>
          <dgm:dir/>
          <dgm:animLvl val="lvl"/>
          <dgm:resizeHandles val="exact"/>
        </dgm:presLayoutVars>
      </dgm:prSet>
      <dgm:spPr/>
    </dgm:pt>
    <dgm:pt modelId="{3182EEB7-EED7-4787-B65E-513516C3A23B}" type="pres">
      <dgm:prSet presAssocID="{04259665-CD0B-4D8B-B4A6-4AA1C95B4DF6}" presName="parTxOnly" presStyleLbl="node1" presStyleIdx="0" presStyleCnt="7">
        <dgm:presLayoutVars>
          <dgm:chMax val="0"/>
          <dgm:chPref val="0"/>
          <dgm:bulletEnabled val="1"/>
        </dgm:presLayoutVars>
      </dgm:prSet>
      <dgm:spPr/>
      <dgm:t>
        <a:bodyPr/>
        <a:lstStyle/>
        <a:p>
          <a:endParaRPr lang="en-US"/>
        </a:p>
      </dgm:t>
    </dgm:pt>
    <dgm:pt modelId="{52879E85-1358-4F47-85CD-2233BCD2A99F}" type="pres">
      <dgm:prSet presAssocID="{3CE7A998-8046-454F-8585-FD69C00DC4BD}" presName="parTxOnlySpace" presStyleCnt="0"/>
      <dgm:spPr/>
    </dgm:pt>
    <dgm:pt modelId="{04F70D9C-938C-4F4F-91EC-D4D528E4A5A5}" type="pres">
      <dgm:prSet presAssocID="{33518A2C-9F14-4486-8758-BD50B2142EF1}" presName="parTxOnly" presStyleLbl="node1" presStyleIdx="1" presStyleCnt="7">
        <dgm:presLayoutVars>
          <dgm:chMax val="0"/>
          <dgm:chPref val="0"/>
          <dgm:bulletEnabled val="1"/>
        </dgm:presLayoutVars>
      </dgm:prSet>
      <dgm:spPr/>
      <dgm:t>
        <a:bodyPr/>
        <a:lstStyle/>
        <a:p>
          <a:endParaRPr lang="en-US"/>
        </a:p>
      </dgm:t>
    </dgm:pt>
    <dgm:pt modelId="{03DF3B91-CF5E-4DB1-A9D6-A5360125BE36}" type="pres">
      <dgm:prSet presAssocID="{E2C77366-044B-4B6C-9003-ACFA476BEDDE}" presName="parTxOnlySpace" presStyleCnt="0"/>
      <dgm:spPr/>
    </dgm:pt>
    <dgm:pt modelId="{37000E98-81DC-4356-95BB-7BC9E7ACF530}" type="pres">
      <dgm:prSet presAssocID="{94756241-BAB5-45B4-91F5-719576B63D90}" presName="parTxOnly" presStyleLbl="node1" presStyleIdx="2" presStyleCnt="7">
        <dgm:presLayoutVars>
          <dgm:chMax val="0"/>
          <dgm:chPref val="0"/>
          <dgm:bulletEnabled val="1"/>
        </dgm:presLayoutVars>
      </dgm:prSet>
      <dgm:spPr/>
      <dgm:t>
        <a:bodyPr/>
        <a:lstStyle/>
        <a:p>
          <a:endParaRPr lang="en-US"/>
        </a:p>
      </dgm:t>
    </dgm:pt>
    <dgm:pt modelId="{7BD15A73-5429-472D-92DA-F447988F5575}" type="pres">
      <dgm:prSet presAssocID="{67A83D8C-5042-4C11-9469-C34643533500}" presName="parTxOnlySpace" presStyleCnt="0"/>
      <dgm:spPr/>
    </dgm:pt>
    <dgm:pt modelId="{903ED198-CD86-4423-8EE5-5F1199C63C2F}" type="pres">
      <dgm:prSet presAssocID="{8A9782C3-DF52-41BF-BB5A-AD73F3640FCD}" presName="parTxOnly" presStyleLbl="node1" presStyleIdx="3" presStyleCnt="7" custLinFactNeighborY="-1551">
        <dgm:presLayoutVars>
          <dgm:chMax val="0"/>
          <dgm:chPref val="0"/>
          <dgm:bulletEnabled val="1"/>
        </dgm:presLayoutVars>
      </dgm:prSet>
      <dgm:spPr/>
      <dgm:t>
        <a:bodyPr/>
        <a:lstStyle/>
        <a:p>
          <a:endParaRPr lang="en-US"/>
        </a:p>
      </dgm:t>
    </dgm:pt>
    <dgm:pt modelId="{B44D9E86-97E7-4906-834A-B79963150A17}" type="pres">
      <dgm:prSet presAssocID="{75A549AF-4D76-4F73-8339-CF191D4760E8}" presName="parTxOnlySpace" presStyleCnt="0"/>
      <dgm:spPr/>
    </dgm:pt>
    <dgm:pt modelId="{6C3C9525-E078-47FA-B730-44C892C0E616}" type="pres">
      <dgm:prSet presAssocID="{173F2F99-0C3A-4F4E-AF5F-949920B9454C}" presName="parTxOnly" presStyleLbl="node1" presStyleIdx="4" presStyleCnt="7">
        <dgm:presLayoutVars>
          <dgm:chMax val="0"/>
          <dgm:chPref val="0"/>
          <dgm:bulletEnabled val="1"/>
        </dgm:presLayoutVars>
      </dgm:prSet>
      <dgm:spPr/>
      <dgm:t>
        <a:bodyPr/>
        <a:lstStyle/>
        <a:p>
          <a:endParaRPr lang="en-US"/>
        </a:p>
      </dgm:t>
    </dgm:pt>
    <dgm:pt modelId="{4CF75D3B-02D9-4612-A285-7A229A4F9E9C}" type="pres">
      <dgm:prSet presAssocID="{54548CC0-0D48-41BB-A4B8-DF6FEA56FCFF}" presName="parTxOnlySpace" presStyleCnt="0"/>
      <dgm:spPr/>
    </dgm:pt>
    <dgm:pt modelId="{C8A8E80E-31BB-450D-9AE1-83090EF4584E}" type="pres">
      <dgm:prSet presAssocID="{31BA2BD5-BBF5-4225-8D04-BC2564B01642}" presName="parTxOnly" presStyleLbl="node1" presStyleIdx="5" presStyleCnt="7">
        <dgm:presLayoutVars>
          <dgm:chMax val="0"/>
          <dgm:chPref val="0"/>
          <dgm:bulletEnabled val="1"/>
        </dgm:presLayoutVars>
      </dgm:prSet>
      <dgm:spPr/>
      <dgm:t>
        <a:bodyPr/>
        <a:lstStyle/>
        <a:p>
          <a:endParaRPr lang="en-US"/>
        </a:p>
      </dgm:t>
    </dgm:pt>
    <dgm:pt modelId="{800C2201-2967-4F52-B591-9E45EE71449F}" type="pres">
      <dgm:prSet presAssocID="{92E1560F-AD17-4BC2-843E-4B1DDC8B6DBE}" presName="parTxOnlySpace" presStyleCnt="0"/>
      <dgm:spPr/>
    </dgm:pt>
    <dgm:pt modelId="{6E1AC135-A264-43D8-951A-4B328C9344B9}" type="pres">
      <dgm:prSet presAssocID="{768F6B5E-18D8-4B50-A55B-58B64A695B56}" presName="parTxOnly" presStyleLbl="node1" presStyleIdx="6" presStyleCnt="7">
        <dgm:presLayoutVars>
          <dgm:chMax val="0"/>
          <dgm:chPref val="0"/>
          <dgm:bulletEnabled val="1"/>
        </dgm:presLayoutVars>
      </dgm:prSet>
      <dgm:spPr/>
      <dgm:t>
        <a:bodyPr/>
        <a:lstStyle/>
        <a:p>
          <a:endParaRPr lang="en-US"/>
        </a:p>
      </dgm:t>
    </dgm:pt>
  </dgm:ptLst>
  <dgm:cxnLst>
    <dgm:cxn modelId="{DC73BAD8-ECFF-40D6-8D3E-389214FE3380}" srcId="{A87E6D18-95B4-40A0-A616-F1AC1B16E569}" destId="{768F6B5E-18D8-4B50-A55B-58B64A695B56}" srcOrd="6" destOrd="0" parTransId="{E8BA1BCD-C214-44A4-A4A3-7B5B6EA44478}" sibTransId="{CD6FCF7C-AE39-438B-B07E-01D7FD6E4748}"/>
    <dgm:cxn modelId="{53E0C600-8545-4439-B534-BF1A33FF15A8}" type="presOf" srcId="{31BA2BD5-BBF5-4225-8D04-BC2564B01642}" destId="{C8A8E80E-31BB-450D-9AE1-83090EF4584E}" srcOrd="0" destOrd="0" presId="urn:microsoft.com/office/officeart/2005/8/layout/chevron1"/>
    <dgm:cxn modelId="{2BF18683-5161-4A89-A245-D1A9EE0385F9}" type="presOf" srcId="{A87E6D18-95B4-40A0-A616-F1AC1B16E569}" destId="{5197DDF6-9B4C-4BFC-BC3A-EA6C58E42FA7}" srcOrd="0" destOrd="0" presId="urn:microsoft.com/office/officeart/2005/8/layout/chevron1"/>
    <dgm:cxn modelId="{5BCB91B0-7707-4402-8829-29F6D4E32B55}" type="presOf" srcId="{04259665-CD0B-4D8B-B4A6-4AA1C95B4DF6}" destId="{3182EEB7-EED7-4787-B65E-513516C3A23B}" srcOrd="0" destOrd="0" presId="urn:microsoft.com/office/officeart/2005/8/layout/chevron1"/>
    <dgm:cxn modelId="{D2A837BA-F4EF-4B9B-91DA-0C59C95F6376}" srcId="{A87E6D18-95B4-40A0-A616-F1AC1B16E569}" destId="{04259665-CD0B-4D8B-B4A6-4AA1C95B4DF6}" srcOrd="0" destOrd="0" parTransId="{80AA4A8F-2804-43C2-B88F-83A02884E53E}" sibTransId="{3CE7A998-8046-454F-8585-FD69C00DC4BD}"/>
    <dgm:cxn modelId="{4F1474F4-DAF6-456E-9562-03552D028249}" type="presOf" srcId="{94756241-BAB5-45B4-91F5-719576B63D90}" destId="{37000E98-81DC-4356-95BB-7BC9E7ACF530}" srcOrd="0" destOrd="0" presId="urn:microsoft.com/office/officeart/2005/8/layout/chevron1"/>
    <dgm:cxn modelId="{13A69CF9-DDBB-4255-93E5-4865E231BC2C}" srcId="{A87E6D18-95B4-40A0-A616-F1AC1B16E569}" destId="{8A9782C3-DF52-41BF-BB5A-AD73F3640FCD}" srcOrd="3" destOrd="0" parTransId="{1C5D331B-F723-4726-826C-B5D2B98B7242}" sibTransId="{75A549AF-4D76-4F73-8339-CF191D4760E8}"/>
    <dgm:cxn modelId="{34A6814A-0269-449E-979F-52F3E3230561}" type="presOf" srcId="{173F2F99-0C3A-4F4E-AF5F-949920B9454C}" destId="{6C3C9525-E078-47FA-B730-44C892C0E616}" srcOrd="0" destOrd="0" presId="urn:microsoft.com/office/officeart/2005/8/layout/chevron1"/>
    <dgm:cxn modelId="{1C6499ED-C2F6-40DF-9CBF-077185879F37}" srcId="{A87E6D18-95B4-40A0-A616-F1AC1B16E569}" destId="{31BA2BD5-BBF5-4225-8D04-BC2564B01642}" srcOrd="5" destOrd="0" parTransId="{987B6FEE-F550-4506-A292-E340CAE576C3}" sibTransId="{92E1560F-AD17-4BC2-843E-4B1DDC8B6DBE}"/>
    <dgm:cxn modelId="{798D6195-2237-4BD2-9B5B-3E68F8287DB7}" type="presOf" srcId="{33518A2C-9F14-4486-8758-BD50B2142EF1}" destId="{04F70D9C-938C-4F4F-91EC-D4D528E4A5A5}" srcOrd="0" destOrd="0" presId="urn:microsoft.com/office/officeart/2005/8/layout/chevron1"/>
    <dgm:cxn modelId="{0D0725DD-A68B-43FC-B86E-3784759F39D6}" srcId="{A87E6D18-95B4-40A0-A616-F1AC1B16E569}" destId="{173F2F99-0C3A-4F4E-AF5F-949920B9454C}" srcOrd="4" destOrd="0" parTransId="{2A49B909-D332-483F-8500-DF4179ECD8A5}" sibTransId="{54548CC0-0D48-41BB-A4B8-DF6FEA56FCFF}"/>
    <dgm:cxn modelId="{5DF5C4B9-2C36-45C5-8500-6F623C04C346}" type="presOf" srcId="{8A9782C3-DF52-41BF-BB5A-AD73F3640FCD}" destId="{903ED198-CD86-4423-8EE5-5F1199C63C2F}" srcOrd="0" destOrd="0" presId="urn:microsoft.com/office/officeart/2005/8/layout/chevron1"/>
    <dgm:cxn modelId="{B549B32B-A741-48DA-BEA5-4972E98DCEFC}" srcId="{A87E6D18-95B4-40A0-A616-F1AC1B16E569}" destId="{33518A2C-9F14-4486-8758-BD50B2142EF1}" srcOrd="1" destOrd="0" parTransId="{8B4A8E39-91DC-427A-AC2A-4C874082C71B}" sibTransId="{E2C77366-044B-4B6C-9003-ACFA476BEDDE}"/>
    <dgm:cxn modelId="{F8FB5269-2A7E-458A-AA96-5508FBAC4B8A}" srcId="{A87E6D18-95B4-40A0-A616-F1AC1B16E569}" destId="{94756241-BAB5-45B4-91F5-719576B63D90}" srcOrd="2" destOrd="0" parTransId="{8595525C-5204-4C5B-8EB5-DA4E3A2095F7}" sibTransId="{67A83D8C-5042-4C11-9469-C34643533500}"/>
    <dgm:cxn modelId="{2E998E24-EF67-466F-BDA9-C3FB2539BBE8}" type="presOf" srcId="{768F6B5E-18D8-4B50-A55B-58B64A695B56}" destId="{6E1AC135-A264-43D8-951A-4B328C9344B9}" srcOrd="0" destOrd="0" presId="urn:microsoft.com/office/officeart/2005/8/layout/chevron1"/>
    <dgm:cxn modelId="{D195660F-71A2-4C76-BC24-EF29D98615D4}" type="presParOf" srcId="{5197DDF6-9B4C-4BFC-BC3A-EA6C58E42FA7}" destId="{3182EEB7-EED7-4787-B65E-513516C3A23B}" srcOrd="0" destOrd="0" presId="urn:microsoft.com/office/officeart/2005/8/layout/chevron1"/>
    <dgm:cxn modelId="{F1CFE570-0E06-4725-BDD0-93A3CFD01C03}" type="presParOf" srcId="{5197DDF6-9B4C-4BFC-BC3A-EA6C58E42FA7}" destId="{52879E85-1358-4F47-85CD-2233BCD2A99F}" srcOrd="1" destOrd="0" presId="urn:microsoft.com/office/officeart/2005/8/layout/chevron1"/>
    <dgm:cxn modelId="{58B7E99E-7D7D-4CA7-B112-D8AF598BE462}" type="presParOf" srcId="{5197DDF6-9B4C-4BFC-BC3A-EA6C58E42FA7}" destId="{04F70D9C-938C-4F4F-91EC-D4D528E4A5A5}" srcOrd="2" destOrd="0" presId="urn:microsoft.com/office/officeart/2005/8/layout/chevron1"/>
    <dgm:cxn modelId="{C9CD01DB-9B20-4EC8-956D-82D6EBD77528}" type="presParOf" srcId="{5197DDF6-9B4C-4BFC-BC3A-EA6C58E42FA7}" destId="{03DF3B91-CF5E-4DB1-A9D6-A5360125BE36}" srcOrd="3" destOrd="0" presId="urn:microsoft.com/office/officeart/2005/8/layout/chevron1"/>
    <dgm:cxn modelId="{6C95ECC8-9628-4FFC-91BA-9A395DEB961B}" type="presParOf" srcId="{5197DDF6-9B4C-4BFC-BC3A-EA6C58E42FA7}" destId="{37000E98-81DC-4356-95BB-7BC9E7ACF530}" srcOrd="4" destOrd="0" presId="urn:microsoft.com/office/officeart/2005/8/layout/chevron1"/>
    <dgm:cxn modelId="{BDCEBBAB-A939-49DC-AA35-072DCB216544}" type="presParOf" srcId="{5197DDF6-9B4C-4BFC-BC3A-EA6C58E42FA7}" destId="{7BD15A73-5429-472D-92DA-F447988F5575}" srcOrd="5" destOrd="0" presId="urn:microsoft.com/office/officeart/2005/8/layout/chevron1"/>
    <dgm:cxn modelId="{1421C9A1-1AC3-4A59-BFB1-4254E4D77730}" type="presParOf" srcId="{5197DDF6-9B4C-4BFC-BC3A-EA6C58E42FA7}" destId="{903ED198-CD86-4423-8EE5-5F1199C63C2F}" srcOrd="6" destOrd="0" presId="urn:microsoft.com/office/officeart/2005/8/layout/chevron1"/>
    <dgm:cxn modelId="{8C7EF8D7-A730-42FA-BC00-B6E82E76A566}" type="presParOf" srcId="{5197DDF6-9B4C-4BFC-BC3A-EA6C58E42FA7}" destId="{B44D9E86-97E7-4906-834A-B79963150A17}" srcOrd="7" destOrd="0" presId="urn:microsoft.com/office/officeart/2005/8/layout/chevron1"/>
    <dgm:cxn modelId="{15FEC197-73EA-4010-811E-FC6EEEA08643}" type="presParOf" srcId="{5197DDF6-9B4C-4BFC-BC3A-EA6C58E42FA7}" destId="{6C3C9525-E078-47FA-B730-44C892C0E616}" srcOrd="8" destOrd="0" presId="urn:microsoft.com/office/officeart/2005/8/layout/chevron1"/>
    <dgm:cxn modelId="{2A86915B-44BD-41F2-9F5A-C1164FDDD118}" type="presParOf" srcId="{5197DDF6-9B4C-4BFC-BC3A-EA6C58E42FA7}" destId="{4CF75D3B-02D9-4612-A285-7A229A4F9E9C}" srcOrd="9" destOrd="0" presId="urn:microsoft.com/office/officeart/2005/8/layout/chevron1"/>
    <dgm:cxn modelId="{1081D5BB-EC2A-4F2E-90F7-6464995FDE5C}" type="presParOf" srcId="{5197DDF6-9B4C-4BFC-BC3A-EA6C58E42FA7}" destId="{C8A8E80E-31BB-450D-9AE1-83090EF4584E}" srcOrd="10" destOrd="0" presId="urn:microsoft.com/office/officeart/2005/8/layout/chevron1"/>
    <dgm:cxn modelId="{46959F02-83A5-437C-AB05-895E744B612C}" type="presParOf" srcId="{5197DDF6-9B4C-4BFC-BC3A-EA6C58E42FA7}" destId="{800C2201-2967-4F52-B591-9E45EE71449F}" srcOrd="11" destOrd="0" presId="urn:microsoft.com/office/officeart/2005/8/layout/chevron1"/>
    <dgm:cxn modelId="{224EBB48-4462-4C44-8D2B-C267B8AA8F30}" type="presParOf" srcId="{5197DDF6-9B4C-4BFC-BC3A-EA6C58E42FA7}" destId="{6E1AC135-A264-43D8-951A-4B328C9344B9}"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6.xml><?xml version="1.0" encoding="utf-8"?>
<dgm:dataModel xmlns:dgm="http://schemas.openxmlformats.org/drawingml/2006/diagram" xmlns:a="http://schemas.openxmlformats.org/drawingml/2006/main">
  <dgm:ptLst>
    <dgm:pt modelId="{A87E6D18-95B4-40A0-A616-F1AC1B16E569}" type="doc">
      <dgm:prSet loTypeId="urn:microsoft.com/office/officeart/2005/8/layout/chevron1" loCatId="process" qsTypeId="urn:microsoft.com/office/officeart/2005/8/quickstyle/simple1" qsCatId="simple" csTypeId="urn:microsoft.com/office/officeart/2005/8/colors/accent3_2" csCatId="accent3" phldr="1"/>
      <dgm:spPr/>
    </dgm:pt>
    <dgm:pt modelId="{04259665-CD0B-4D8B-B4A6-4AA1C95B4DF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Overview</a:t>
          </a:r>
          <a:endParaRPr lang="en-US" dirty="0"/>
        </a:p>
      </dgm:t>
    </dgm:pt>
    <dgm:pt modelId="{80AA4A8F-2804-43C2-B88F-83A02884E53E}" type="parTrans" cxnId="{D2A837BA-F4EF-4B9B-91DA-0C59C95F6376}">
      <dgm:prSet/>
      <dgm:spPr/>
      <dgm:t>
        <a:bodyPr/>
        <a:lstStyle/>
        <a:p>
          <a:endParaRPr lang="en-US"/>
        </a:p>
      </dgm:t>
    </dgm:pt>
    <dgm:pt modelId="{3CE7A998-8046-454F-8585-FD69C00DC4BD}" type="sibTrans" cxnId="{D2A837BA-F4EF-4B9B-91DA-0C59C95F6376}">
      <dgm:prSet/>
      <dgm:spPr/>
      <dgm:t>
        <a:bodyPr/>
        <a:lstStyle/>
        <a:p>
          <a:endParaRPr lang="en-US"/>
        </a:p>
      </dgm:t>
    </dgm:pt>
    <dgm:pt modelId="{94756241-BAB5-45B4-91F5-719576B63D90}">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Sensor Selection</a:t>
          </a:r>
          <a:endParaRPr lang="en-US" dirty="0"/>
        </a:p>
      </dgm:t>
    </dgm:pt>
    <dgm:pt modelId="{8595525C-5204-4C5B-8EB5-DA4E3A2095F7}" type="parTrans" cxnId="{F8FB5269-2A7E-458A-AA96-5508FBAC4B8A}">
      <dgm:prSet/>
      <dgm:spPr/>
      <dgm:t>
        <a:bodyPr/>
        <a:lstStyle/>
        <a:p>
          <a:endParaRPr lang="en-US"/>
        </a:p>
      </dgm:t>
    </dgm:pt>
    <dgm:pt modelId="{67A83D8C-5042-4C11-9469-C34643533500}" type="sibTrans" cxnId="{F8FB5269-2A7E-458A-AA96-5508FBAC4B8A}">
      <dgm:prSet/>
      <dgm:spPr/>
      <dgm:t>
        <a:bodyPr/>
        <a:lstStyle/>
        <a:p>
          <a:endParaRPr lang="en-US"/>
        </a:p>
      </dgm:t>
    </dgm:pt>
    <dgm:pt modelId="{768F6B5E-18D8-4B50-A55B-58B64A695B5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Summary</a:t>
          </a:r>
          <a:endParaRPr lang="en-US" dirty="0"/>
        </a:p>
      </dgm:t>
    </dgm:pt>
    <dgm:pt modelId="{E8BA1BCD-C214-44A4-A4A3-7B5B6EA44478}" type="parTrans" cxnId="{DC73BAD8-ECFF-40D6-8D3E-389214FE3380}">
      <dgm:prSet/>
      <dgm:spPr/>
      <dgm:t>
        <a:bodyPr/>
        <a:lstStyle/>
        <a:p>
          <a:endParaRPr lang="en-US"/>
        </a:p>
      </dgm:t>
    </dgm:pt>
    <dgm:pt modelId="{CD6FCF7C-AE39-438B-B07E-01D7FD6E4748}" type="sibTrans" cxnId="{DC73BAD8-ECFF-40D6-8D3E-389214FE3380}">
      <dgm:prSet/>
      <dgm:spPr/>
      <dgm:t>
        <a:bodyPr/>
        <a:lstStyle/>
        <a:p>
          <a:endParaRPr lang="en-US"/>
        </a:p>
      </dgm:t>
    </dgm:pt>
    <dgm:pt modelId="{33518A2C-9F14-4486-8758-BD50B2142EF1}">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Requirements</a:t>
          </a:r>
          <a:endParaRPr lang="en-US" dirty="0"/>
        </a:p>
      </dgm:t>
    </dgm:pt>
    <dgm:pt modelId="{E2C77366-044B-4B6C-9003-ACFA476BEDDE}" type="sibTrans" cxnId="{B549B32B-A741-48DA-BEA5-4972E98DCEFC}">
      <dgm:prSet/>
      <dgm:spPr/>
      <dgm:t>
        <a:bodyPr/>
        <a:lstStyle/>
        <a:p>
          <a:endParaRPr lang="en-US"/>
        </a:p>
      </dgm:t>
    </dgm:pt>
    <dgm:pt modelId="{8B4A8E39-91DC-427A-AC2A-4C874082C71B}" type="parTrans" cxnId="{B549B32B-A741-48DA-BEA5-4972E98DCEFC}">
      <dgm:prSet/>
      <dgm:spPr/>
      <dgm:t>
        <a:bodyPr/>
        <a:lstStyle/>
        <a:p>
          <a:endParaRPr lang="en-US"/>
        </a:p>
      </dgm:t>
    </dgm:pt>
    <dgm:pt modelId="{8A9782C3-DF52-41BF-BB5A-AD73F3640FCD}">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Mechanical</a:t>
          </a:r>
          <a:endParaRPr lang="en-US" dirty="0"/>
        </a:p>
      </dgm:t>
    </dgm:pt>
    <dgm:pt modelId="{1C5D331B-F723-4726-826C-B5D2B98B7242}" type="parTrans" cxnId="{13A69CF9-DDBB-4255-93E5-4865E231BC2C}">
      <dgm:prSet/>
      <dgm:spPr/>
      <dgm:t>
        <a:bodyPr/>
        <a:lstStyle/>
        <a:p>
          <a:endParaRPr lang="en-US"/>
        </a:p>
      </dgm:t>
    </dgm:pt>
    <dgm:pt modelId="{75A549AF-4D76-4F73-8339-CF191D4760E8}" type="sibTrans" cxnId="{13A69CF9-DDBB-4255-93E5-4865E231BC2C}">
      <dgm:prSet/>
      <dgm:spPr/>
      <dgm:t>
        <a:bodyPr/>
        <a:lstStyle/>
        <a:p>
          <a:endParaRPr lang="en-US"/>
        </a:p>
      </dgm:t>
    </dgm:pt>
    <dgm:pt modelId="{31BA2BD5-BBF5-4225-8D04-BC2564B01642}">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Electrical</a:t>
          </a:r>
          <a:endParaRPr lang="en-US" dirty="0"/>
        </a:p>
      </dgm:t>
    </dgm:pt>
    <dgm:pt modelId="{987B6FEE-F550-4506-A292-E340CAE576C3}" type="parTrans" cxnId="{1C6499ED-C2F6-40DF-9CBF-077185879F37}">
      <dgm:prSet/>
      <dgm:spPr/>
      <dgm:t>
        <a:bodyPr/>
        <a:lstStyle/>
        <a:p>
          <a:endParaRPr lang="en-US"/>
        </a:p>
      </dgm:t>
    </dgm:pt>
    <dgm:pt modelId="{92E1560F-AD17-4BC2-843E-4B1DDC8B6DBE}" type="sibTrans" cxnId="{1C6499ED-C2F6-40DF-9CBF-077185879F37}">
      <dgm:prSet/>
      <dgm:spPr/>
      <dgm:t>
        <a:bodyPr/>
        <a:lstStyle/>
        <a:p>
          <a:endParaRPr lang="en-US"/>
        </a:p>
      </dgm:t>
    </dgm:pt>
    <dgm:pt modelId="{173F2F99-0C3A-4F4E-AF5F-949920B9454C}">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t>Thermal</a:t>
          </a:r>
          <a:endParaRPr lang="en-US" dirty="0"/>
        </a:p>
      </dgm:t>
    </dgm:pt>
    <dgm:pt modelId="{2A49B909-D332-483F-8500-DF4179ECD8A5}" type="parTrans" cxnId="{0D0725DD-A68B-43FC-B86E-3784759F39D6}">
      <dgm:prSet/>
      <dgm:spPr/>
      <dgm:t>
        <a:bodyPr/>
        <a:lstStyle/>
        <a:p>
          <a:endParaRPr lang="en-US"/>
        </a:p>
      </dgm:t>
    </dgm:pt>
    <dgm:pt modelId="{54548CC0-0D48-41BB-A4B8-DF6FEA56FCFF}" type="sibTrans" cxnId="{0D0725DD-A68B-43FC-B86E-3784759F39D6}">
      <dgm:prSet/>
      <dgm:spPr/>
      <dgm:t>
        <a:bodyPr/>
        <a:lstStyle/>
        <a:p>
          <a:endParaRPr lang="en-US"/>
        </a:p>
      </dgm:t>
    </dgm:pt>
    <dgm:pt modelId="{5197DDF6-9B4C-4BFC-BC3A-EA6C58E42FA7}" type="pres">
      <dgm:prSet presAssocID="{A87E6D18-95B4-40A0-A616-F1AC1B16E569}" presName="Name0" presStyleCnt="0">
        <dgm:presLayoutVars>
          <dgm:dir/>
          <dgm:animLvl val="lvl"/>
          <dgm:resizeHandles val="exact"/>
        </dgm:presLayoutVars>
      </dgm:prSet>
      <dgm:spPr/>
    </dgm:pt>
    <dgm:pt modelId="{3182EEB7-EED7-4787-B65E-513516C3A23B}" type="pres">
      <dgm:prSet presAssocID="{04259665-CD0B-4D8B-B4A6-4AA1C95B4DF6}" presName="parTxOnly" presStyleLbl="node1" presStyleIdx="0" presStyleCnt="7">
        <dgm:presLayoutVars>
          <dgm:chMax val="0"/>
          <dgm:chPref val="0"/>
          <dgm:bulletEnabled val="1"/>
        </dgm:presLayoutVars>
      </dgm:prSet>
      <dgm:spPr/>
      <dgm:t>
        <a:bodyPr/>
        <a:lstStyle/>
        <a:p>
          <a:endParaRPr lang="en-US"/>
        </a:p>
      </dgm:t>
    </dgm:pt>
    <dgm:pt modelId="{52879E85-1358-4F47-85CD-2233BCD2A99F}" type="pres">
      <dgm:prSet presAssocID="{3CE7A998-8046-454F-8585-FD69C00DC4BD}" presName="parTxOnlySpace" presStyleCnt="0"/>
      <dgm:spPr/>
    </dgm:pt>
    <dgm:pt modelId="{04F70D9C-938C-4F4F-91EC-D4D528E4A5A5}" type="pres">
      <dgm:prSet presAssocID="{33518A2C-9F14-4486-8758-BD50B2142EF1}" presName="parTxOnly" presStyleLbl="node1" presStyleIdx="1" presStyleCnt="7">
        <dgm:presLayoutVars>
          <dgm:chMax val="0"/>
          <dgm:chPref val="0"/>
          <dgm:bulletEnabled val="1"/>
        </dgm:presLayoutVars>
      </dgm:prSet>
      <dgm:spPr/>
      <dgm:t>
        <a:bodyPr/>
        <a:lstStyle/>
        <a:p>
          <a:endParaRPr lang="en-US"/>
        </a:p>
      </dgm:t>
    </dgm:pt>
    <dgm:pt modelId="{03DF3B91-CF5E-4DB1-A9D6-A5360125BE36}" type="pres">
      <dgm:prSet presAssocID="{E2C77366-044B-4B6C-9003-ACFA476BEDDE}" presName="parTxOnlySpace" presStyleCnt="0"/>
      <dgm:spPr/>
    </dgm:pt>
    <dgm:pt modelId="{37000E98-81DC-4356-95BB-7BC9E7ACF530}" type="pres">
      <dgm:prSet presAssocID="{94756241-BAB5-45B4-91F5-719576B63D90}" presName="parTxOnly" presStyleLbl="node1" presStyleIdx="2" presStyleCnt="7">
        <dgm:presLayoutVars>
          <dgm:chMax val="0"/>
          <dgm:chPref val="0"/>
          <dgm:bulletEnabled val="1"/>
        </dgm:presLayoutVars>
      </dgm:prSet>
      <dgm:spPr/>
      <dgm:t>
        <a:bodyPr/>
        <a:lstStyle/>
        <a:p>
          <a:endParaRPr lang="en-US"/>
        </a:p>
      </dgm:t>
    </dgm:pt>
    <dgm:pt modelId="{7BD15A73-5429-472D-92DA-F447988F5575}" type="pres">
      <dgm:prSet presAssocID="{67A83D8C-5042-4C11-9469-C34643533500}" presName="parTxOnlySpace" presStyleCnt="0"/>
      <dgm:spPr/>
    </dgm:pt>
    <dgm:pt modelId="{903ED198-CD86-4423-8EE5-5F1199C63C2F}" type="pres">
      <dgm:prSet presAssocID="{8A9782C3-DF52-41BF-BB5A-AD73F3640FCD}" presName="parTxOnly" presStyleLbl="node1" presStyleIdx="3" presStyleCnt="7">
        <dgm:presLayoutVars>
          <dgm:chMax val="0"/>
          <dgm:chPref val="0"/>
          <dgm:bulletEnabled val="1"/>
        </dgm:presLayoutVars>
      </dgm:prSet>
      <dgm:spPr/>
      <dgm:t>
        <a:bodyPr/>
        <a:lstStyle/>
        <a:p>
          <a:endParaRPr lang="en-US"/>
        </a:p>
      </dgm:t>
    </dgm:pt>
    <dgm:pt modelId="{B44D9E86-97E7-4906-834A-B79963150A17}" type="pres">
      <dgm:prSet presAssocID="{75A549AF-4D76-4F73-8339-CF191D4760E8}" presName="parTxOnlySpace" presStyleCnt="0"/>
      <dgm:spPr/>
    </dgm:pt>
    <dgm:pt modelId="{6C3C9525-E078-47FA-B730-44C892C0E616}" type="pres">
      <dgm:prSet presAssocID="{173F2F99-0C3A-4F4E-AF5F-949920B9454C}" presName="parTxOnly" presStyleLbl="node1" presStyleIdx="4" presStyleCnt="7">
        <dgm:presLayoutVars>
          <dgm:chMax val="0"/>
          <dgm:chPref val="0"/>
          <dgm:bulletEnabled val="1"/>
        </dgm:presLayoutVars>
      </dgm:prSet>
      <dgm:spPr/>
      <dgm:t>
        <a:bodyPr/>
        <a:lstStyle/>
        <a:p>
          <a:endParaRPr lang="en-US"/>
        </a:p>
      </dgm:t>
    </dgm:pt>
    <dgm:pt modelId="{4CF75D3B-02D9-4612-A285-7A229A4F9E9C}" type="pres">
      <dgm:prSet presAssocID="{54548CC0-0D48-41BB-A4B8-DF6FEA56FCFF}" presName="parTxOnlySpace" presStyleCnt="0"/>
      <dgm:spPr/>
    </dgm:pt>
    <dgm:pt modelId="{C8A8E80E-31BB-450D-9AE1-83090EF4584E}" type="pres">
      <dgm:prSet presAssocID="{31BA2BD5-BBF5-4225-8D04-BC2564B01642}" presName="parTxOnly" presStyleLbl="node1" presStyleIdx="5" presStyleCnt="7">
        <dgm:presLayoutVars>
          <dgm:chMax val="0"/>
          <dgm:chPref val="0"/>
          <dgm:bulletEnabled val="1"/>
        </dgm:presLayoutVars>
      </dgm:prSet>
      <dgm:spPr/>
      <dgm:t>
        <a:bodyPr/>
        <a:lstStyle/>
        <a:p>
          <a:endParaRPr lang="en-US"/>
        </a:p>
      </dgm:t>
    </dgm:pt>
    <dgm:pt modelId="{800C2201-2967-4F52-B591-9E45EE71449F}" type="pres">
      <dgm:prSet presAssocID="{92E1560F-AD17-4BC2-843E-4B1DDC8B6DBE}" presName="parTxOnlySpace" presStyleCnt="0"/>
      <dgm:spPr/>
    </dgm:pt>
    <dgm:pt modelId="{6E1AC135-A264-43D8-951A-4B328C9344B9}" type="pres">
      <dgm:prSet presAssocID="{768F6B5E-18D8-4B50-A55B-58B64A695B56}" presName="parTxOnly" presStyleLbl="node1" presStyleIdx="6" presStyleCnt="7">
        <dgm:presLayoutVars>
          <dgm:chMax val="0"/>
          <dgm:chPref val="0"/>
          <dgm:bulletEnabled val="1"/>
        </dgm:presLayoutVars>
      </dgm:prSet>
      <dgm:spPr/>
      <dgm:t>
        <a:bodyPr/>
        <a:lstStyle/>
        <a:p>
          <a:endParaRPr lang="en-US"/>
        </a:p>
      </dgm:t>
    </dgm:pt>
  </dgm:ptLst>
  <dgm:cxnLst>
    <dgm:cxn modelId="{2C323228-6B2B-4D25-84F6-7794B3F4708B}" type="presOf" srcId="{8A9782C3-DF52-41BF-BB5A-AD73F3640FCD}" destId="{903ED198-CD86-4423-8EE5-5F1199C63C2F}" srcOrd="0" destOrd="0" presId="urn:microsoft.com/office/officeart/2005/8/layout/chevron1"/>
    <dgm:cxn modelId="{9D33DB4C-21F3-49B7-B473-C942ED3B9E92}" type="presOf" srcId="{A87E6D18-95B4-40A0-A616-F1AC1B16E569}" destId="{5197DDF6-9B4C-4BFC-BC3A-EA6C58E42FA7}" srcOrd="0" destOrd="0" presId="urn:microsoft.com/office/officeart/2005/8/layout/chevron1"/>
    <dgm:cxn modelId="{DC73BAD8-ECFF-40D6-8D3E-389214FE3380}" srcId="{A87E6D18-95B4-40A0-A616-F1AC1B16E569}" destId="{768F6B5E-18D8-4B50-A55B-58B64A695B56}" srcOrd="6" destOrd="0" parTransId="{E8BA1BCD-C214-44A4-A4A3-7B5B6EA44478}" sibTransId="{CD6FCF7C-AE39-438B-B07E-01D7FD6E4748}"/>
    <dgm:cxn modelId="{22732BFD-5652-45DD-B968-D691A52B1DE3}" type="presOf" srcId="{33518A2C-9F14-4486-8758-BD50B2142EF1}" destId="{04F70D9C-938C-4F4F-91EC-D4D528E4A5A5}" srcOrd="0" destOrd="0" presId="urn:microsoft.com/office/officeart/2005/8/layout/chevron1"/>
    <dgm:cxn modelId="{7A1B9160-DC60-4B47-814A-A7844E082F4D}" type="presOf" srcId="{94756241-BAB5-45B4-91F5-719576B63D90}" destId="{37000E98-81DC-4356-95BB-7BC9E7ACF530}" srcOrd="0" destOrd="0" presId="urn:microsoft.com/office/officeart/2005/8/layout/chevron1"/>
    <dgm:cxn modelId="{D2A837BA-F4EF-4B9B-91DA-0C59C95F6376}" srcId="{A87E6D18-95B4-40A0-A616-F1AC1B16E569}" destId="{04259665-CD0B-4D8B-B4A6-4AA1C95B4DF6}" srcOrd="0" destOrd="0" parTransId="{80AA4A8F-2804-43C2-B88F-83A02884E53E}" sibTransId="{3CE7A998-8046-454F-8585-FD69C00DC4BD}"/>
    <dgm:cxn modelId="{13A69CF9-DDBB-4255-93E5-4865E231BC2C}" srcId="{A87E6D18-95B4-40A0-A616-F1AC1B16E569}" destId="{8A9782C3-DF52-41BF-BB5A-AD73F3640FCD}" srcOrd="3" destOrd="0" parTransId="{1C5D331B-F723-4726-826C-B5D2B98B7242}" sibTransId="{75A549AF-4D76-4F73-8339-CF191D4760E8}"/>
    <dgm:cxn modelId="{1C6499ED-C2F6-40DF-9CBF-077185879F37}" srcId="{A87E6D18-95B4-40A0-A616-F1AC1B16E569}" destId="{31BA2BD5-BBF5-4225-8D04-BC2564B01642}" srcOrd="5" destOrd="0" parTransId="{987B6FEE-F550-4506-A292-E340CAE576C3}" sibTransId="{92E1560F-AD17-4BC2-843E-4B1DDC8B6DBE}"/>
    <dgm:cxn modelId="{62BB15BD-2187-4E4B-9D61-43B38381669C}" type="presOf" srcId="{31BA2BD5-BBF5-4225-8D04-BC2564B01642}" destId="{C8A8E80E-31BB-450D-9AE1-83090EF4584E}" srcOrd="0" destOrd="0" presId="urn:microsoft.com/office/officeart/2005/8/layout/chevron1"/>
    <dgm:cxn modelId="{0D0725DD-A68B-43FC-B86E-3784759F39D6}" srcId="{A87E6D18-95B4-40A0-A616-F1AC1B16E569}" destId="{173F2F99-0C3A-4F4E-AF5F-949920B9454C}" srcOrd="4" destOrd="0" parTransId="{2A49B909-D332-483F-8500-DF4179ECD8A5}" sibTransId="{54548CC0-0D48-41BB-A4B8-DF6FEA56FCFF}"/>
    <dgm:cxn modelId="{866D7AB4-441D-4A16-8460-EEA06DF2F15A}" type="presOf" srcId="{768F6B5E-18D8-4B50-A55B-58B64A695B56}" destId="{6E1AC135-A264-43D8-951A-4B328C9344B9}" srcOrd="0" destOrd="0" presId="urn:microsoft.com/office/officeart/2005/8/layout/chevron1"/>
    <dgm:cxn modelId="{B549B32B-A741-48DA-BEA5-4972E98DCEFC}" srcId="{A87E6D18-95B4-40A0-A616-F1AC1B16E569}" destId="{33518A2C-9F14-4486-8758-BD50B2142EF1}" srcOrd="1" destOrd="0" parTransId="{8B4A8E39-91DC-427A-AC2A-4C874082C71B}" sibTransId="{E2C77366-044B-4B6C-9003-ACFA476BEDDE}"/>
    <dgm:cxn modelId="{F8FB5269-2A7E-458A-AA96-5508FBAC4B8A}" srcId="{A87E6D18-95B4-40A0-A616-F1AC1B16E569}" destId="{94756241-BAB5-45B4-91F5-719576B63D90}" srcOrd="2" destOrd="0" parTransId="{8595525C-5204-4C5B-8EB5-DA4E3A2095F7}" sibTransId="{67A83D8C-5042-4C11-9469-C34643533500}"/>
    <dgm:cxn modelId="{03C13BDF-8F83-45FA-9B03-07BE4E473A2C}" type="presOf" srcId="{173F2F99-0C3A-4F4E-AF5F-949920B9454C}" destId="{6C3C9525-E078-47FA-B730-44C892C0E616}" srcOrd="0" destOrd="0" presId="urn:microsoft.com/office/officeart/2005/8/layout/chevron1"/>
    <dgm:cxn modelId="{B6242736-001C-4023-8FA3-4C4CE88B0ABA}" type="presOf" srcId="{04259665-CD0B-4D8B-B4A6-4AA1C95B4DF6}" destId="{3182EEB7-EED7-4787-B65E-513516C3A23B}" srcOrd="0" destOrd="0" presId="urn:microsoft.com/office/officeart/2005/8/layout/chevron1"/>
    <dgm:cxn modelId="{7457F033-6EC9-4ECA-98A1-853DBBF7C8B2}" type="presParOf" srcId="{5197DDF6-9B4C-4BFC-BC3A-EA6C58E42FA7}" destId="{3182EEB7-EED7-4787-B65E-513516C3A23B}" srcOrd="0" destOrd="0" presId="urn:microsoft.com/office/officeart/2005/8/layout/chevron1"/>
    <dgm:cxn modelId="{379315DA-81A1-4C04-B860-2E1727B20293}" type="presParOf" srcId="{5197DDF6-9B4C-4BFC-BC3A-EA6C58E42FA7}" destId="{52879E85-1358-4F47-85CD-2233BCD2A99F}" srcOrd="1" destOrd="0" presId="urn:microsoft.com/office/officeart/2005/8/layout/chevron1"/>
    <dgm:cxn modelId="{D49C1F47-58B4-475C-831B-6F1A52FA28F8}" type="presParOf" srcId="{5197DDF6-9B4C-4BFC-BC3A-EA6C58E42FA7}" destId="{04F70D9C-938C-4F4F-91EC-D4D528E4A5A5}" srcOrd="2" destOrd="0" presId="urn:microsoft.com/office/officeart/2005/8/layout/chevron1"/>
    <dgm:cxn modelId="{BF82D95D-9865-4A78-BC81-505AEB9BA0C0}" type="presParOf" srcId="{5197DDF6-9B4C-4BFC-BC3A-EA6C58E42FA7}" destId="{03DF3B91-CF5E-4DB1-A9D6-A5360125BE36}" srcOrd="3" destOrd="0" presId="urn:microsoft.com/office/officeart/2005/8/layout/chevron1"/>
    <dgm:cxn modelId="{DEFCC4B1-680D-4B4F-9E12-48C6AC67DABA}" type="presParOf" srcId="{5197DDF6-9B4C-4BFC-BC3A-EA6C58E42FA7}" destId="{37000E98-81DC-4356-95BB-7BC9E7ACF530}" srcOrd="4" destOrd="0" presId="urn:microsoft.com/office/officeart/2005/8/layout/chevron1"/>
    <dgm:cxn modelId="{78E1DD0F-33A3-4DC9-B9DC-74E9BBB9AF88}" type="presParOf" srcId="{5197DDF6-9B4C-4BFC-BC3A-EA6C58E42FA7}" destId="{7BD15A73-5429-472D-92DA-F447988F5575}" srcOrd="5" destOrd="0" presId="urn:microsoft.com/office/officeart/2005/8/layout/chevron1"/>
    <dgm:cxn modelId="{15D92EF6-D35D-4BBE-8E28-0EDA0077E80F}" type="presParOf" srcId="{5197DDF6-9B4C-4BFC-BC3A-EA6C58E42FA7}" destId="{903ED198-CD86-4423-8EE5-5F1199C63C2F}" srcOrd="6" destOrd="0" presId="urn:microsoft.com/office/officeart/2005/8/layout/chevron1"/>
    <dgm:cxn modelId="{A72EF23E-7E17-47FA-B90F-541BAFDC3038}" type="presParOf" srcId="{5197DDF6-9B4C-4BFC-BC3A-EA6C58E42FA7}" destId="{B44D9E86-97E7-4906-834A-B79963150A17}" srcOrd="7" destOrd="0" presId="urn:microsoft.com/office/officeart/2005/8/layout/chevron1"/>
    <dgm:cxn modelId="{1D343D25-321D-4E16-AE1C-45C96397F29C}" type="presParOf" srcId="{5197DDF6-9B4C-4BFC-BC3A-EA6C58E42FA7}" destId="{6C3C9525-E078-47FA-B730-44C892C0E616}" srcOrd="8" destOrd="0" presId="urn:microsoft.com/office/officeart/2005/8/layout/chevron1"/>
    <dgm:cxn modelId="{E3EDC456-0CB2-43A2-8AEA-CAEA148B9999}" type="presParOf" srcId="{5197DDF6-9B4C-4BFC-BC3A-EA6C58E42FA7}" destId="{4CF75D3B-02D9-4612-A285-7A229A4F9E9C}" srcOrd="9" destOrd="0" presId="urn:microsoft.com/office/officeart/2005/8/layout/chevron1"/>
    <dgm:cxn modelId="{16592485-0F97-4102-98AD-1065AD7600FA}" type="presParOf" srcId="{5197DDF6-9B4C-4BFC-BC3A-EA6C58E42FA7}" destId="{C8A8E80E-31BB-450D-9AE1-83090EF4584E}" srcOrd="10" destOrd="0" presId="urn:microsoft.com/office/officeart/2005/8/layout/chevron1"/>
    <dgm:cxn modelId="{FD8743AC-3D25-4348-B846-C37C97A398EA}" type="presParOf" srcId="{5197DDF6-9B4C-4BFC-BC3A-EA6C58E42FA7}" destId="{800C2201-2967-4F52-B591-9E45EE71449F}" srcOrd="11" destOrd="0" presId="urn:microsoft.com/office/officeart/2005/8/layout/chevron1"/>
    <dgm:cxn modelId="{070B287B-B5C0-4DAC-A24F-051CEE5652C0}" type="presParOf" srcId="{5197DDF6-9B4C-4BFC-BC3A-EA6C58E42FA7}" destId="{6E1AC135-A264-43D8-951A-4B328C9344B9}"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7.xml><?xml version="1.0" encoding="utf-8"?>
<dgm:dataModel xmlns:dgm="http://schemas.openxmlformats.org/drawingml/2006/diagram" xmlns:a="http://schemas.openxmlformats.org/drawingml/2006/main">
  <dgm:ptLst>
    <dgm:pt modelId="{A87E6D18-95B4-40A0-A616-F1AC1B16E569}" type="doc">
      <dgm:prSet loTypeId="urn:microsoft.com/office/officeart/2005/8/layout/chevron1" loCatId="process" qsTypeId="urn:microsoft.com/office/officeart/2005/8/quickstyle/simple1" qsCatId="simple" csTypeId="urn:microsoft.com/office/officeart/2005/8/colors/accent3_2" csCatId="accent3" phldr="1"/>
      <dgm:spPr/>
    </dgm:pt>
    <dgm:pt modelId="{04259665-CD0B-4D8B-B4A6-4AA1C95B4DF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Overview</a:t>
          </a:r>
          <a:endParaRPr lang="en-US" dirty="0"/>
        </a:p>
      </dgm:t>
    </dgm:pt>
    <dgm:pt modelId="{80AA4A8F-2804-43C2-B88F-83A02884E53E}" type="parTrans" cxnId="{D2A837BA-F4EF-4B9B-91DA-0C59C95F6376}">
      <dgm:prSet/>
      <dgm:spPr/>
      <dgm:t>
        <a:bodyPr/>
        <a:lstStyle/>
        <a:p>
          <a:endParaRPr lang="en-US"/>
        </a:p>
      </dgm:t>
    </dgm:pt>
    <dgm:pt modelId="{3CE7A998-8046-454F-8585-FD69C00DC4BD}" type="sibTrans" cxnId="{D2A837BA-F4EF-4B9B-91DA-0C59C95F6376}">
      <dgm:prSet/>
      <dgm:spPr/>
      <dgm:t>
        <a:bodyPr/>
        <a:lstStyle/>
        <a:p>
          <a:endParaRPr lang="en-US"/>
        </a:p>
      </dgm:t>
    </dgm:pt>
    <dgm:pt modelId="{94756241-BAB5-45B4-91F5-719576B63D90}">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Sensor Selection</a:t>
          </a:r>
          <a:endParaRPr lang="en-US" dirty="0"/>
        </a:p>
      </dgm:t>
    </dgm:pt>
    <dgm:pt modelId="{8595525C-5204-4C5B-8EB5-DA4E3A2095F7}" type="parTrans" cxnId="{F8FB5269-2A7E-458A-AA96-5508FBAC4B8A}">
      <dgm:prSet/>
      <dgm:spPr/>
      <dgm:t>
        <a:bodyPr/>
        <a:lstStyle/>
        <a:p>
          <a:endParaRPr lang="en-US"/>
        </a:p>
      </dgm:t>
    </dgm:pt>
    <dgm:pt modelId="{67A83D8C-5042-4C11-9469-C34643533500}" type="sibTrans" cxnId="{F8FB5269-2A7E-458A-AA96-5508FBAC4B8A}">
      <dgm:prSet/>
      <dgm:spPr/>
      <dgm:t>
        <a:bodyPr/>
        <a:lstStyle/>
        <a:p>
          <a:endParaRPr lang="en-US"/>
        </a:p>
      </dgm:t>
    </dgm:pt>
    <dgm:pt modelId="{768F6B5E-18D8-4B50-A55B-58B64A695B5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Summary</a:t>
          </a:r>
          <a:endParaRPr lang="en-US" dirty="0"/>
        </a:p>
      </dgm:t>
    </dgm:pt>
    <dgm:pt modelId="{E8BA1BCD-C214-44A4-A4A3-7B5B6EA44478}" type="parTrans" cxnId="{DC73BAD8-ECFF-40D6-8D3E-389214FE3380}">
      <dgm:prSet/>
      <dgm:spPr/>
      <dgm:t>
        <a:bodyPr/>
        <a:lstStyle/>
        <a:p>
          <a:endParaRPr lang="en-US"/>
        </a:p>
      </dgm:t>
    </dgm:pt>
    <dgm:pt modelId="{CD6FCF7C-AE39-438B-B07E-01D7FD6E4748}" type="sibTrans" cxnId="{DC73BAD8-ECFF-40D6-8D3E-389214FE3380}">
      <dgm:prSet/>
      <dgm:spPr/>
      <dgm:t>
        <a:bodyPr/>
        <a:lstStyle/>
        <a:p>
          <a:endParaRPr lang="en-US"/>
        </a:p>
      </dgm:t>
    </dgm:pt>
    <dgm:pt modelId="{33518A2C-9F14-4486-8758-BD50B2142EF1}">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Requirements</a:t>
          </a:r>
          <a:endParaRPr lang="en-US" dirty="0"/>
        </a:p>
      </dgm:t>
    </dgm:pt>
    <dgm:pt modelId="{E2C77366-044B-4B6C-9003-ACFA476BEDDE}" type="sibTrans" cxnId="{B549B32B-A741-48DA-BEA5-4972E98DCEFC}">
      <dgm:prSet/>
      <dgm:spPr/>
      <dgm:t>
        <a:bodyPr/>
        <a:lstStyle/>
        <a:p>
          <a:endParaRPr lang="en-US"/>
        </a:p>
      </dgm:t>
    </dgm:pt>
    <dgm:pt modelId="{8B4A8E39-91DC-427A-AC2A-4C874082C71B}" type="parTrans" cxnId="{B549B32B-A741-48DA-BEA5-4972E98DCEFC}">
      <dgm:prSet/>
      <dgm:spPr/>
      <dgm:t>
        <a:bodyPr/>
        <a:lstStyle/>
        <a:p>
          <a:endParaRPr lang="en-US"/>
        </a:p>
      </dgm:t>
    </dgm:pt>
    <dgm:pt modelId="{8A9782C3-DF52-41BF-BB5A-AD73F3640FCD}">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Mechanical</a:t>
          </a:r>
          <a:endParaRPr lang="en-US" dirty="0"/>
        </a:p>
      </dgm:t>
    </dgm:pt>
    <dgm:pt modelId="{1C5D331B-F723-4726-826C-B5D2B98B7242}" type="parTrans" cxnId="{13A69CF9-DDBB-4255-93E5-4865E231BC2C}">
      <dgm:prSet/>
      <dgm:spPr/>
      <dgm:t>
        <a:bodyPr/>
        <a:lstStyle/>
        <a:p>
          <a:endParaRPr lang="en-US"/>
        </a:p>
      </dgm:t>
    </dgm:pt>
    <dgm:pt modelId="{75A549AF-4D76-4F73-8339-CF191D4760E8}" type="sibTrans" cxnId="{13A69CF9-DDBB-4255-93E5-4865E231BC2C}">
      <dgm:prSet/>
      <dgm:spPr/>
      <dgm:t>
        <a:bodyPr/>
        <a:lstStyle/>
        <a:p>
          <a:endParaRPr lang="en-US"/>
        </a:p>
      </dgm:t>
    </dgm:pt>
    <dgm:pt modelId="{31BA2BD5-BBF5-4225-8D04-BC2564B01642}">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Electrical</a:t>
          </a:r>
          <a:endParaRPr lang="en-US" dirty="0"/>
        </a:p>
      </dgm:t>
    </dgm:pt>
    <dgm:pt modelId="{987B6FEE-F550-4506-A292-E340CAE576C3}" type="parTrans" cxnId="{1C6499ED-C2F6-40DF-9CBF-077185879F37}">
      <dgm:prSet/>
      <dgm:spPr/>
      <dgm:t>
        <a:bodyPr/>
        <a:lstStyle/>
        <a:p>
          <a:endParaRPr lang="en-US"/>
        </a:p>
      </dgm:t>
    </dgm:pt>
    <dgm:pt modelId="{92E1560F-AD17-4BC2-843E-4B1DDC8B6DBE}" type="sibTrans" cxnId="{1C6499ED-C2F6-40DF-9CBF-077185879F37}">
      <dgm:prSet/>
      <dgm:spPr/>
      <dgm:t>
        <a:bodyPr/>
        <a:lstStyle/>
        <a:p>
          <a:endParaRPr lang="en-US"/>
        </a:p>
      </dgm:t>
    </dgm:pt>
    <dgm:pt modelId="{173F2F99-0C3A-4F4E-AF5F-949920B9454C}">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t>Thermal</a:t>
          </a:r>
          <a:endParaRPr lang="en-US" dirty="0"/>
        </a:p>
      </dgm:t>
    </dgm:pt>
    <dgm:pt modelId="{2A49B909-D332-483F-8500-DF4179ECD8A5}" type="parTrans" cxnId="{0D0725DD-A68B-43FC-B86E-3784759F39D6}">
      <dgm:prSet/>
      <dgm:spPr/>
      <dgm:t>
        <a:bodyPr/>
        <a:lstStyle/>
        <a:p>
          <a:endParaRPr lang="en-US"/>
        </a:p>
      </dgm:t>
    </dgm:pt>
    <dgm:pt modelId="{54548CC0-0D48-41BB-A4B8-DF6FEA56FCFF}" type="sibTrans" cxnId="{0D0725DD-A68B-43FC-B86E-3784759F39D6}">
      <dgm:prSet/>
      <dgm:spPr/>
      <dgm:t>
        <a:bodyPr/>
        <a:lstStyle/>
        <a:p>
          <a:endParaRPr lang="en-US"/>
        </a:p>
      </dgm:t>
    </dgm:pt>
    <dgm:pt modelId="{5197DDF6-9B4C-4BFC-BC3A-EA6C58E42FA7}" type="pres">
      <dgm:prSet presAssocID="{A87E6D18-95B4-40A0-A616-F1AC1B16E569}" presName="Name0" presStyleCnt="0">
        <dgm:presLayoutVars>
          <dgm:dir/>
          <dgm:animLvl val="lvl"/>
          <dgm:resizeHandles val="exact"/>
        </dgm:presLayoutVars>
      </dgm:prSet>
      <dgm:spPr/>
    </dgm:pt>
    <dgm:pt modelId="{3182EEB7-EED7-4787-B65E-513516C3A23B}" type="pres">
      <dgm:prSet presAssocID="{04259665-CD0B-4D8B-B4A6-4AA1C95B4DF6}" presName="parTxOnly" presStyleLbl="node1" presStyleIdx="0" presStyleCnt="7">
        <dgm:presLayoutVars>
          <dgm:chMax val="0"/>
          <dgm:chPref val="0"/>
          <dgm:bulletEnabled val="1"/>
        </dgm:presLayoutVars>
      </dgm:prSet>
      <dgm:spPr/>
      <dgm:t>
        <a:bodyPr/>
        <a:lstStyle/>
        <a:p>
          <a:endParaRPr lang="en-US"/>
        </a:p>
      </dgm:t>
    </dgm:pt>
    <dgm:pt modelId="{52879E85-1358-4F47-85CD-2233BCD2A99F}" type="pres">
      <dgm:prSet presAssocID="{3CE7A998-8046-454F-8585-FD69C00DC4BD}" presName="parTxOnlySpace" presStyleCnt="0"/>
      <dgm:spPr/>
    </dgm:pt>
    <dgm:pt modelId="{04F70D9C-938C-4F4F-91EC-D4D528E4A5A5}" type="pres">
      <dgm:prSet presAssocID="{33518A2C-9F14-4486-8758-BD50B2142EF1}" presName="parTxOnly" presStyleLbl="node1" presStyleIdx="1" presStyleCnt="7">
        <dgm:presLayoutVars>
          <dgm:chMax val="0"/>
          <dgm:chPref val="0"/>
          <dgm:bulletEnabled val="1"/>
        </dgm:presLayoutVars>
      </dgm:prSet>
      <dgm:spPr/>
      <dgm:t>
        <a:bodyPr/>
        <a:lstStyle/>
        <a:p>
          <a:endParaRPr lang="en-US"/>
        </a:p>
      </dgm:t>
    </dgm:pt>
    <dgm:pt modelId="{03DF3B91-CF5E-4DB1-A9D6-A5360125BE36}" type="pres">
      <dgm:prSet presAssocID="{E2C77366-044B-4B6C-9003-ACFA476BEDDE}" presName="parTxOnlySpace" presStyleCnt="0"/>
      <dgm:spPr/>
    </dgm:pt>
    <dgm:pt modelId="{37000E98-81DC-4356-95BB-7BC9E7ACF530}" type="pres">
      <dgm:prSet presAssocID="{94756241-BAB5-45B4-91F5-719576B63D90}" presName="parTxOnly" presStyleLbl="node1" presStyleIdx="2" presStyleCnt="7">
        <dgm:presLayoutVars>
          <dgm:chMax val="0"/>
          <dgm:chPref val="0"/>
          <dgm:bulletEnabled val="1"/>
        </dgm:presLayoutVars>
      </dgm:prSet>
      <dgm:spPr/>
      <dgm:t>
        <a:bodyPr/>
        <a:lstStyle/>
        <a:p>
          <a:endParaRPr lang="en-US"/>
        </a:p>
      </dgm:t>
    </dgm:pt>
    <dgm:pt modelId="{7BD15A73-5429-472D-92DA-F447988F5575}" type="pres">
      <dgm:prSet presAssocID="{67A83D8C-5042-4C11-9469-C34643533500}" presName="parTxOnlySpace" presStyleCnt="0"/>
      <dgm:spPr/>
    </dgm:pt>
    <dgm:pt modelId="{903ED198-CD86-4423-8EE5-5F1199C63C2F}" type="pres">
      <dgm:prSet presAssocID="{8A9782C3-DF52-41BF-BB5A-AD73F3640FCD}" presName="parTxOnly" presStyleLbl="node1" presStyleIdx="3" presStyleCnt="7">
        <dgm:presLayoutVars>
          <dgm:chMax val="0"/>
          <dgm:chPref val="0"/>
          <dgm:bulletEnabled val="1"/>
        </dgm:presLayoutVars>
      </dgm:prSet>
      <dgm:spPr/>
      <dgm:t>
        <a:bodyPr/>
        <a:lstStyle/>
        <a:p>
          <a:endParaRPr lang="en-US"/>
        </a:p>
      </dgm:t>
    </dgm:pt>
    <dgm:pt modelId="{B44D9E86-97E7-4906-834A-B79963150A17}" type="pres">
      <dgm:prSet presAssocID="{75A549AF-4D76-4F73-8339-CF191D4760E8}" presName="parTxOnlySpace" presStyleCnt="0"/>
      <dgm:spPr/>
    </dgm:pt>
    <dgm:pt modelId="{6C3C9525-E078-47FA-B730-44C892C0E616}" type="pres">
      <dgm:prSet presAssocID="{173F2F99-0C3A-4F4E-AF5F-949920B9454C}" presName="parTxOnly" presStyleLbl="node1" presStyleIdx="4" presStyleCnt="7">
        <dgm:presLayoutVars>
          <dgm:chMax val="0"/>
          <dgm:chPref val="0"/>
          <dgm:bulletEnabled val="1"/>
        </dgm:presLayoutVars>
      </dgm:prSet>
      <dgm:spPr/>
      <dgm:t>
        <a:bodyPr/>
        <a:lstStyle/>
        <a:p>
          <a:endParaRPr lang="en-US"/>
        </a:p>
      </dgm:t>
    </dgm:pt>
    <dgm:pt modelId="{4CF75D3B-02D9-4612-A285-7A229A4F9E9C}" type="pres">
      <dgm:prSet presAssocID="{54548CC0-0D48-41BB-A4B8-DF6FEA56FCFF}" presName="parTxOnlySpace" presStyleCnt="0"/>
      <dgm:spPr/>
    </dgm:pt>
    <dgm:pt modelId="{C8A8E80E-31BB-450D-9AE1-83090EF4584E}" type="pres">
      <dgm:prSet presAssocID="{31BA2BD5-BBF5-4225-8D04-BC2564B01642}" presName="parTxOnly" presStyleLbl="node1" presStyleIdx="5" presStyleCnt="7">
        <dgm:presLayoutVars>
          <dgm:chMax val="0"/>
          <dgm:chPref val="0"/>
          <dgm:bulletEnabled val="1"/>
        </dgm:presLayoutVars>
      </dgm:prSet>
      <dgm:spPr/>
      <dgm:t>
        <a:bodyPr/>
        <a:lstStyle/>
        <a:p>
          <a:endParaRPr lang="en-US"/>
        </a:p>
      </dgm:t>
    </dgm:pt>
    <dgm:pt modelId="{800C2201-2967-4F52-B591-9E45EE71449F}" type="pres">
      <dgm:prSet presAssocID="{92E1560F-AD17-4BC2-843E-4B1DDC8B6DBE}" presName="parTxOnlySpace" presStyleCnt="0"/>
      <dgm:spPr/>
    </dgm:pt>
    <dgm:pt modelId="{6E1AC135-A264-43D8-951A-4B328C9344B9}" type="pres">
      <dgm:prSet presAssocID="{768F6B5E-18D8-4B50-A55B-58B64A695B56}" presName="parTxOnly" presStyleLbl="node1" presStyleIdx="6" presStyleCnt="7">
        <dgm:presLayoutVars>
          <dgm:chMax val="0"/>
          <dgm:chPref val="0"/>
          <dgm:bulletEnabled val="1"/>
        </dgm:presLayoutVars>
      </dgm:prSet>
      <dgm:spPr/>
      <dgm:t>
        <a:bodyPr/>
        <a:lstStyle/>
        <a:p>
          <a:endParaRPr lang="en-US"/>
        </a:p>
      </dgm:t>
    </dgm:pt>
  </dgm:ptLst>
  <dgm:cxnLst>
    <dgm:cxn modelId="{F20662D8-270B-4608-A20A-7BA4AE805AAD}" type="presOf" srcId="{A87E6D18-95B4-40A0-A616-F1AC1B16E569}" destId="{5197DDF6-9B4C-4BFC-BC3A-EA6C58E42FA7}" srcOrd="0" destOrd="0" presId="urn:microsoft.com/office/officeart/2005/8/layout/chevron1"/>
    <dgm:cxn modelId="{DC73BAD8-ECFF-40D6-8D3E-389214FE3380}" srcId="{A87E6D18-95B4-40A0-A616-F1AC1B16E569}" destId="{768F6B5E-18D8-4B50-A55B-58B64A695B56}" srcOrd="6" destOrd="0" parTransId="{E8BA1BCD-C214-44A4-A4A3-7B5B6EA44478}" sibTransId="{CD6FCF7C-AE39-438B-B07E-01D7FD6E4748}"/>
    <dgm:cxn modelId="{24401803-5F39-42F7-B56D-75A8689D7FC6}" type="presOf" srcId="{04259665-CD0B-4D8B-B4A6-4AA1C95B4DF6}" destId="{3182EEB7-EED7-4787-B65E-513516C3A23B}" srcOrd="0" destOrd="0" presId="urn:microsoft.com/office/officeart/2005/8/layout/chevron1"/>
    <dgm:cxn modelId="{D2A837BA-F4EF-4B9B-91DA-0C59C95F6376}" srcId="{A87E6D18-95B4-40A0-A616-F1AC1B16E569}" destId="{04259665-CD0B-4D8B-B4A6-4AA1C95B4DF6}" srcOrd="0" destOrd="0" parTransId="{80AA4A8F-2804-43C2-B88F-83A02884E53E}" sibTransId="{3CE7A998-8046-454F-8585-FD69C00DC4BD}"/>
    <dgm:cxn modelId="{6E3555FE-04C4-4A0F-BF44-8215FE094A0D}" type="presOf" srcId="{173F2F99-0C3A-4F4E-AF5F-949920B9454C}" destId="{6C3C9525-E078-47FA-B730-44C892C0E616}" srcOrd="0" destOrd="0" presId="urn:microsoft.com/office/officeart/2005/8/layout/chevron1"/>
    <dgm:cxn modelId="{13A69CF9-DDBB-4255-93E5-4865E231BC2C}" srcId="{A87E6D18-95B4-40A0-A616-F1AC1B16E569}" destId="{8A9782C3-DF52-41BF-BB5A-AD73F3640FCD}" srcOrd="3" destOrd="0" parTransId="{1C5D331B-F723-4726-826C-B5D2B98B7242}" sibTransId="{75A549AF-4D76-4F73-8339-CF191D4760E8}"/>
    <dgm:cxn modelId="{6ABB9825-3950-4338-947D-0294835E03B6}" type="presOf" srcId="{94756241-BAB5-45B4-91F5-719576B63D90}" destId="{37000E98-81DC-4356-95BB-7BC9E7ACF530}" srcOrd="0" destOrd="0" presId="urn:microsoft.com/office/officeart/2005/8/layout/chevron1"/>
    <dgm:cxn modelId="{1C6499ED-C2F6-40DF-9CBF-077185879F37}" srcId="{A87E6D18-95B4-40A0-A616-F1AC1B16E569}" destId="{31BA2BD5-BBF5-4225-8D04-BC2564B01642}" srcOrd="5" destOrd="0" parTransId="{987B6FEE-F550-4506-A292-E340CAE576C3}" sibTransId="{92E1560F-AD17-4BC2-843E-4B1DDC8B6DBE}"/>
    <dgm:cxn modelId="{0D0725DD-A68B-43FC-B86E-3784759F39D6}" srcId="{A87E6D18-95B4-40A0-A616-F1AC1B16E569}" destId="{173F2F99-0C3A-4F4E-AF5F-949920B9454C}" srcOrd="4" destOrd="0" parTransId="{2A49B909-D332-483F-8500-DF4179ECD8A5}" sibTransId="{54548CC0-0D48-41BB-A4B8-DF6FEA56FCFF}"/>
    <dgm:cxn modelId="{18E18970-D70A-4DBD-A651-0EFC7CE2D534}" type="presOf" srcId="{31BA2BD5-BBF5-4225-8D04-BC2564B01642}" destId="{C8A8E80E-31BB-450D-9AE1-83090EF4584E}" srcOrd="0" destOrd="0" presId="urn:microsoft.com/office/officeart/2005/8/layout/chevron1"/>
    <dgm:cxn modelId="{B549B32B-A741-48DA-BEA5-4972E98DCEFC}" srcId="{A87E6D18-95B4-40A0-A616-F1AC1B16E569}" destId="{33518A2C-9F14-4486-8758-BD50B2142EF1}" srcOrd="1" destOrd="0" parTransId="{8B4A8E39-91DC-427A-AC2A-4C874082C71B}" sibTransId="{E2C77366-044B-4B6C-9003-ACFA476BEDDE}"/>
    <dgm:cxn modelId="{866BCAE0-A976-447C-BF77-D7935111DDA6}" type="presOf" srcId="{768F6B5E-18D8-4B50-A55B-58B64A695B56}" destId="{6E1AC135-A264-43D8-951A-4B328C9344B9}" srcOrd="0" destOrd="0" presId="urn:microsoft.com/office/officeart/2005/8/layout/chevron1"/>
    <dgm:cxn modelId="{F8FB5269-2A7E-458A-AA96-5508FBAC4B8A}" srcId="{A87E6D18-95B4-40A0-A616-F1AC1B16E569}" destId="{94756241-BAB5-45B4-91F5-719576B63D90}" srcOrd="2" destOrd="0" parTransId="{8595525C-5204-4C5B-8EB5-DA4E3A2095F7}" sibTransId="{67A83D8C-5042-4C11-9469-C34643533500}"/>
    <dgm:cxn modelId="{412408D7-DF88-4160-93AB-B7CCB8CBEF16}" type="presOf" srcId="{8A9782C3-DF52-41BF-BB5A-AD73F3640FCD}" destId="{903ED198-CD86-4423-8EE5-5F1199C63C2F}" srcOrd="0" destOrd="0" presId="urn:microsoft.com/office/officeart/2005/8/layout/chevron1"/>
    <dgm:cxn modelId="{ACF2C36B-7666-4960-8CD4-01AF101236A6}" type="presOf" srcId="{33518A2C-9F14-4486-8758-BD50B2142EF1}" destId="{04F70D9C-938C-4F4F-91EC-D4D528E4A5A5}" srcOrd="0" destOrd="0" presId="urn:microsoft.com/office/officeart/2005/8/layout/chevron1"/>
    <dgm:cxn modelId="{60C951F2-2D6C-41E4-B7BA-45EC81E732FB}" type="presParOf" srcId="{5197DDF6-9B4C-4BFC-BC3A-EA6C58E42FA7}" destId="{3182EEB7-EED7-4787-B65E-513516C3A23B}" srcOrd="0" destOrd="0" presId="urn:microsoft.com/office/officeart/2005/8/layout/chevron1"/>
    <dgm:cxn modelId="{FD61526C-EA2D-4B24-8F0C-B52D41148F06}" type="presParOf" srcId="{5197DDF6-9B4C-4BFC-BC3A-EA6C58E42FA7}" destId="{52879E85-1358-4F47-85CD-2233BCD2A99F}" srcOrd="1" destOrd="0" presId="urn:microsoft.com/office/officeart/2005/8/layout/chevron1"/>
    <dgm:cxn modelId="{DA830D2A-8DEC-4513-A94D-1DA539419EDF}" type="presParOf" srcId="{5197DDF6-9B4C-4BFC-BC3A-EA6C58E42FA7}" destId="{04F70D9C-938C-4F4F-91EC-D4D528E4A5A5}" srcOrd="2" destOrd="0" presId="urn:microsoft.com/office/officeart/2005/8/layout/chevron1"/>
    <dgm:cxn modelId="{38478196-D93E-4BCC-AB61-6A3963766E69}" type="presParOf" srcId="{5197DDF6-9B4C-4BFC-BC3A-EA6C58E42FA7}" destId="{03DF3B91-CF5E-4DB1-A9D6-A5360125BE36}" srcOrd="3" destOrd="0" presId="urn:microsoft.com/office/officeart/2005/8/layout/chevron1"/>
    <dgm:cxn modelId="{B731C798-7D9E-4B17-A409-28410ADC65ED}" type="presParOf" srcId="{5197DDF6-9B4C-4BFC-BC3A-EA6C58E42FA7}" destId="{37000E98-81DC-4356-95BB-7BC9E7ACF530}" srcOrd="4" destOrd="0" presId="urn:microsoft.com/office/officeart/2005/8/layout/chevron1"/>
    <dgm:cxn modelId="{D6596753-0DC4-4976-BB09-1759BEF35584}" type="presParOf" srcId="{5197DDF6-9B4C-4BFC-BC3A-EA6C58E42FA7}" destId="{7BD15A73-5429-472D-92DA-F447988F5575}" srcOrd="5" destOrd="0" presId="urn:microsoft.com/office/officeart/2005/8/layout/chevron1"/>
    <dgm:cxn modelId="{94ED4E0B-40C6-4645-8E78-8B40FCBC82AC}" type="presParOf" srcId="{5197DDF6-9B4C-4BFC-BC3A-EA6C58E42FA7}" destId="{903ED198-CD86-4423-8EE5-5F1199C63C2F}" srcOrd="6" destOrd="0" presId="urn:microsoft.com/office/officeart/2005/8/layout/chevron1"/>
    <dgm:cxn modelId="{ADBADB05-DC53-4E5C-96E1-0E019239085F}" type="presParOf" srcId="{5197DDF6-9B4C-4BFC-BC3A-EA6C58E42FA7}" destId="{B44D9E86-97E7-4906-834A-B79963150A17}" srcOrd="7" destOrd="0" presId="urn:microsoft.com/office/officeart/2005/8/layout/chevron1"/>
    <dgm:cxn modelId="{4597B26F-6BEE-45C2-B5AC-79075A3A0F57}" type="presParOf" srcId="{5197DDF6-9B4C-4BFC-BC3A-EA6C58E42FA7}" destId="{6C3C9525-E078-47FA-B730-44C892C0E616}" srcOrd="8" destOrd="0" presId="urn:microsoft.com/office/officeart/2005/8/layout/chevron1"/>
    <dgm:cxn modelId="{158757A0-383B-4E47-9490-259076C7B668}" type="presParOf" srcId="{5197DDF6-9B4C-4BFC-BC3A-EA6C58E42FA7}" destId="{4CF75D3B-02D9-4612-A285-7A229A4F9E9C}" srcOrd="9" destOrd="0" presId="urn:microsoft.com/office/officeart/2005/8/layout/chevron1"/>
    <dgm:cxn modelId="{F83A8712-9B0C-450B-ABBC-E22161AFA811}" type="presParOf" srcId="{5197DDF6-9B4C-4BFC-BC3A-EA6C58E42FA7}" destId="{C8A8E80E-31BB-450D-9AE1-83090EF4584E}" srcOrd="10" destOrd="0" presId="urn:microsoft.com/office/officeart/2005/8/layout/chevron1"/>
    <dgm:cxn modelId="{19E4BC5D-311A-45E6-A4EB-420266F61F09}" type="presParOf" srcId="{5197DDF6-9B4C-4BFC-BC3A-EA6C58E42FA7}" destId="{800C2201-2967-4F52-B591-9E45EE71449F}" srcOrd="11" destOrd="0" presId="urn:microsoft.com/office/officeart/2005/8/layout/chevron1"/>
    <dgm:cxn modelId="{2838EC53-C139-4C91-A87B-3A43FEC9A1A5}" type="presParOf" srcId="{5197DDF6-9B4C-4BFC-BC3A-EA6C58E42FA7}" destId="{6E1AC135-A264-43D8-951A-4B328C9344B9}"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8.xml><?xml version="1.0" encoding="utf-8"?>
<dgm:dataModel xmlns:dgm="http://schemas.openxmlformats.org/drawingml/2006/diagram" xmlns:a="http://schemas.openxmlformats.org/drawingml/2006/main">
  <dgm:ptLst>
    <dgm:pt modelId="{A87E6D18-95B4-40A0-A616-F1AC1B16E569}" type="doc">
      <dgm:prSet loTypeId="urn:microsoft.com/office/officeart/2005/8/layout/chevron1" loCatId="process" qsTypeId="urn:microsoft.com/office/officeart/2005/8/quickstyle/simple1" qsCatId="simple" csTypeId="urn:microsoft.com/office/officeart/2005/8/colors/accent3_2" csCatId="accent3" phldr="1"/>
      <dgm:spPr/>
    </dgm:pt>
    <dgm:pt modelId="{04259665-CD0B-4D8B-B4A6-4AA1C95B4DF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Overview</a:t>
          </a:r>
          <a:endParaRPr lang="en-US" dirty="0"/>
        </a:p>
      </dgm:t>
    </dgm:pt>
    <dgm:pt modelId="{80AA4A8F-2804-43C2-B88F-83A02884E53E}" type="parTrans" cxnId="{D2A837BA-F4EF-4B9B-91DA-0C59C95F6376}">
      <dgm:prSet/>
      <dgm:spPr/>
      <dgm:t>
        <a:bodyPr/>
        <a:lstStyle/>
        <a:p>
          <a:endParaRPr lang="en-US"/>
        </a:p>
      </dgm:t>
    </dgm:pt>
    <dgm:pt modelId="{3CE7A998-8046-454F-8585-FD69C00DC4BD}" type="sibTrans" cxnId="{D2A837BA-F4EF-4B9B-91DA-0C59C95F6376}">
      <dgm:prSet/>
      <dgm:spPr/>
      <dgm:t>
        <a:bodyPr/>
        <a:lstStyle/>
        <a:p>
          <a:endParaRPr lang="en-US"/>
        </a:p>
      </dgm:t>
    </dgm:pt>
    <dgm:pt modelId="{94756241-BAB5-45B4-91F5-719576B63D90}">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Sensor Selection</a:t>
          </a:r>
          <a:endParaRPr lang="en-US" dirty="0"/>
        </a:p>
      </dgm:t>
    </dgm:pt>
    <dgm:pt modelId="{8595525C-5204-4C5B-8EB5-DA4E3A2095F7}" type="parTrans" cxnId="{F8FB5269-2A7E-458A-AA96-5508FBAC4B8A}">
      <dgm:prSet/>
      <dgm:spPr/>
      <dgm:t>
        <a:bodyPr/>
        <a:lstStyle/>
        <a:p>
          <a:endParaRPr lang="en-US"/>
        </a:p>
      </dgm:t>
    </dgm:pt>
    <dgm:pt modelId="{67A83D8C-5042-4C11-9469-C34643533500}" type="sibTrans" cxnId="{F8FB5269-2A7E-458A-AA96-5508FBAC4B8A}">
      <dgm:prSet/>
      <dgm:spPr/>
      <dgm:t>
        <a:bodyPr/>
        <a:lstStyle/>
        <a:p>
          <a:endParaRPr lang="en-US"/>
        </a:p>
      </dgm:t>
    </dgm:pt>
    <dgm:pt modelId="{768F6B5E-18D8-4B50-A55B-58B64A695B5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Summary</a:t>
          </a:r>
          <a:endParaRPr lang="en-US" dirty="0"/>
        </a:p>
      </dgm:t>
    </dgm:pt>
    <dgm:pt modelId="{E8BA1BCD-C214-44A4-A4A3-7B5B6EA44478}" type="parTrans" cxnId="{DC73BAD8-ECFF-40D6-8D3E-389214FE3380}">
      <dgm:prSet/>
      <dgm:spPr/>
      <dgm:t>
        <a:bodyPr/>
        <a:lstStyle/>
        <a:p>
          <a:endParaRPr lang="en-US"/>
        </a:p>
      </dgm:t>
    </dgm:pt>
    <dgm:pt modelId="{CD6FCF7C-AE39-438B-B07E-01D7FD6E4748}" type="sibTrans" cxnId="{DC73BAD8-ECFF-40D6-8D3E-389214FE3380}">
      <dgm:prSet/>
      <dgm:spPr/>
      <dgm:t>
        <a:bodyPr/>
        <a:lstStyle/>
        <a:p>
          <a:endParaRPr lang="en-US"/>
        </a:p>
      </dgm:t>
    </dgm:pt>
    <dgm:pt modelId="{33518A2C-9F14-4486-8758-BD50B2142EF1}">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Requirements</a:t>
          </a:r>
          <a:endParaRPr lang="en-US" dirty="0"/>
        </a:p>
      </dgm:t>
    </dgm:pt>
    <dgm:pt modelId="{E2C77366-044B-4B6C-9003-ACFA476BEDDE}" type="sibTrans" cxnId="{B549B32B-A741-48DA-BEA5-4972E98DCEFC}">
      <dgm:prSet/>
      <dgm:spPr/>
      <dgm:t>
        <a:bodyPr/>
        <a:lstStyle/>
        <a:p>
          <a:endParaRPr lang="en-US"/>
        </a:p>
      </dgm:t>
    </dgm:pt>
    <dgm:pt modelId="{8B4A8E39-91DC-427A-AC2A-4C874082C71B}" type="parTrans" cxnId="{B549B32B-A741-48DA-BEA5-4972E98DCEFC}">
      <dgm:prSet/>
      <dgm:spPr/>
      <dgm:t>
        <a:bodyPr/>
        <a:lstStyle/>
        <a:p>
          <a:endParaRPr lang="en-US"/>
        </a:p>
      </dgm:t>
    </dgm:pt>
    <dgm:pt modelId="{8A9782C3-DF52-41BF-BB5A-AD73F3640FCD}">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Mechanical</a:t>
          </a:r>
          <a:endParaRPr lang="en-US" dirty="0"/>
        </a:p>
      </dgm:t>
    </dgm:pt>
    <dgm:pt modelId="{1C5D331B-F723-4726-826C-B5D2B98B7242}" type="parTrans" cxnId="{13A69CF9-DDBB-4255-93E5-4865E231BC2C}">
      <dgm:prSet/>
      <dgm:spPr/>
      <dgm:t>
        <a:bodyPr/>
        <a:lstStyle/>
        <a:p>
          <a:endParaRPr lang="en-US"/>
        </a:p>
      </dgm:t>
    </dgm:pt>
    <dgm:pt modelId="{75A549AF-4D76-4F73-8339-CF191D4760E8}" type="sibTrans" cxnId="{13A69CF9-DDBB-4255-93E5-4865E231BC2C}">
      <dgm:prSet/>
      <dgm:spPr/>
      <dgm:t>
        <a:bodyPr/>
        <a:lstStyle/>
        <a:p>
          <a:endParaRPr lang="en-US"/>
        </a:p>
      </dgm:t>
    </dgm:pt>
    <dgm:pt modelId="{31BA2BD5-BBF5-4225-8D04-BC2564B01642}">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t>Electrical</a:t>
          </a:r>
          <a:endParaRPr lang="en-US" dirty="0"/>
        </a:p>
      </dgm:t>
    </dgm:pt>
    <dgm:pt modelId="{987B6FEE-F550-4506-A292-E340CAE576C3}" type="parTrans" cxnId="{1C6499ED-C2F6-40DF-9CBF-077185879F37}">
      <dgm:prSet/>
      <dgm:spPr/>
      <dgm:t>
        <a:bodyPr/>
        <a:lstStyle/>
        <a:p>
          <a:endParaRPr lang="en-US"/>
        </a:p>
      </dgm:t>
    </dgm:pt>
    <dgm:pt modelId="{92E1560F-AD17-4BC2-843E-4B1DDC8B6DBE}" type="sibTrans" cxnId="{1C6499ED-C2F6-40DF-9CBF-077185879F37}">
      <dgm:prSet/>
      <dgm:spPr/>
      <dgm:t>
        <a:bodyPr/>
        <a:lstStyle/>
        <a:p>
          <a:endParaRPr lang="en-US"/>
        </a:p>
      </dgm:t>
    </dgm:pt>
    <dgm:pt modelId="{173F2F99-0C3A-4F4E-AF5F-949920B9454C}">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Thermal</a:t>
          </a:r>
          <a:endParaRPr lang="en-US" dirty="0"/>
        </a:p>
      </dgm:t>
    </dgm:pt>
    <dgm:pt modelId="{2A49B909-D332-483F-8500-DF4179ECD8A5}" type="parTrans" cxnId="{0D0725DD-A68B-43FC-B86E-3784759F39D6}">
      <dgm:prSet/>
      <dgm:spPr/>
      <dgm:t>
        <a:bodyPr/>
        <a:lstStyle/>
        <a:p>
          <a:endParaRPr lang="en-US"/>
        </a:p>
      </dgm:t>
    </dgm:pt>
    <dgm:pt modelId="{54548CC0-0D48-41BB-A4B8-DF6FEA56FCFF}" type="sibTrans" cxnId="{0D0725DD-A68B-43FC-B86E-3784759F39D6}">
      <dgm:prSet/>
      <dgm:spPr/>
      <dgm:t>
        <a:bodyPr/>
        <a:lstStyle/>
        <a:p>
          <a:endParaRPr lang="en-US"/>
        </a:p>
      </dgm:t>
    </dgm:pt>
    <dgm:pt modelId="{5197DDF6-9B4C-4BFC-BC3A-EA6C58E42FA7}" type="pres">
      <dgm:prSet presAssocID="{A87E6D18-95B4-40A0-A616-F1AC1B16E569}" presName="Name0" presStyleCnt="0">
        <dgm:presLayoutVars>
          <dgm:dir/>
          <dgm:animLvl val="lvl"/>
          <dgm:resizeHandles val="exact"/>
        </dgm:presLayoutVars>
      </dgm:prSet>
      <dgm:spPr/>
    </dgm:pt>
    <dgm:pt modelId="{3182EEB7-EED7-4787-B65E-513516C3A23B}" type="pres">
      <dgm:prSet presAssocID="{04259665-CD0B-4D8B-B4A6-4AA1C95B4DF6}" presName="parTxOnly" presStyleLbl="node1" presStyleIdx="0" presStyleCnt="7">
        <dgm:presLayoutVars>
          <dgm:chMax val="0"/>
          <dgm:chPref val="0"/>
          <dgm:bulletEnabled val="1"/>
        </dgm:presLayoutVars>
      </dgm:prSet>
      <dgm:spPr/>
      <dgm:t>
        <a:bodyPr/>
        <a:lstStyle/>
        <a:p>
          <a:endParaRPr lang="en-US"/>
        </a:p>
      </dgm:t>
    </dgm:pt>
    <dgm:pt modelId="{52879E85-1358-4F47-85CD-2233BCD2A99F}" type="pres">
      <dgm:prSet presAssocID="{3CE7A998-8046-454F-8585-FD69C00DC4BD}" presName="parTxOnlySpace" presStyleCnt="0"/>
      <dgm:spPr/>
    </dgm:pt>
    <dgm:pt modelId="{04F70D9C-938C-4F4F-91EC-D4D528E4A5A5}" type="pres">
      <dgm:prSet presAssocID="{33518A2C-9F14-4486-8758-BD50B2142EF1}" presName="parTxOnly" presStyleLbl="node1" presStyleIdx="1" presStyleCnt="7">
        <dgm:presLayoutVars>
          <dgm:chMax val="0"/>
          <dgm:chPref val="0"/>
          <dgm:bulletEnabled val="1"/>
        </dgm:presLayoutVars>
      </dgm:prSet>
      <dgm:spPr/>
      <dgm:t>
        <a:bodyPr/>
        <a:lstStyle/>
        <a:p>
          <a:endParaRPr lang="en-US"/>
        </a:p>
      </dgm:t>
    </dgm:pt>
    <dgm:pt modelId="{03DF3B91-CF5E-4DB1-A9D6-A5360125BE36}" type="pres">
      <dgm:prSet presAssocID="{E2C77366-044B-4B6C-9003-ACFA476BEDDE}" presName="parTxOnlySpace" presStyleCnt="0"/>
      <dgm:spPr/>
    </dgm:pt>
    <dgm:pt modelId="{37000E98-81DC-4356-95BB-7BC9E7ACF530}" type="pres">
      <dgm:prSet presAssocID="{94756241-BAB5-45B4-91F5-719576B63D90}" presName="parTxOnly" presStyleLbl="node1" presStyleIdx="2" presStyleCnt="7">
        <dgm:presLayoutVars>
          <dgm:chMax val="0"/>
          <dgm:chPref val="0"/>
          <dgm:bulletEnabled val="1"/>
        </dgm:presLayoutVars>
      </dgm:prSet>
      <dgm:spPr/>
      <dgm:t>
        <a:bodyPr/>
        <a:lstStyle/>
        <a:p>
          <a:endParaRPr lang="en-US"/>
        </a:p>
      </dgm:t>
    </dgm:pt>
    <dgm:pt modelId="{7BD15A73-5429-472D-92DA-F447988F5575}" type="pres">
      <dgm:prSet presAssocID="{67A83D8C-5042-4C11-9469-C34643533500}" presName="parTxOnlySpace" presStyleCnt="0"/>
      <dgm:spPr/>
    </dgm:pt>
    <dgm:pt modelId="{903ED198-CD86-4423-8EE5-5F1199C63C2F}" type="pres">
      <dgm:prSet presAssocID="{8A9782C3-DF52-41BF-BB5A-AD73F3640FCD}" presName="parTxOnly" presStyleLbl="node1" presStyleIdx="3" presStyleCnt="7">
        <dgm:presLayoutVars>
          <dgm:chMax val="0"/>
          <dgm:chPref val="0"/>
          <dgm:bulletEnabled val="1"/>
        </dgm:presLayoutVars>
      </dgm:prSet>
      <dgm:spPr/>
      <dgm:t>
        <a:bodyPr/>
        <a:lstStyle/>
        <a:p>
          <a:endParaRPr lang="en-US"/>
        </a:p>
      </dgm:t>
    </dgm:pt>
    <dgm:pt modelId="{B44D9E86-97E7-4906-834A-B79963150A17}" type="pres">
      <dgm:prSet presAssocID="{75A549AF-4D76-4F73-8339-CF191D4760E8}" presName="parTxOnlySpace" presStyleCnt="0"/>
      <dgm:spPr/>
    </dgm:pt>
    <dgm:pt modelId="{6C3C9525-E078-47FA-B730-44C892C0E616}" type="pres">
      <dgm:prSet presAssocID="{173F2F99-0C3A-4F4E-AF5F-949920B9454C}" presName="parTxOnly" presStyleLbl="node1" presStyleIdx="4" presStyleCnt="7">
        <dgm:presLayoutVars>
          <dgm:chMax val="0"/>
          <dgm:chPref val="0"/>
          <dgm:bulletEnabled val="1"/>
        </dgm:presLayoutVars>
      </dgm:prSet>
      <dgm:spPr/>
      <dgm:t>
        <a:bodyPr/>
        <a:lstStyle/>
        <a:p>
          <a:endParaRPr lang="en-US"/>
        </a:p>
      </dgm:t>
    </dgm:pt>
    <dgm:pt modelId="{4CF75D3B-02D9-4612-A285-7A229A4F9E9C}" type="pres">
      <dgm:prSet presAssocID="{54548CC0-0D48-41BB-A4B8-DF6FEA56FCFF}" presName="parTxOnlySpace" presStyleCnt="0"/>
      <dgm:spPr/>
    </dgm:pt>
    <dgm:pt modelId="{C8A8E80E-31BB-450D-9AE1-83090EF4584E}" type="pres">
      <dgm:prSet presAssocID="{31BA2BD5-BBF5-4225-8D04-BC2564B01642}" presName="parTxOnly" presStyleLbl="node1" presStyleIdx="5" presStyleCnt="7">
        <dgm:presLayoutVars>
          <dgm:chMax val="0"/>
          <dgm:chPref val="0"/>
          <dgm:bulletEnabled val="1"/>
        </dgm:presLayoutVars>
      </dgm:prSet>
      <dgm:spPr/>
      <dgm:t>
        <a:bodyPr/>
        <a:lstStyle/>
        <a:p>
          <a:endParaRPr lang="en-US"/>
        </a:p>
      </dgm:t>
    </dgm:pt>
    <dgm:pt modelId="{800C2201-2967-4F52-B591-9E45EE71449F}" type="pres">
      <dgm:prSet presAssocID="{92E1560F-AD17-4BC2-843E-4B1DDC8B6DBE}" presName="parTxOnlySpace" presStyleCnt="0"/>
      <dgm:spPr/>
    </dgm:pt>
    <dgm:pt modelId="{6E1AC135-A264-43D8-951A-4B328C9344B9}" type="pres">
      <dgm:prSet presAssocID="{768F6B5E-18D8-4B50-A55B-58B64A695B56}" presName="parTxOnly" presStyleLbl="node1" presStyleIdx="6" presStyleCnt="7">
        <dgm:presLayoutVars>
          <dgm:chMax val="0"/>
          <dgm:chPref val="0"/>
          <dgm:bulletEnabled val="1"/>
        </dgm:presLayoutVars>
      </dgm:prSet>
      <dgm:spPr/>
      <dgm:t>
        <a:bodyPr/>
        <a:lstStyle/>
        <a:p>
          <a:endParaRPr lang="en-US"/>
        </a:p>
      </dgm:t>
    </dgm:pt>
  </dgm:ptLst>
  <dgm:cxnLst>
    <dgm:cxn modelId="{DC73BAD8-ECFF-40D6-8D3E-389214FE3380}" srcId="{A87E6D18-95B4-40A0-A616-F1AC1B16E569}" destId="{768F6B5E-18D8-4B50-A55B-58B64A695B56}" srcOrd="6" destOrd="0" parTransId="{E8BA1BCD-C214-44A4-A4A3-7B5B6EA44478}" sibTransId="{CD6FCF7C-AE39-438B-B07E-01D7FD6E4748}"/>
    <dgm:cxn modelId="{FABB5E47-3098-4456-B9E3-08F20A97D780}" type="presOf" srcId="{94756241-BAB5-45B4-91F5-719576B63D90}" destId="{37000E98-81DC-4356-95BB-7BC9E7ACF530}" srcOrd="0" destOrd="0" presId="urn:microsoft.com/office/officeart/2005/8/layout/chevron1"/>
    <dgm:cxn modelId="{D2A837BA-F4EF-4B9B-91DA-0C59C95F6376}" srcId="{A87E6D18-95B4-40A0-A616-F1AC1B16E569}" destId="{04259665-CD0B-4D8B-B4A6-4AA1C95B4DF6}" srcOrd="0" destOrd="0" parTransId="{80AA4A8F-2804-43C2-B88F-83A02884E53E}" sibTransId="{3CE7A998-8046-454F-8585-FD69C00DC4BD}"/>
    <dgm:cxn modelId="{71C47444-7CAB-41FD-9C69-5415163212B0}" type="presOf" srcId="{8A9782C3-DF52-41BF-BB5A-AD73F3640FCD}" destId="{903ED198-CD86-4423-8EE5-5F1199C63C2F}" srcOrd="0" destOrd="0" presId="urn:microsoft.com/office/officeart/2005/8/layout/chevron1"/>
    <dgm:cxn modelId="{4CD74980-FDE6-47AA-8328-CAEFBB1A5B43}" type="presOf" srcId="{04259665-CD0B-4D8B-B4A6-4AA1C95B4DF6}" destId="{3182EEB7-EED7-4787-B65E-513516C3A23B}" srcOrd="0" destOrd="0" presId="urn:microsoft.com/office/officeart/2005/8/layout/chevron1"/>
    <dgm:cxn modelId="{13A69CF9-DDBB-4255-93E5-4865E231BC2C}" srcId="{A87E6D18-95B4-40A0-A616-F1AC1B16E569}" destId="{8A9782C3-DF52-41BF-BB5A-AD73F3640FCD}" srcOrd="3" destOrd="0" parTransId="{1C5D331B-F723-4726-826C-B5D2B98B7242}" sibTransId="{75A549AF-4D76-4F73-8339-CF191D4760E8}"/>
    <dgm:cxn modelId="{1C6499ED-C2F6-40DF-9CBF-077185879F37}" srcId="{A87E6D18-95B4-40A0-A616-F1AC1B16E569}" destId="{31BA2BD5-BBF5-4225-8D04-BC2564B01642}" srcOrd="5" destOrd="0" parTransId="{987B6FEE-F550-4506-A292-E340CAE576C3}" sibTransId="{92E1560F-AD17-4BC2-843E-4B1DDC8B6DBE}"/>
    <dgm:cxn modelId="{C998964F-740F-431C-97E6-E459BA57778F}" type="presOf" srcId="{768F6B5E-18D8-4B50-A55B-58B64A695B56}" destId="{6E1AC135-A264-43D8-951A-4B328C9344B9}" srcOrd="0" destOrd="0" presId="urn:microsoft.com/office/officeart/2005/8/layout/chevron1"/>
    <dgm:cxn modelId="{0D0725DD-A68B-43FC-B86E-3784759F39D6}" srcId="{A87E6D18-95B4-40A0-A616-F1AC1B16E569}" destId="{173F2F99-0C3A-4F4E-AF5F-949920B9454C}" srcOrd="4" destOrd="0" parTransId="{2A49B909-D332-483F-8500-DF4179ECD8A5}" sibTransId="{54548CC0-0D48-41BB-A4B8-DF6FEA56FCFF}"/>
    <dgm:cxn modelId="{B549B32B-A741-48DA-BEA5-4972E98DCEFC}" srcId="{A87E6D18-95B4-40A0-A616-F1AC1B16E569}" destId="{33518A2C-9F14-4486-8758-BD50B2142EF1}" srcOrd="1" destOrd="0" parTransId="{8B4A8E39-91DC-427A-AC2A-4C874082C71B}" sibTransId="{E2C77366-044B-4B6C-9003-ACFA476BEDDE}"/>
    <dgm:cxn modelId="{682EF894-C9B9-449B-AC90-207C45DA024B}" type="presOf" srcId="{A87E6D18-95B4-40A0-A616-F1AC1B16E569}" destId="{5197DDF6-9B4C-4BFC-BC3A-EA6C58E42FA7}" srcOrd="0" destOrd="0" presId="urn:microsoft.com/office/officeart/2005/8/layout/chevron1"/>
    <dgm:cxn modelId="{F8FB5269-2A7E-458A-AA96-5508FBAC4B8A}" srcId="{A87E6D18-95B4-40A0-A616-F1AC1B16E569}" destId="{94756241-BAB5-45B4-91F5-719576B63D90}" srcOrd="2" destOrd="0" parTransId="{8595525C-5204-4C5B-8EB5-DA4E3A2095F7}" sibTransId="{67A83D8C-5042-4C11-9469-C34643533500}"/>
    <dgm:cxn modelId="{424FBEF2-42D6-4B4A-9AA4-4583DE4C5964}" type="presOf" srcId="{33518A2C-9F14-4486-8758-BD50B2142EF1}" destId="{04F70D9C-938C-4F4F-91EC-D4D528E4A5A5}" srcOrd="0" destOrd="0" presId="urn:microsoft.com/office/officeart/2005/8/layout/chevron1"/>
    <dgm:cxn modelId="{19AB7FC3-B0D4-414D-A0CC-7F82FC0C23D2}" type="presOf" srcId="{31BA2BD5-BBF5-4225-8D04-BC2564B01642}" destId="{C8A8E80E-31BB-450D-9AE1-83090EF4584E}" srcOrd="0" destOrd="0" presId="urn:microsoft.com/office/officeart/2005/8/layout/chevron1"/>
    <dgm:cxn modelId="{A56E851B-F7FF-45E1-B122-EA5A01067966}" type="presOf" srcId="{173F2F99-0C3A-4F4E-AF5F-949920B9454C}" destId="{6C3C9525-E078-47FA-B730-44C892C0E616}" srcOrd="0" destOrd="0" presId="urn:microsoft.com/office/officeart/2005/8/layout/chevron1"/>
    <dgm:cxn modelId="{73E94910-A832-4966-A4ED-6CBC0158E963}" type="presParOf" srcId="{5197DDF6-9B4C-4BFC-BC3A-EA6C58E42FA7}" destId="{3182EEB7-EED7-4787-B65E-513516C3A23B}" srcOrd="0" destOrd="0" presId="urn:microsoft.com/office/officeart/2005/8/layout/chevron1"/>
    <dgm:cxn modelId="{63F396E9-B0AA-423B-B662-9404321344BD}" type="presParOf" srcId="{5197DDF6-9B4C-4BFC-BC3A-EA6C58E42FA7}" destId="{52879E85-1358-4F47-85CD-2233BCD2A99F}" srcOrd="1" destOrd="0" presId="urn:microsoft.com/office/officeart/2005/8/layout/chevron1"/>
    <dgm:cxn modelId="{9424BD8C-C478-4226-BACD-C44AA16806CB}" type="presParOf" srcId="{5197DDF6-9B4C-4BFC-BC3A-EA6C58E42FA7}" destId="{04F70D9C-938C-4F4F-91EC-D4D528E4A5A5}" srcOrd="2" destOrd="0" presId="urn:microsoft.com/office/officeart/2005/8/layout/chevron1"/>
    <dgm:cxn modelId="{7A33D7CE-6986-4073-A863-9722BDACBF14}" type="presParOf" srcId="{5197DDF6-9B4C-4BFC-BC3A-EA6C58E42FA7}" destId="{03DF3B91-CF5E-4DB1-A9D6-A5360125BE36}" srcOrd="3" destOrd="0" presId="urn:microsoft.com/office/officeart/2005/8/layout/chevron1"/>
    <dgm:cxn modelId="{50A12C09-8776-46DD-9E38-E6AD08980E38}" type="presParOf" srcId="{5197DDF6-9B4C-4BFC-BC3A-EA6C58E42FA7}" destId="{37000E98-81DC-4356-95BB-7BC9E7ACF530}" srcOrd="4" destOrd="0" presId="urn:microsoft.com/office/officeart/2005/8/layout/chevron1"/>
    <dgm:cxn modelId="{9EC6CCDE-9C27-4CAB-8CB3-6C93835664B8}" type="presParOf" srcId="{5197DDF6-9B4C-4BFC-BC3A-EA6C58E42FA7}" destId="{7BD15A73-5429-472D-92DA-F447988F5575}" srcOrd="5" destOrd="0" presId="urn:microsoft.com/office/officeart/2005/8/layout/chevron1"/>
    <dgm:cxn modelId="{931E453F-3D4D-4AC4-96FA-E3641AAF60CC}" type="presParOf" srcId="{5197DDF6-9B4C-4BFC-BC3A-EA6C58E42FA7}" destId="{903ED198-CD86-4423-8EE5-5F1199C63C2F}" srcOrd="6" destOrd="0" presId="urn:microsoft.com/office/officeart/2005/8/layout/chevron1"/>
    <dgm:cxn modelId="{201095BB-9BE0-4415-A4A8-3C270023AFEE}" type="presParOf" srcId="{5197DDF6-9B4C-4BFC-BC3A-EA6C58E42FA7}" destId="{B44D9E86-97E7-4906-834A-B79963150A17}" srcOrd="7" destOrd="0" presId="urn:microsoft.com/office/officeart/2005/8/layout/chevron1"/>
    <dgm:cxn modelId="{58137A3F-C267-4BA9-9C1F-DFF4C1F1EE72}" type="presParOf" srcId="{5197DDF6-9B4C-4BFC-BC3A-EA6C58E42FA7}" destId="{6C3C9525-E078-47FA-B730-44C892C0E616}" srcOrd="8" destOrd="0" presId="urn:microsoft.com/office/officeart/2005/8/layout/chevron1"/>
    <dgm:cxn modelId="{953E8808-A72F-477C-9325-C5CE1A5C61B5}" type="presParOf" srcId="{5197DDF6-9B4C-4BFC-BC3A-EA6C58E42FA7}" destId="{4CF75D3B-02D9-4612-A285-7A229A4F9E9C}" srcOrd="9" destOrd="0" presId="urn:microsoft.com/office/officeart/2005/8/layout/chevron1"/>
    <dgm:cxn modelId="{6813BD44-2384-4538-A5C5-2F3244DCD968}" type="presParOf" srcId="{5197DDF6-9B4C-4BFC-BC3A-EA6C58E42FA7}" destId="{C8A8E80E-31BB-450D-9AE1-83090EF4584E}" srcOrd="10" destOrd="0" presId="urn:microsoft.com/office/officeart/2005/8/layout/chevron1"/>
    <dgm:cxn modelId="{2C85DFDE-8CA6-478A-A762-1ED190D9480F}" type="presParOf" srcId="{5197DDF6-9B4C-4BFC-BC3A-EA6C58E42FA7}" destId="{800C2201-2967-4F52-B591-9E45EE71449F}" srcOrd="11" destOrd="0" presId="urn:microsoft.com/office/officeart/2005/8/layout/chevron1"/>
    <dgm:cxn modelId="{8C039460-0C92-4E10-A3E8-D36491D0B7D4}" type="presParOf" srcId="{5197DDF6-9B4C-4BFC-BC3A-EA6C58E42FA7}" destId="{6E1AC135-A264-43D8-951A-4B328C9344B9}"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A87E6D18-95B4-40A0-A616-F1AC1B16E569}" type="doc">
      <dgm:prSet loTypeId="urn:microsoft.com/office/officeart/2005/8/layout/chevron1" loCatId="process" qsTypeId="urn:microsoft.com/office/officeart/2005/8/quickstyle/simple1" qsCatId="simple" csTypeId="urn:microsoft.com/office/officeart/2005/8/colors/accent3_2" csCatId="accent3" phldr="1"/>
      <dgm:spPr/>
    </dgm:pt>
    <dgm:pt modelId="{04259665-CD0B-4D8B-B4A6-4AA1C95B4DF6}">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t>Overview</a:t>
          </a:r>
          <a:endParaRPr lang="en-US" dirty="0"/>
        </a:p>
      </dgm:t>
    </dgm:pt>
    <dgm:pt modelId="{80AA4A8F-2804-43C2-B88F-83A02884E53E}" type="parTrans" cxnId="{D2A837BA-F4EF-4B9B-91DA-0C59C95F6376}">
      <dgm:prSet/>
      <dgm:spPr/>
      <dgm:t>
        <a:bodyPr/>
        <a:lstStyle/>
        <a:p>
          <a:endParaRPr lang="en-US"/>
        </a:p>
      </dgm:t>
    </dgm:pt>
    <dgm:pt modelId="{3CE7A998-8046-454F-8585-FD69C00DC4BD}" type="sibTrans" cxnId="{D2A837BA-F4EF-4B9B-91DA-0C59C95F6376}">
      <dgm:prSet/>
      <dgm:spPr/>
      <dgm:t>
        <a:bodyPr/>
        <a:lstStyle/>
        <a:p>
          <a:endParaRPr lang="en-US"/>
        </a:p>
      </dgm:t>
    </dgm:pt>
    <dgm:pt modelId="{94756241-BAB5-45B4-91F5-719576B63D90}">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Sensor Selection</a:t>
          </a:r>
          <a:endParaRPr lang="en-US" dirty="0"/>
        </a:p>
      </dgm:t>
    </dgm:pt>
    <dgm:pt modelId="{8595525C-5204-4C5B-8EB5-DA4E3A2095F7}" type="parTrans" cxnId="{F8FB5269-2A7E-458A-AA96-5508FBAC4B8A}">
      <dgm:prSet/>
      <dgm:spPr/>
      <dgm:t>
        <a:bodyPr/>
        <a:lstStyle/>
        <a:p>
          <a:endParaRPr lang="en-US"/>
        </a:p>
      </dgm:t>
    </dgm:pt>
    <dgm:pt modelId="{67A83D8C-5042-4C11-9469-C34643533500}" type="sibTrans" cxnId="{F8FB5269-2A7E-458A-AA96-5508FBAC4B8A}">
      <dgm:prSet/>
      <dgm:spPr/>
      <dgm:t>
        <a:bodyPr/>
        <a:lstStyle/>
        <a:p>
          <a:endParaRPr lang="en-US"/>
        </a:p>
      </dgm:t>
    </dgm:pt>
    <dgm:pt modelId="{768F6B5E-18D8-4B50-A55B-58B64A695B5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Summary</a:t>
          </a:r>
          <a:endParaRPr lang="en-US" dirty="0"/>
        </a:p>
      </dgm:t>
    </dgm:pt>
    <dgm:pt modelId="{E8BA1BCD-C214-44A4-A4A3-7B5B6EA44478}" type="parTrans" cxnId="{DC73BAD8-ECFF-40D6-8D3E-389214FE3380}">
      <dgm:prSet/>
      <dgm:spPr/>
      <dgm:t>
        <a:bodyPr/>
        <a:lstStyle/>
        <a:p>
          <a:endParaRPr lang="en-US"/>
        </a:p>
      </dgm:t>
    </dgm:pt>
    <dgm:pt modelId="{CD6FCF7C-AE39-438B-B07E-01D7FD6E4748}" type="sibTrans" cxnId="{DC73BAD8-ECFF-40D6-8D3E-389214FE3380}">
      <dgm:prSet/>
      <dgm:spPr/>
      <dgm:t>
        <a:bodyPr/>
        <a:lstStyle/>
        <a:p>
          <a:endParaRPr lang="en-US"/>
        </a:p>
      </dgm:t>
    </dgm:pt>
    <dgm:pt modelId="{33518A2C-9F14-4486-8758-BD50B2142EF1}">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Requirements</a:t>
          </a:r>
          <a:endParaRPr lang="en-US" dirty="0"/>
        </a:p>
      </dgm:t>
    </dgm:pt>
    <dgm:pt modelId="{E2C77366-044B-4B6C-9003-ACFA476BEDDE}" type="sibTrans" cxnId="{B549B32B-A741-48DA-BEA5-4972E98DCEFC}">
      <dgm:prSet/>
      <dgm:spPr/>
      <dgm:t>
        <a:bodyPr/>
        <a:lstStyle/>
        <a:p>
          <a:endParaRPr lang="en-US"/>
        </a:p>
      </dgm:t>
    </dgm:pt>
    <dgm:pt modelId="{8B4A8E39-91DC-427A-AC2A-4C874082C71B}" type="parTrans" cxnId="{B549B32B-A741-48DA-BEA5-4972E98DCEFC}">
      <dgm:prSet/>
      <dgm:spPr/>
      <dgm:t>
        <a:bodyPr/>
        <a:lstStyle/>
        <a:p>
          <a:endParaRPr lang="en-US"/>
        </a:p>
      </dgm:t>
    </dgm:pt>
    <dgm:pt modelId="{8A9782C3-DF52-41BF-BB5A-AD73F3640FCD}">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Mechanical</a:t>
          </a:r>
          <a:endParaRPr lang="en-US" dirty="0"/>
        </a:p>
      </dgm:t>
    </dgm:pt>
    <dgm:pt modelId="{1C5D331B-F723-4726-826C-B5D2B98B7242}" type="parTrans" cxnId="{13A69CF9-DDBB-4255-93E5-4865E231BC2C}">
      <dgm:prSet/>
      <dgm:spPr/>
      <dgm:t>
        <a:bodyPr/>
        <a:lstStyle/>
        <a:p>
          <a:endParaRPr lang="en-US"/>
        </a:p>
      </dgm:t>
    </dgm:pt>
    <dgm:pt modelId="{75A549AF-4D76-4F73-8339-CF191D4760E8}" type="sibTrans" cxnId="{13A69CF9-DDBB-4255-93E5-4865E231BC2C}">
      <dgm:prSet/>
      <dgm:spPr/>
      <dgm:t>
        <a:bodyPr/>
        <a:lstStyle/>
        <a:p>
          <a:endParaRPr lang="en-US"/>
        </a:p>
      </dgm:t>
    </dgm:pt>
    <dgm:pt modelId="{31BA2BD5-BBF5-4225-8D04-BC2564B01642}">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Electrical</a:t>
          </a:r>
          <a:endParaRPr lang="en-US" dirty="0"/>
        </a:p>
      </dgm:t>
    </dgm:pt>
    <dgm:pt modelId="{987B6FEE-F550-4506-A292-E340CAE576C3}" type="parTrans" cxnId="{1C6499ED-C2F6-40DF-9CBF-077185879F37}">
      <dgm:prSet/>
      <dgm:spPr/>
      <dgm:t>
        <a:bodyPr/>
        <a:lstStyle/>
        <a:p>
          <a:endParaRPr lang="en-US"/>
        </a:p>
      </dgm:t>
    </dgm:pt>
    <dgm:pt modelId="{92E1560F-AD17-4BC2-843E-4B1DDC8B6DBE}" type="sibTrans" cxnId="{1C6499ED-C2F6-40DF-9CBF-077185879F37}">
      <dgm:prSet/>
      <dgm:spPr/>
      <dgm:t>
        <a:bodyPr/>
        <a:lstStyle/>
        <a:p>
          <a:endParaRPr lang="en-US"/>
        </a:p>
      </dgm:t>
    </dgm:pt>
    <dgm:pt modelId="{173F2F99-0C3A-4F4E-AF5F-949920B9454C}">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Thermal</a:t>
          </a:r>
          <a:endParaRPr lang="en-US" dirty="0"/>
        </a:p>
      </dgm:t>
    </dgm:pt>
    <dgm:pt modelId="{2A49B909-D332-483F-8500-DF4179ECD8A5}" type="parTrans" cxnId="{0D0725DD-A68B-43FC-B86E-3784759F39D6}">
      <dgm:prSet/>
      <dgm:spPr/>
      <dgm:t>
        <a:bodyPr/>
        <a:lstStyle/>
        <a:p>
          <a:endParaRPr lang="en-US"/>
        </a:p>
      </dgm:t>
    </dgm:pt>
    <dgm:pt modelId="{54548CC0-0D48-41BB-A4B8-DF6FEA56FCFF}" type="sibTrans" cxnId="{0D0725DD-A68B-43FC-B86E-3784759F39D6}">
      <dgm:prSet/>
      <dgm:spPr/>
      <dgm:t>
        <a:bodyPr/>
        <a:lstStyle/>
        <a:p>
          <a:endParaRPr lang="en-US"/>
        </a:p>
      </dgm:t>
    </dgm:pt>
    <dgm:pt modelId="{5197DDF6-9B4C-4BFC-BC3A-EA6C58E42FA7}" type="pres">
      <dgm:prSet presAssocID="{A87E6D18-95B4-40A0-A616-F1AC1B16E569}" presName="Name0" presStyleCnt="0">
        <dgm:presLayoutVars>
          <dgm:dir/>
          <dgm:animLvl val="lvl"/>
          <dgm:resizeHandles val="exact"/>
        </dgm:presLayoutVars>
      </dgm:prSet>
      <dgm:spPr/>
    </dgm:pt>
    <dgm:pt modelId="{3182EEB7-EED7-4787-B65E-513516C3A23B}" type="pres">
      <dgm:prSet presAssocID="{04259665-CD0B-4D8B-B4A6-4AA1C95B4DF6}" presName="parTxOnly" presStyleLbl="node1" presStyleIdx="0" presStyleCnt="7">
        <dgm:presLayoutVars>
          <dgm:chMax val="0"/>
          <dgm:chPref val="0"/>
          <dgm:bulletEnabled val="1"/>
        </dgm:presLayoutVars>
      </dgm:prSet>
      <dgm:spPr/>
      <dgm:t>
        <a:bodyPr/>
        <a:lstStyle/>
        <a:p>
          <a:endParaRPr lang="en-US"/>
        </a:p>
      </dgm:t>
    </dgm:pt>
    <dgm:pt modelId="{52879E85-1358-4F47-85CD-2233BCD2A99F}" type="pres">
      <dgm:prSet presAssocID="{3CE7A998-8046-454F-8585-FD69C00DC4BD}" presName="parTxOnlySpace" presStyleCnt="0"/>
      <dgm:spPr/>
    </dgm:pt>
    <dgm:pt modelId="{04F70D9C-938C-4F4F-91EC-D4D528E4A5A5}" type="pres">
      <dgm:prSet presAssocID="{33518A2C-9F14-4486-8758-BD50B2142EF1}" presName="parTxOnly" presStyleLbl="node1" presStyleIdx="1" presStyleCnt="7">
        <dgm:presLayoutVars>
          <dgm:chMax val="0"/>
          <dgm:chPref val="0"/>
          <dgm:bulletEnabled val="1"/>
        </dgm:presLayoutVars>
      </dgm:prSet>
      <dgm:spPr/>
      <dgm:t>
        <a:bodyPr/>
        <a:lstStyle/>
        <a:p>
          <a:endParaRPr lang="en-US"/>
        </a:p>
      </dgm:t>
    </dgm:pt>
    <dgm:pt modelId="{03DF3B91-CF5E-4DB1-A9D6-A5360125BE36}" type="pres">
      <dgm:prSet presAssocID="{E2C77366-044B-4B6C-9003-ACFA476BEDDE}" presName="parTxOnlySpace" presStyleCnt="0"/>
      <dgm:spPr/>
    </dgm:pt>
    <dgm:pt modelId="{37000E98-81DC-4356-95BB-7BC9E7ACF530}" type="pres">
      <dgm:prSet presAssocID="{94756241-BAB5-45B4-91F5-719576B63D90}" presName="parTxOnly" presStyleLbl="node1" presStyleIdx="2" presStyleCnt="7">
        <dgm:presLayoutVars>
          <dgm:chMax val="0"/>
          <dgm:chPref val="0"/>
          <dgm:bulletEnabled val="1"/>
        </dgm:presLayoutVars>
      </dgm:prSet>
      <dgm:spPr/>
      <dgm:t>
        <a:bodyPr/>
        <a:lstStyle/>
        <a:p>
          <a:endParaRPr lang="en-US"/>
        </a:p>
      </dgm:t>
    </dgm:pt>
    <dgm:pt modelId="{7BD15A73-5429-472D-92DA-F447988F5575}" type="pres">
      <dgm:prSet presAssocID="{67A83D8C-5042-4C11-9469-C34643533500}" presName="parTxOnlySpace" presStyleCnt="0"/>
      <dgm:spPr/>
    </dgm:pt>
    <dgm:pt modelId="{903ED198-CD86-4423-8EE5-5F1199C63C2F}" type="pres">
      <dgm:prSet presAssocID="{8A9782C3-DF52-41BF-BB5A-AD73F3640FCD}" presName="parTxOnly" presStyleLbl="node1" presStyleIdx="3" presStyleCnt="7">
        <dgm:presLayoutVars>
          <dgm:chMax val="0"/>
          <dgm:chPref val="0"/>
          <dgm:bulletEnabled val="1"/>
        </dgm:presLayoutVars>
      </dgm:prSet>
      <dgm:spPr/>
      <dgm:t>
        <a:bodyPr/>
        <a:lstStyle/>
        <a:p>
          <a:endParaRPr lang="en-US"/>
        </a:p>
      </dgm:t>
    </dgm:pt>
    <dgm:pt modelId="{B44D9E86-97E7-4906-834A-B79963150A17}" type="pres">
      <dgm:prSet presAssocID="{75A549AF-4D76-4F73-8339-CF191D4760E8}" presName="parTxOnlySpace" presStyleCnt="0"/>
      <dgm:spPr/>
    </dgm:pt>
    <dgm:pt modelId="{6C3C9525-E078-47FA-B730-44C892C0E616}" type="pres">
      <dgm:prSet presAssocID="{173F2F99-0C3A-4F4E-AF5F-949920B9454C}" presName="parTxOnly" presStyleLbl="node1" presStyleIdx="4" presStyleCnt="7">
        <dgm:presLayoutVars>
          <dgm:chMax val="0"/>
          <dgm:chPref val="0"/>
          <dgm:bulletEnabled val="1"/>
        </dgm:presLayoutVars>
      </dgm:prSet>
      <dgm:spPr/>
      <dgm:t>
        <a:bodyPr/>
        <a:lstStyle/>
        <a:p>
          <a:endParaRPr lang="en-US"/>
        </a:p>
      </dgm:t>
    </dgm:pt>
    <dgm:pt modelId="{4CF75D3B-02D9-4612-A285-7A229A4F9E9C}" type="pres">
      <dgm:prSet presAssocID="{54548CC0-0D48-41BB-A4B8-DF6FEA56FCFF}" presName="parTxOnlySpace" presStyleCnt="0"/>
      <dgm:spPr/>
    </dgm:pt>
    <dgm:pt modelId="{C8A8E80E-31BB-450D-9AE1-83090EF4584E}" type="pres">
      <dgm:prSet presAssocID="{31BA2BD5-BBF5-4225-8D04-BC2564B01642}" presName="parTxOnly" presStyleLbl="node1" presStyleIdx="5" presStyleCnt="7">
        <dgm:presLayoutVars>
          <dgm:chMax val="0"/>
          <dgm:chPref val="0"/>
          <dgm:bulletEnabled val="1"/>
        </dgm:presLayoutVars>
      </dgm:prSet>
      <dgm:spPr/>
      <dgm:t>
        <a:bodyPr/>
        <a:lstStyle/>
        <a:p>
          <a:endParaRPr lang="en-US"/>
        </a:p>
      </dgm:t>
    </dgm:pt>
    <dgm:pt modelId="{800C2201-2967-4F52-B591-9E45EE71449F}" type="pres">
      <dgm:prSet presAssocID="{92E1560F-AD17-4BC2-843E-4B1DDC8B6DBE}" presName="parTxOnlySpace" presStyleCnt="0"/>
      <dgm:spPr/>
    </dgm:pt>
    <dgm:pt modelId="{6E1AC135-A264-43D8-951A-4B328C9344B9}" type="pres">
      <dgm:prSet presAssocID="{768F6B5E-18D8-4B50-A55B-58B64A695B56}" presName="parTxOnly" presStyleLbl="node1" presStyleIdx="6" presStyleCnt="7">
        <dgm:presLayoutVars>
          <dgm:chMax val="0"/>
          <dgm:chPref val="0"/>
          <dgm:bulletEnabled val="1"/>
        </dgm:presLayoutVars>
      </dgm:prSet>
      <dgm:spPr/>
      <dgm:t>
        <a:bodyPr/>
        <a:lstStyle/>
        <a:p>
          <a:endParaRPr lang="en-US"/>
        </a:p>
      </dgm:t>
    </dgm:pt>
  </dgm:ptLst>
  <dgm:cxnLst>
    <dgm:cxn modelId="{00385375-1013-426A-AFF0-36DB3480FC09}" type="presOf" srcId="{768F6B5E-18D8-4B50-A55B-58B64A695B56}" destId="{6E1AC135-A264-43D8-951A-4B328C9344B9}" srcOrd="0" destOrd="0" presId="urn:microsoft.com/office/officeart/2005/8/layout/chevron1"/>
    <dgm:cxn modelId="{DC73BAD8-ECFF-40D6-8D3E-389214FE3380}" srcId="{A87E6D18-95B4-40A0-A616-F1AC1B16E569}" destId="{768F6B5E-18D8-4B50-A55B-58B64A695B56}" srcOrd="6" destOrd="0" parTransId="{E8BA1BCD-C214-44A4-A4A3-7B5B6EA44478}" sibTransId="{CD6FCF7C-AE39-438B-B07E-01D7FD6E4748}"/>
    <dgm:cxn modelId="{FC6505D8-681D-4A95-9C8A-14F042E439A6}" type="presOf" srcId="{94756241-BAB5-45B4-91F5-719576B63D90}" destId="{37000E98-81DC-4356-95BB-7BC9E7ACF530}" srcOrd="0" destOrd="0" presId="urn:microsoft.com/office/officeart/2005/8/layout/chevron1"/>
    <dgm:cxn modelId="{D2A837BA-F4EF-4B9B-91DA-0C59C95F6376}" srcId="{A87E6D18-95B4-40A0-A616-F1AC1B16E569}" destId="{04259665-CD0B-4D8B-B4A6-4AA1C95B4DF6}" srcOrd="0" destOrd="0" parTransId="{80AA4A8F-2804-43C2-B88F-83A02884E53E}" sibTransId="{3CE7A998-8046-454F-8585-FD69C00DC4BD}"/>
    <dgm:cxn modelId="{1FEA9F4B-4049-49C8-A483-7E39DB046481}" type="presOf" srcId="{04259665-CD0B-4D8B-B4A6-4AA1C95B4DF6}" destId="{3182EEB7-EED7-4787-B65E-513516C3A23B}" srcOrd="0" destOrd="0" presId="urn:microsoft.com/office/officeart/2005/8/layout/chevron1"/>
    <dgm:cxn modelId="{13A69CF9-DDBB-4255-93E5-4865E231BC2C}" srcId="{A87E6D18-95B4-40A0-A616-F1AC1B16E569}" destId="{8A9782C3-DF52-41BF-BB5A-AD73F3640FCD}" srcOrd="3" destOrd="0" parTransId="{1C5D331B-F723-4726-826C-B5D2B98B7242}" sibTransId="{75A549AF-4D76-4F73-8339-CF191D4760E8}"/>
    <dgm:cxn modelId="{254F239B-D9A1-4BA0-880A-838D594E8175}" type="presOf" srcId="{A87E6D18-95B4-40A0-A616-F1AC1B16E569}" destId="{5197DDF6-9B4C-4BFC-BC3A-EA6C58E42FA7}" srcOrd="0" destOrd="0" presId="urn:microsoft.com/office/officeart/2005/8/layout/chevron1"/>
    <dgm:cxn modelId="{6436D681-6C35-4105-84EC-79A6D73559C5}" type="presOf" srcId="{8A9782C3-DF52-41BF-BB5A-AD73F3640FCD}" destId="{903ED198-CD86-4423-8EE5-5F1199C63C2F}" srcOrd="0" destOrd="0" presId="urn:microsoft.com/office/officeart/2005/8/layout/chevron1"/>
    <dgm:cxn modelId="{1C6499ED-C2F6-40DF-9CBF-077185879F37}" srcId="{A87E6D18-95B4-40A0-A616-F1AC1B16E569}" destId="{31BA2BD5-BBF5-4225-8D04-BC2564B01642}" srcOrd="5" destOrd="0" parTransId="{987B6FEE-F550-4506-A292-E340CAE576C3}" sibTransId="{92E1560F-AD17-4BC2-843E-4B1DDC8B6DBE}"/>
    <dgm:cxn modelId="{8E29BAA4-C9D0-4FD2-8BDF-FE3204E7AEF0}" type="presOf" srcId="{33518A2C-9F14-4486-8758-BD50B2142EF1}" destId="{04F70D9C-938C-4F4F-91EC-D4D528E4A5A5}" srcOrd="0" destOrd="0" presId="urn:microsoft.com/office/officeart/2005/8/layout/chevron1"/>
    <dgm:cxn modelId="{0D0725DD-A68B-43FC-B86E-3784759F39D6}" srcId="{A87E6D18-95B4-40A0-A616-F1AC1B16E569}" destId="{173F2F99-0C3A-4F4E-AF5F-949920B9454C}" srcOrd="4" destOrd="0" parTransId="{2A49B909-D332-483F-8500-DF4179ECD8A5}" sibTransId="{54548CC0-0D48-41BB-A4B8-DF6FEA56FCFF}"/>
    <dgm:cxn modelId="{34005108-E6F6-4387-8603-06E29A17A6EF}" type="presOf" srcId="{31BA2BD5-BBF5-4225-8D04-BC2564B01642}" destId="{C8A8E80E-31BB-450D-9AE1-83090EF4584E}" srcOrd="0" destOrd="0" presId="urn:microsoft.com/office/officeart/2005/8/layout/chevron1"/>
    <dgm:cxn modelId="{B549B32B-A741-48DA-BEA5-4972E98DCEFC}" srcId="{A87E6D18-95B4-40A0-A616-F1AC1B16E569}" destId="{33518A2C-9F14-4486-8758-BD50B2142EF1}" srcOrd="1" destOrd="0" parTransId="{8B4A8E39-91DC-427A-AC2A-4C874082C71B}" sibTransId="{E2C77366-044B-4B6C-9003-ACFA476BEDDE}"/>
    <dgm:cxn modelId="{F8FB5269-2A7E-458A-AA96-5508FBAC4B8A}" srcId="{A87E6D18-95B4-40A0-A616-F1AC1B16E569}" destId="{94756241-BAB5-45B4-91F5-719576B63D90}" srcOrd="2" destOrd="0" parTransId="{8595525C-5204-4C5B-8EB5-DA4E3A2095F7}" sibTransId="{67A83D8C-5042-4C11-9469-C34643533500}"/>
    <dgm:cxn modelId="{F4E552CD-A2B0-4837-AA1D-E6A12FCFFC83}" type="presOf" srcId="{173F2F99-0C3A-4F4E-AF5F-949920B9454C}" destId="{6C3C9525-E078-47FA-B730-44C892C0E616}" srcOrd="0" destOrd="0" presId="urn:microsoft.com/office/officeart/2005/8/layout/chevron1"/>
    <dgm:cxn modelId="{D370210C-1A44-49D4-A323-FDB87B31413F}" type="presParOf" srcId="{5197DDF6-9B4C-4BFC-BC3A-EA6C58E42FA7}" destId="{3182EEB7-EED7-4787-B65E-513516C3A23B}" srcOrd="0" destOrd="0" presId="urn:microsoft.com/office/officeart/2005/8/layout/chevron1"/>
    <dgm:cxn modelId="{8FCB97A1-BFC0-4D7C-A003-27E68DECC421}" type="presParOf" srcId="{5197DDF6-9B4C-4BFC-BC3A-EA6C58E42FA7}" destId="{52879E85-1358-4F47-85CD-2233BCD2A99F}" srcOrd="1" destOrd="0" presId="urn:microsoft.com/office/officeart/2005/8/layout/chevron1"/>
    <dgm:cxn modelId="{AAB387DB-FC64-4D4C-B190-9415329FBD0C}" type="presParOf" srcId="{5197DDF6-9B4C-4BFC-BC3A-EA6C58E42FA7}" destId="{04F70D9C-938C-4F4F-91EC-D4D528E4A5A5}" srcOrd="2" destOrd="0" presId="urn:microsoft.com/office/officeart/2005/8/layout/chevron1"/>
    <dgm:cxn modelId="{5A36D868-34FD-4224-87AC-94F51E073856}" type="presParOf" srcId="{5197DDF6-9B4C-4BFC-BC3A-EA6C58E42FA7}" destId="{03DF3B91-CF5E-4DB1-A9D6-A5360125BE36}" srcOrd="3" destOrd="0" presId="urn:microsoft.com/office/officeart/2005/8/layout/chevron1"/>
    <dgm:cxn modelId="{4566AB8D-6DA4-458F-93C3-B2E2FFEAF31A}" type="presParOf" srcId="{5197DDF6-9B4C-4BFC-BC3A-EA6C58E42FA7}" destId="{37000E98-81DC-4356-95BB-7BC9E7ACF530}" srcOrd="4" destOrd="0" presId="urn:microsoft.com/office/officeart/2005/8/layout/chevron1"/>
    <dgm:cxn modelId="{74E85242-69CF-46D8-A155-F502B8E93E0C}" type="presParOf" srcId="{5197DDF6-9B4C-4BFC-BC3A-EA6C58E42FA7}" destId="{7BD15A73-5429-472D-92DA-F447988F5575}" srcOrd="5" destOrd="0" presId="urn:microsoft.com/office/officeart/2005/8/layout/chevron1"/>
    <dgm:cxn modelId="{F7EB768F-D09B-4F60-AF81-5EF38A509F1E}" type="presParOf" srcId="{5197DDF6-9B4C-4BFC-BC3A-EA6C58E42FA7}" destId="{903ED198-CD86-4423-8EE5-5F1199C63C2F}" srcOrd="6" destOrd="0" presId="urn:microsoft.com/office/officeart/2005/8/layout/chevron1"/>
    <dgm:cxn modelId="{F59309D9-6CCF-405B-AF89-44C9C314721E}" type="presParOf" srcId="{5197DDF6-9B4C-4BFC-BC3A-EA6C58E42FA7}" destId="{B44D9E86-97E7-4906-834A-B79963150A17}" srcOrd="7" destOrd="0" presId="urn:microsoft.com/office/officeart/2005/8/layout/chevron1"/>
    <dgm:cxn modelId="{0D7F120A-0AC5-47AC-995F-8EA1933B10B5}" type="presParOf" srcId="{5197DDF6-9B4C-4BFC-BC3A-EA6C58E42FA7}" destId="{6C3C9525-E078-47FA-B730-44C892C0E616}" srcOrd="8" destOrd="0" presId="urn:microsoft.com/office/officeart/2005/8/layout/chevron1"/>
    <dgm:cxn modelId="{09522EA6-A7A5-4CFB-9ED1-7D41D956E2FE}" type="presParOf" srcId="{5197DDF6-9B4C-4BFC-BC3A-EA6C58E42FA7}" destId="{4CF75D3B-02D9-4612-A285-7A229A4F9E9C}" srcOrd="9" destOrd="0" presId="urn:microsoft.com/office/officeart/2005/8/layout/chevron1"/>
    <dgm:cxn modelId="{1639B4BF-D6F2-4F2E-8D38-573DBB52BCE1}" type="presParOf" srcId="{5197DDF6-9B4C-4BFC-BC3A-EA6C58E42FA7}" destId="{C8A8E80E-31BB-450D-9AE1-83090EF4584E}" srcOrd="10" destOrd="0" presId="urn:microsoft.com/office/officeart/2005/8/layout/chevron1"/>
    <dgm:cxn modelId="{3C2BA395-2D61-4C3B-911C-2742C7DD2FFD}" type="presParOf" srcId="{5197DDF6-9B4C-4BFC-BC3A-EA6C58E42FA7}" destId="{800C2201-2967-4F52-B591-9E45EE71449F}" srcOrd="11" destOrd="0" presId="urn:microsoft.com/office/officeart/2005/8/layout/chevron1"/>
    <dgm:cxn modelId="{B30E13D3-0F88-4581-A185-2896BCB0DA47}" type="presParOf" srcId="{5197DDF6-9B4C-4BFC-BC3A-EA6C58E42FA7}" destId="{6E1AC135-A264-43D8-951A-4B328C9344B9}"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A87E6D18-95B4-40A0-A616-F1AC1B16E569}" type="doc">
      <dgm:prSet loTypeId="urn:microsoft.com/office/officeart/2005/8/layout/chevron1" loCatId="process" qsTypeId="urn:microsoft.com/office/officeart/2005/8/quickstyle/simple1" qsCatId="simple" csTypeId="urn:microsoft.com/office/officeart/2005/8/colors/accent3_2" csCatId="accent3" phldr="1"/>
      <dgm:spPr/>
    </dgm:pt>
    <dgm:pt modelId="{04259665-CD0B-4D8B-B4A6-4AA1C95B4DF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Overview</a:t>
          </a:r>
          <a:endParaRPr lang="en-US" dirty="0"/>
        </a:p>
      </dgm:t>
    </dgm:pt>
    <dgm:pt modelId="{80AA4A8F-2804-43C2-B88F-83A02884E53E}" type="parTrans" cxnId="{D2A837BA-F4EF-4B9B-91DA-0C59C95F6376}">
      <dgm:prSet/>
      <dgm:spPr/>
      <dgm:t>
        <a:bodyPr/>
        <a:lstStyle/>
        <a:p>
          <a:endParaRPr lang="en-US"/>
        </a:p>
      </dgm:t>
    </dgm:pt>
    <dgm:pt modelId="{3CE7A998-8046-454F-8585-FD69C00DC4BD}" type="sibTrans" cxnId="{D2A837BA-F4EF-4B9B-91DA-0C59C95F6376}">
      <dgm:prSet/>
      <dgm:spPr/>
      <dgm:t>
        <a:bodyPr/>
        <a:lstStyle/>
        <a:p>
          <a:endParaRPr lang="en-US"/>
        </a:p>
      </dgm:t>
    </dgm:pt>
    <dgm:pt modelId="{94756241-BAB5-45B4-91F5-719576B63D90}">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Sensor Selection</a:t>
          </a:r>
          <a:endParaRPr lang="en-US" dirty="0"/>
        </a:p>
      </dgm:t>
    </dgm:pt>
    <dgm:pt modelId="{8595525C-5204-4C5B-8EB5-DA4E3A2095F7}" type="parTrans" cxnId="{F8FB5269-2A7E-458A-AA96-5508FBAC4B8A}">
      <dgm:prSet/>
      <dgm:spPr/>
      <dgm:t>
        <a:bodyPr/>
        <a:lstStyle/>
        <a:p>
          <a:endParaRPr lang="en-US"/>
        </a:p>
      </dgm:t>
    </dgm:pt>
    <dgm:pt modelId="{67A83D8C-5042-4C11-9469-C34643533500}" type="sibTrans" cxnId="{F8FB5269-2A7E-458A-AA96-5508FBAC4B8A}">
      <dgm:prSet/>
      <dgm:spPr/>
      <dgm:t>
        <a:bodyPr/>
        <a:lstStyle/>
        <a:p>
          <a:endParaRPr lang="en-US"/>
        </a:p>
      </dgm:t>
    </dgm:pt>
    <dgm:pt modelId="{768F6B5E-18D8-4B50-A55B-58B64A695B5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Summary</a:t>
          </a:r>
          <a:endParaRPr lang="en-US" dirty="0"/>
        </a:p>
      </dgm:t>
    </dgm:pt>
    <dgm:pt modelId="{E8BA1BCD-C214-44A4-A4A3-7B5B6EA44478}" type="parTrans" cxnId="{DC73BAD8-ECFF-40D6-8D3E-389214FE3380}">
      <dgm:prSet/>
      <dgm:spPr/>
      <dgm:t>
        <a:bodyPr/>
        <a:lstStyle/>
        <a:p>
          <a:endParaRPr lang="en-US"/>
        </a:p>
      </dgm:t>
    </dgm:pt>
    <dgm:pt modelId="{CD6FCF7C-AE39-438B-B07E-01D7FD6E4748}" type="sibTrans" cxnId="{DC73BAD8-ECFF-40D6-8D3E-389214FE3380}">
      <dgm:prSet/>
      <dgm:spPr/>
      <dgm:t>
        <a:bodyPr/>
        <a:lstStyle/>
        <a:p>
          <a:endParaRPr lang="en-US"/>
        </a:p>
      </dgm:t>
    </dgm:pt>
    <dgm:pt modelId="{33518A2C-9F14-4486-8758-BD50B2142EF1}">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t>Requirements</a:t>
          </a:r>
          <a:endParaRPr lang="en-US" dirty="0"/>
        </a:p>
      </dgm:t>
    </dgm:pt>
    <dgm:pt modelId="{E2C77366-044B-4B6C-9003-ACFA476BEDDE}" type="sibTrans" cxnId="{B549B32B-A741-48DA-BEA5-4972E98DCEFC}">
      <dgm:prSet/>
      <dgm:spPr/>
      <dgm:t>
        <a:bodyPr/>
        <a:lstStyle/>
        <a:p>
          <a:endParaRPr lang="en-US"/>
        </a:p>
      </dgm:t>
    </dgm:pt>
    <dgm:pt modelId="{8B4A8E39-91DC-427A-AC2A-4C874082C71B}" type="parTrans" cxnId="{B549B32B-A741-48DA-BEA5-4972E98DCEFC}">
      <dgm:prSet/>
      <dgm:spPr/>
      <dgm:t>
        <a:bodyPr/>
        <a:lstStyle/>
        <a:p>
          <a:endParaRPr lang="en-US"/>
        </a:p>
      </dgm:t>
    </dgm:pt>
    <dgm:pt modelId="{8A9782C3-DF52-41BF-BB5A-AD73F3640FCD}">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Mechanical</a:t>
          </a:r>
          <a:endParaRPr lang="en-US" dirty="0"/>
        </a:p>
      </dgm:t>
    </dgm:pt>
    <dgm:pt modelId="{1C5D331B-F723-4726-826C-B5D2B98B7242}" type="parTrans" cxnId="{13A69CF9-DDBB-4255-93E5-4865E231BC2C}">
      <dgm:prSet/>
      <dgm:spPr/>
      <dgm:t>
        <a:bodyPr/>
        <a:lstStyle/>
        <a:p>
          <a:endParaRPr lang="en-US"/>
        </a:p>
      </dgm:t>
    </dgm:pt>
    <dgm:pt modelId="{75A549AF-4D76-4F73-8339-CF191D4760E8}" type="sibTrans" cxnId="{13A69CF9-DDBB-4255-93E5-4865E231BC2C}">
      <dgm:prSet/>
      <dgm:spPr/>
      <dgm:t>
        <a:bodyPr/>
        <a:lstStyle/>
        <a:p>
          <a:endParaRPr lang="en-US"/>
        </a:p>
      </dgm:t>
    </dgm:pt>
    <dgm:pt modelId="{31BA2BD5-BBF5-4225-8D04-BC2564B01642}">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Electrical</a:t>
          </a:r>
          <a:endParaRPr lang="en-US" dirty="0"/>
        </a:p>
      </dgm:t>
    </dgm:pt>
    <dgm:pt modelId="{987B6FEE-F550-4506-A292-E340CAE576C3}" type="parTrans" cxnId="{1C6499ED-C2F6-40DF-9CBF-077185879F37}">
      <dgm:prSet/>
      <dgm:spPr/>
      <dgm:t>
        <a:bodyPr/>
        <a:lstStyle/>
        <a:p>
          <a:endParaRPr lang="en-US"/>
        </a:p>
      </dgm:t>
    </dgm:pt>
    <dgm:pt modelId="{92E1560F-AD17-4BC2-843E-4B1DDC8B6DBE}" type="sibTrans" cxnId="{1C6499ED-C2F6-40DF-9CBF-077185879F37}">
      <dgm:prSet/>
      <dgm:spPr/>
      <dgm:t>
        <a:bodyPr/>
        <a:lstStyle/>
        <a:p>
          <a:endParaRPr lang="en-US"/>
        </a:p>
      </dgm:t>
    </dgm:pt>
    <dgm:pt modelId="{173F2F99-0C3A-4F4E-AF5F-949920B9454C}">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Thermal</a:t>
          </a:r>
          <a:endParaRPr lang="en-US" dirty="0"/>
        </a:p>
      </dgm:t>
    </dgm:pt>
    <dgm:pt modelId="{2A49B909-D332-483F-8500-DF4179ECD8A5}" type="parTrans" cxnId="{0D0725DD-A68B-43FC-B86E-3784759F39D6}">
      <dgm:prSet/>
      <dgm:spPr/>
      <dgm:t>
        <a:bodyPr/>
        <a:lstStyle/>
        <a:p>
          <a:endParaRPr lang="en-US"/>
        </a:p>
      </dgm:t>
    </dgm:pt>
    <dgm:pt modelId="{54548CC0-0D48-41BB-A4B8-DF6FEA56FCFF}" type="sibTrans" cxnId="{0D0725DD-A68B-43FC-B86E-3784759F39D6}">
      <dgm:prSet/>
      <dgm:spPr/>
      <dgm:t>
        <a:bodyPr/>
        <a:lstStyle/>
        <a:p>
          <a:endParaRPr lang="en-US"/>
        </a:p>
      </dgm:t>
    </dgm:pt>
    <dgm:pt modelId="{5197DDF6-9B4C-4BFC-BC3A-EA6C58E42FA7}" type="pres">
      <dgm:prSet presAssocID="{A87E6D18-95B4-40A0-A616-F1AC1B16E569}" presName="Name0" presStyleCnt="0">
        <dgm:presLayoutVars>
          <dgm:dir/>
          <dgm:animLvl val="lvl"/>
          <dgm:resizeHandles val="exact"/>
        </dgm:presLayoutVars>
      </dgm:prSet>
      <dgm:spPr/>
    </dgm:pt>
    <dgm:pt modelId="{3182EEB7-EED7-4787-B65E-513516C3A23B}" type="pres">
      <dgm:prSet presAssocID="{04259665-CD0B-4D8B-B4A6-4AA1C95B4DF6}" presName="parTxOnly" presStyleLbl="node1" presStyleIdx="0" presStyleCnt="7">
        <dgm:presLayoutVars>
          <dgm:chMax val="0"/>
          <dgm:chPref val="0"/>
          <dgm:bulletEnabled val="1"/>
        </dgm:presLayoutVars>
      </dgm:prSet>
      <dgm:spPr/>
      <dgm:t>
        <a:bodyPr/>
        <a:lstStyle/>
        <a:p>
          <a:endParaRPr lang="en-US"/>
        </a:p>
      </dgm:t>
    </dgm:pt>
    <dgm:pt modelId="{52879E85-1358-4F47-85CD-2233BCD2A99F}" type="pres">
      <dgm:prSet presAssocID="{3CE7A998-8046-454F-8585-FD69C00DC4BD}" presName="parTxOnlySpace" presStyleCnt="0"/>
      <dgm:spPr/>
    </dgm:pt>
    <dgm:pt modelId="{04F70D9C-938C-4F4F-91EC-D4D528E4A5A5}" type="pres">
      <dgm:prSet presAssocID="{33518A2C-9F14-4486-8758-BD50B2142EF1}" presName="parTxOnly" presStyleLbl="node1" presStyleIdx="1" presStyleCnt="7">
        <dgm:presLayoutVars>
          <dgm:chMax val="0"/>
          <dgm:chPref val="0"/>
          <dgm:bulletEnabled val="1"/>
        </dgm:presLayoutVars>
      </dgm:prSet>
      <dgm:spPr/>
      <dgm:t>
        <a:bodyPr/>
        <a:lstStyle/>
        <a:p>
          <a:endParaRPr lang="en-US"/>
        </a:p>
      </dgm:t>
    </dgm:pt>
    <dgm:pt modelId="{03DF3B91-CF5E-4DB1-A9D6-A5360125BE36}" type="pres">
      <dgm:prSet presAssocID="{E2C77366-044B-4B6C-9003-ACFA476BEDDE}" presName="parTxOnlySpace" presStyleCnt="0"/>
      <dgm:spPr/>
    </dgm:pt>
    <dgm:pt modelId="{37000E98-81DC-4356-95BB-7BC9E7ACF530}" type="pres">
      <dgm:prSet presAssocID="{94756241-BAB5-45B4-91F5-719576B63D90}" presName="parTxOnly" presStyleLbl="node1" presStyleIdx="2" presStyleCnt="7">
        <dgm:presLayoutVars>
          <dgm:chMax val="0"/>
          <dgm:chPref val="0"/>
          <dgm:bulletEnabled val="1"/>
        </dgm:presLayoutVars>
      </dgm:prSet>
      <dgm:spPr/>
      <dgm:t>
        <a:bodyPr/>
        <a:lstStyle/>
        <a:p>
          <a:endParaRPr lang="en-US"/>
        </a:p>
      </dgm:t>
    </dgm:pt>
    <dgm:pt modelId="{7BD15A73-5429-472D-92DA-F447988F5575}" type="pres">
      <dgm:prSet presAssocID="{67A83D8C-5042-4C11-9469-C34643533500}" presName="parTxOnlySpace" presStyleCnt="0"/>
      <dgm:spPr/>
    </dgm:pt>
    <dgm:pt modelId="{903ED198-CD86-4423-8EE5-5F1199C63C2F}" type="pres">
      <dgm:prSet presAssocID="{8A9782C3-DF52-41BF-BB5A-AD73F3640FCD}" presName="parTxOnly" presStyleLbl="node1" presStyleIdx="3" presStyleCnt="7">
        <dgm:presLayoutVars>
          <dgm:chMax val="0"/>
          <dgm:chPref val="0"/>
          <dgm:bulletEnabled val="1"/>
        </dgm:presLayoutVars>
      </dgm:prSet>
      <dgm:spPr/>
      <dgm:t>
        <a:bodyPr/>
        <a:lstStyle/>
        <a:p>
          <a:endParaRPr lang="en-US"/>
        </a:p>
      </dgm:t>
    </dgm:pt>
    <dgm:pt modelId="{B44D9E86-97E7-4906-834A-B79963150A17}" type="pres">
      <dgm:prSet presAssocID="{75A549AF-4D76-4F73-8339-CF191D4760E8}" presName="parTxOnlySpace" presStyleCnt="0"/>
      <dgm:spPr/>
    </dgm:pt>
    <dgm:pt modelId="{6C3C9525-E078-47FA-B730-44C892C0E616}" type="pres">
      <dgm:prSet presAssocID="{173F2F99-0C3A-4F4E-AF5F-949920B9454C}" presName="parTxOnly" presStyleLbl="node1" presStyleIdx="4" presStyleCnt="7">
        <dgm:presLayoutVars>
          <dgm:chMax val="0"/>
          <dgm:chPref val="0"/>
          <dgm:bulletEnabled val="1"/>
        </dgm:presLayoutVars>
      </dgm:prSet>
      <dgm:spPr/>
      <dgm:t>
        <a:bodyPr/>
        <a:lstStyle/>
        <a:p>
          <a:endParaRPr lang="en-US"/>
        </a:p>
      </dgm:t>
    </dgm:pt>
    <dgm:pt modelId="{4CF75D3B-02D9-4612-A285-7A229A4F9E9C}" type="pres">
      <dgm:prSet presAssocID="{54548CC0-0D48-41BB-A4B8-DF6FEA56FCFF}" presName="parTxOnlySpace" presStyleCnt="0"/>
      <dgm:spPr/>
    </dgm:pt>
    <dgm:pt modelId="{C8A8E80E-31BB-450D-9AE1-83090EF4584E}" type="pres">
      <dgm:prSet presAssocID="{31BA2BD5-BBF5-4225-8D04-BC2564B01642}" presName="parTxOnly" presStyleLbl="node1" presStyleIdx="5" presStyleCnt="7">
        <dgm:presLayoutVars>
          <dgm:chMax val="0"/>
          <dgm:chPref val="0"/>
          <dgm:bulletEnabled val="1"/>
        </dgm:presLayoutVars>
      </dgm:prSet>
      <dgm:spPr/>
      <dgm:t>
        <a:bodyPr/>
        <a:lstStyle/>
        <a:p>
          <a:endParaRPr lang="en-US"/>
        </a:p>
      </dgm:t>
    </dgm:pt>
    <dgm:pt modelId="{800C2201-2967-4F52-B591-9E45EE71449F}" type="pres">
      <dgm:prSet presAssocID="{92E1560F-AD17-4BC2-843E-4B1DDC8B6DBE}" presName="parTxOnlySpace" presStyleCnt="0"/>
      <dgm:spPr/>
    </dgm:pt>
    <dgm:pt modelId="{6E1AC135-A264-43D8-951A-4B328C9344B9}" type="pres">
      <dgm:prSet presAssocID="{768F6B5E-18D8-4B50-A55B-58B64A695B56}" presName="parTxOnly" presStyleLbl="node1" presStyleIdx="6" presStyleCnt="7">
        <dgm:presLayoutVars>
          <dgm:chMax val="0"/>
          <dgm:chPref val="0"/>
          <dgm:bulletEnabled val="1"/>
        </dgm:presLayoutVars>
      </dgm:prSet>
      <dgm:spPr/>
      <dgm:t>
        <a:bodyPr/>
        <a:lstStyle/>
        <a:p>
          <a:endParaRPr lang="en-US"/>
        </a:p>
      </dgm:t>
    </dgm:pt>
  </dgm:ptLst>
  <dgm:cxnLst>
    <dgm:cxn modelId="{88AAC16E-CAEC-40E9-B922-7CDC38FEB6CB}" type="presOf" srcId="{768F6B5E-18D8-4B50-A55B-58B64A695B56}" destId="{6E1AC135-A264-43D8-951A-4B328C9344B9}" srcOrd="0" destOrd="0" presId="urn:microsoft.com/office/officeart/2005/8/layout/chevron1"/>
    <dgm:cxn modelId="{DC73BAD8-ECFF-40D6-8D3E-389214FE3380}" srcId="{A87E6D18-95B4-40A0-A616-F1AC1B16E569}" destId="{768F6B5E-18D8-4B50-A55B-58B64A695B56}" srcOrd="6" destOrd="0" parTransId="{E8BA1BCD-C214-44A4-A4A3-7B5B6EA44478}" sibTransId="{CD6FCF7C-AE39-438B-B07E-01D7FD6E4748}"/>
    <dgm:cxn modelId="{D9239CC4-909E-43C1-B2A3-6458ADD54EFD}" type="presOf" srcId="{33518A2C-9F14-4486-8758-BD50B2142EF1}" destId="{04F70D9C-938C-4F4F-91EC-D4D528E4A5A5}" srcOrd="0" destOrd="0" presId="urn:microsoft.com/office/officeart/2005/8/layout/chevron1"/>
    <dgm:cxn modelId="{D2A837BA-F4EF-4B9B-91DA-0C59C95F6376}" srcId="{A87E6D18-95B4-40A0-A616-F1AC1B16E569}" destId="{04259665-CD0B-4D8B-B4A6-4AA1C95B4DF6}" srcOrd="0" destOrd="0" parTransId="{80AA4A8F-2804-43C2-B88F-83A02884E53E}" sibTransId="{3CE7A998-8046-454F-8585-FD69C00DC4BD}"/>
    <dgm:cxn modelId="{2A440834-F961-449E-BF73-3F50BAA79E6A}" type="presOf" srcId="{31BA2BD5-BBF5-4225-8D04-BC2564B01642}" destId="{C8A8E80E-31BB-450D-9AE1-83090EF4584E}" srcOrd="0" destOrd="0" presId="urn:microsoft.com/office/officeart/2005/8/layout/chevron1"/>
    <dgm:cxn modelId="{13A69CF9-DDBB-4255-93E5-4865E231BC2C}" srcId="{A87E6D18-95B4-40A0-A616-F1AC1B16E569}" destId="{8A9782C3-DF52-41BF-BB5A-AD73F3640FCD}" srcOrd="3" destOrd="0" parTransId="{1C5D331B-F723-4726-826C-B5D2B98B7242}" sibTransId="{75A549AF-4D76-4F73-8339-CF191D4760E8}"/>
    <dgm:cxn modelId="{49D41E4A-E141-4662-A0EC-EB37E462C789}" type="presOf" srcId="{8A9782C3-DF52-41BF-BB5A-AD73F3640FCD}" destId="{903ED198-CD86-4423-8EE5-5F1199C63C2F}" srcOrd="0" destOrd="0" presId="urn:microsoft.com/office/officeart/2005/8/layout/chevron1"/>
    <dgm:cxn modelId="{1C6499ED-C2F6-40DF-9CBF-077185879F37}" srcId="{A87E6D18-95B4-40A0-A616-F1AC1B16E569}" destId="{31BA2BD5-BBF5-4225-8D04-BC2564B01642}" srcOrd="5" destOrd="0" parTransId="{987B6FEE-F550-4506-A292-E340CAE576C3}" sibTransId="{92E1560F-AD17-4BC2-843E-4B1DDC8B6DBE}"/>
    <dgm:cxn modelId="{1B83A52F-1A4E-4611-9114-3914205EE87B}" type="presOf" srcId="{173F2F99-0C3A-4F4E-AF5F-949920B9454C}" destId="{6C3C9525-E078-47FA-B730-44C892C0E616}" srcOrd="0" destOrd="0" presId="urn:microsoft.com/office/officeart/2005/8/layout/chevron1"/>
    <dgm:cxn modelId="{0D0725DD-A68B-43FC-B86E-3784759F39D6}" srcId="{A87E6D18-95B4-40A0-A616-F1AC1B16E569}" destId="{173F2F99-0C3A-4F4E-AF5F-949920B9454C}" srcOrd="4" destOrd="0" parTransId="{2A49B909-D332-483F-8500-DF4179ECD8A5}" sibTransId="{54548CC0-0D48-41BB-A4B8-DF6FEA56FCFF}"/>
    <dgm:cxn modelId="{17C3702E-8EC9-42D0-AB35-BD9187A088BC}" type="presOf" srcId="{94756241-BAB5-45B4-91F5-719576B63D90}" destId="{37000E98-81DC-4356-95BB-7BC9E7ACF530}" srcOrd="0" destOrd="0" presId="urn:microsoft.com/office/officeart/2005/8/layout/chevron1"/>
    <dgm:cxn modelId="{B549B32B-A741-48DA-BEA5-4972E98DCEFC}" srcId="{A87E6D18-95B4-40A0-A616-F1AC1B16E569}" destId="{33518A2C-9F14-4486-8758-BD50B2142EF1}" srcOrd="1" destOrd="0" parTransId="{8B4A8E39-91DC-427A-AC2A-4C874082C71B}" sibTransId="{E2C77366-044B-4B6C-9003-ACFA476BEDDE}"/>
    <dgm:cxn modelId="{F8FB5269-2A7E-458A-AA96-5508FBAC4B8A}" srcId="{A87E6D18-95B4-40A0-A616-F1AC1B16E569}" destId="{94756241-BAB5-45B4-91F5-719576B63D90}" srcOrd="2" destOrd="0" parTransId="{8595525C-5204-4C5B-8EB5-DA4E3A2095F7}" sibTransId="{67A83D8C-5042-4C11-9469-C34643533500}"/>
    <dgm:cxn modelId="{6A70FD01-DF60-4F8E-B7BB-A223C56B476F}" type="presOf" srcId="{A87E6D18-95B4-40A0-A616-F1AC1B16E569}" destId="{5197DDF6-9B4C-4BFC-BC3A-EA6C58E42FA7}" srcOrd="0" destOrd="0" presId="urn:microsoft.com/office/officeart/2005/8/layout/chevron1"/>
    <dgm:cxn modelId="{685EC016-5F5F-4C70-9AE1-3C95E3407EE3}" type="presOf" srcId="{04259665-CD0B-4D8B-B4A6-4AA1C95B4DF6}" destId="{3182EEB7-EED7-4787-B65E-513516C3A23B}" srcOrd="0" destOrd="0" presId="urn:microsoft.com/office/officeart/2005/8/layout/chevron1"/>
    <dgm:cxn modelId="{9D58D57D-E256-4F24-9463-83C235E06CB8}" type="presParOf" srcId="{5197DDF6-9B4C-4BFC-BC3A-EA6C58E42FA7}" destId="{3182EEB7-EED7-4787-B65E-513516C3A23B}" srcOrd="0" destOrd="0" presId="urn:microsoft.com/office/officeart/2005/8/layout/chevron1"/>
    <dgm:cxn modelId="{CFD56E8F-C933-495A-B894-D7CBEA2DD31E}" type="presParOf" srcId="{5197DDF6-9B4C-4BFC-BC3A-EA6C58E42FA7}" destId="{52879E85-1358-4F47-85CD-2233BCD2A99F}" srcOrd="1" destOrd="0" presId="urn:microsoft.com/office/officeart/2005/8/layout/chevron1"/>
    <dgm:cxn modelId="{8EA81561-1DB8-4C93-B116-6B27B8C02E9E}" type="presParOf" srcId="{5197DDF6-9B4C-4BFC-BC3A-EA6C58E42FA7}" destId="{04F70D9C-938C-4F4F-91EC-D4D528E4A5A5}" srcOrd="2" destOrd="0" presId="urn:microsoft.com/office/officeart/2005/8/layout/chevron1"/>
    <dgm:cxn modelId="{6899134F-3FB9-42B1-B2ED-5854123AE69F}" type="presParOf" srcId="{5197DDF6-9B4C-4BFC-BC3A-EA6C58E42FA7}" destId="{03DF3B91-CF5E-4DB1-A9D6-A5360125BE36}" srcOrd="3" destOrd="0" presId="urn:microsoft.com/office/officeart/2005/8/layout/chevron1"/>
    <dgm:cxn modelId="{D0256DF1-4D95-4009-94C5-A325B15D30BC}" type="presParOf" srcId="{5197DDF6-9B4C-4BFC-BC3A-EA6C58E42FA7}" destId="{37000E98-81DC-4356-95BB-7BC9E7ACF530}" srcOrd="4" destOrd="0" presId="urn:microsoft.com/office/officeart/2005/8/layout/chevron1"/>
    <dgm:cxn modelId="{8CC1D529-B1AC-4B15-AB3D-0F58D0CAFBA8}" type="presParOf" srcId="{5197DDF6-9B4C-4BFC-BC3A-EA6C58E42FA7}" destId="{7BD15A73-5429-472D-92DA-F447988F5575}" srcOrd="5" destOrd="0" presId="urn:microsoft.com/office/officeart/2005/8/layout/chevron1"/>
    <dgm:cxn modelId="{3521CCC8-7A14-4DDB-A270-2CA210BDE90B}" type="presParOf" srcId="{5197DDF6-9B4C-4BFC-BC3A-EA6C58E42FA7}" destId="{903ED198-CD86-4423-8EE5-5F1199C63C2F}" srcOrd="6" destOrd="0" presId="urn:microsoft.com/office/officeart/2005/8/layout/chevron1"/>
    <dgm:cxn modelId="{DB20143A-4B3E-4125-A3FE-A1D5CD97C008}" type="presParOf" srcId="{5197DDF6-9B4C-4BFC-BC3A-EA6C58E42FA7}" destId="{B44D9E86-97E7-4906-834A-B79963150A17}" srcOrd="7" destOrd="0" presId="urn:microsoft.com/office/officeart/2005/8/layout/chevron1"/>
    <dgm:cxn modelId="{D25EC498-0253-4EB3-BB82-D29B827E3D49}" type="presParOf" srcId="{5197DDF6-9B4C-4BFC-BC3A-EA6C58E42FA7}" destId="{6C3C9525-E078-47FA-B730-44C892C0E616}" srcOrd="8" destOrd="0" presId="urn:microsoft.com/office/officeart/2005/8/layout/chevron1"/>
    <dgm:cxn modelId="{516EEE0A-1E76-4CBB-B33A-46E31FDAB467}" type="presParOf" srcId="{5197DDF6-9B4C-4BFC-BC3A-EA6C58E42FA7}" destId="{4CF75D3B-02D9-4612-A285-7A229A4F9E9C}" srcOrd="9" destOrd="0" presId="urn:microsoft.com/office/officeart/2005/8/layout/chevron1"/>
    <dgm:cxn modelId="{0E2F8420-3A0C-468F-B763-201424AD3D58}" type="presParOf" srcId="{5197DDF6-9B4C-4BFC-BC3A-EA6C58E42FA7}" destId="{C8A8E80E-31BB-450D-9AE1-83090EF4584E}" srcOrd="10" destOrd="0" presId="urn:microsoft.com/office/officeart/2005/8/layout/chevron1"/>
    <dgm:cxn modelId="{789D0AF0-1883-45F8-8C5E-EEC4CA5B7ADB}" type="presParOf" srcId="{5197DDF6-9B4C-4BFC-BC3A-EA6C58E42FA7}" destId="{800C2201-2967-4F52-B591-9E45EE71449F}" srcOrd="11" destOrd="0" presId="urn:microsoft.com/office/officeart/2005/8/layout/chevron1"/>
    <dgm:cxn modelId="{4CDD6C7E-5ABF-464B-BE06-D203D3A86199}" type="presParOf" srcId="{5197DDF6-9B4C-4BFC-BC3A-EA6C58E42FA7}" destId="{6E1AC135-A264-43D8-951A-4B328C9344B9}"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A87E6D18-95B4-40A0-A616-F1AC1B16E569}" type="doc">
      <dgm:prSet loTypeId="urn:microsoft.com/office/officeart/2005/8/layout/chevron1" loCatId="process" qsTypeId="urn:microsoft.com/office/officeart/2005/8/quickstyle/simple1" qsCatId="simple" csTypeId="urn:microsoft.com/office/officeart/2005/8/colors/accent3_2" csCatId="accent3" phldr="1"/>
      <dgm:spPr/>
    </dgm:pt>
    <dgm:pt modelId="{04259665-CD0B-4D8B-B4A6-4AA1C95B4DF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Overview</a:t>
          </a:r>
          <a:endParaRPr lang="en-US" dirty="0"/>
        </a:p>
      </dgm:t>
    </dgm:pt>
    <dgm:pt modelId="{80AA4A8F-2804-43C2-B88F-83A02884E53E}" type="parTrans" cxnId="{D2A837BA-F4EF-4B9B-91DA-0C59C95F6376}">
      <dgm:prSet/>
      <dgm:spPr/>
      <dgm:t>
        <a:bodyPr/>
        <a:lstStyle/>
        <a:p>
          <a:endParaRPr lang="en-US"/>
        </a:p>
      </dgm:t>
    </dgm:pt>
    <dgm:pt modelId="{3CE7A998-8046-454F-8585-FD69C00DC4BD}" type="sibTrans" cxnId="{D2A837BA-F4EF-4B9B-91DA-0C59C95F6376}">
      <dgm:prSet/>
      <dgm:spPr/>
      <dgm:t>
        <a:bodyPr/>
        <a:lstStyle/>
        <a:p>
          <a:endParaRPr lang="en-US"/>
        </a:p>
      </dgm:t>
    </dgm:pt>
    <dgm:pt modelId="{94756241-BAB5-45B4-91F5-719576B63D90}">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Sensor Selection</a:t>
          </a:r>
          <a:endParaRPr lang="en-US" dirty="0"/>
        </a:p>
      </dgm:t>
    </dgm:pt>
    <dgm:pt modelId="{8595525C-5204-4C5B-8EB5-DA4E3A2095F7}" type="parTrans" cxnId="{F8FB5269-2A7E-458A-AA96-5508FBAC4B8A}">
      <dgm:prSet/>
      <dgm:spPr/>
      <dgm:t>
        <a:bodyPr/>
        <a:lstStyle/>
        <a:p>
          <a:endParaRPr lang="en-US"/>
        </a:p>
      </dgm:t>
    </dgm:pt>
    <dgm:pt modelId="{67A83D8C-5042-4C11-9469-C34643533500}" type="sibTrans" cxnId="{F8FB5269-2A7E-458A-AA96-5508FBAC4B8A}">
      <dgm:prSet/>
      <dgm:spPr/>
      <dgm:t>
        <a:bodyPr/>
        <a:lstStyle/>
        <a:p>
          <a:endParaRPr lang="en-US"/>
        </a:p>
      </dgm:t>
    </dgm:pt>
    <dgm:pt modelId="{768F6B5E-18D8-4B50-A55B-58B64A695B5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Summary</a:t>
          </a:r>
          <a:endParaRPr lang="en-US" dirty="0"/>
        </a:p>
      </dgm:t>
    </dgm:pt>
    <dgm:pt modelId="{E8BA1BCD-C214-44A4-A4A3-7B5B6EA44478}" type="parTrans" cxnId="{DC73BAD8-ECFF-40D6-8D3E-389214FE3380}">
      <dgm:prSet/>
      <dgm:spPr/>
      <dgm:t>
        <a:bodyPr/>
        <a:lstStyle/>
        <a:p>
          <a:endParaRPr lang="en-US"/>
        </a:p>
      </dgm:t>
    </dgm:pt>
    <dgm:pt modelId="{CD6FCF7C-AE39-438B-B07E-01D7FD6E4748}" type="sibTrans" cxnId="{DC73BAD8-ECFF-40D6-8D3E-389214FE3380}">
      <dgm:prSet/>
      <dgm:spPr/>
      <dgm:t>
        <a:bodyPr/>
        <a:lstStyle/>
        <a:p>
          <a:endParaRPr lang="en-US"/>
        </a:p>
      </dgm:t>
    </dgm:pt>
    <dgm:pt modelId="{33518A2C-9F14-4486-8758-BD50B2142EF1}">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t>Requirements</a:t>
          </a:r>
          <a:endParaRPr lang="en-US" dirty="0"/>
        </a:p>
      </dgm:t>
    </dgm:pt>
    <dgm:pt modelId="{E2C77366-044B-4B6C-9003-ACFA476BEDDE}" type="sibTrans" cxnId="{B549B32B-A741-48DA-BEA5-4972E98DCEFC}">
      <dgm:prSet/>
      <dgm:spPr/>
      <dgm:t>
        <a:bodyPr/>
        <a:lstStyle/>
        <a:p>
          <a:endParaRPr lang="en-US"/>
        </a:p>
      </dgm:t>
    </dgm:pt>
    <dgm:pt modelId="{8B4A8E39-91DC-427A-AC2A-4C874082C71B}" type="parTrans" cxnId="{B549B32B-A741-48DA-BEA5-4972E98DCEFC}">
      <dgm:prSet/>
      <dgm:spPr/>
      <dgm:t>
        <a:bodyPr/>
        <a:lstStyle/>
        <a:p>
          <a:endParaRPr lang="en-US"/>
        </a:p>
      </dgm:t>
    </dgm:pt>
    <dgm:pt modelId="{8A9782C3-DF52-41BF-BB5A-AD73F3640FCD}">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Mechanical</a:t>
          </a:r>
          <a:endParaRPr lang="en-US" dirty="0"/>
        </a:p>
      </dgm:t>
    </dgm:pt>
    <dgm:pt modelId="{1C5D331B-F723-4726-826C-B5D2B98B7242}" type="parTrans" cxnId="{13A69CF9-DDBB-4255-93E5-4865E231BC2C}">
      <dgm:prSet/>
      <dgm:spPr/>
      <dgm:t>
        <a:bodyPr/>
        <a:lstStyle/>
        <a:p>
          <a:endParaRPr lang="en-US"/>
        </a:p>
      </dgm:t>
    </dgm:pt>
    <dgm:pt modelId="{75A549AF-4D76-4F73-8339-CF191D4760E8}" type="sibTrans" cxnId="{13A69CF9-DDBB-4255-93E5-4865E231BC2C}">
      <dgm:prSet/>
      <dgm:spPr/>
      <dgm:t>
        <a:bodyPr/>
        <a:lstStyle/>
        <a:p>
          <a:endParaRPr lang="en-US"/>
        </a:p>
      </dgm:t>
    </dgm:pt>
    <dgm:pt modelId="{31BA2BD5-BBF5-4225-8D04-BC2564B01642}">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Electrical</a:t>
          </a:r>
          <a:endParaRPr lang="en-US" dirty="0"/>
        </a:p>
      </dgm:t>
    </dgm:pt>
    <dgm:pt modelId="{987B6FEE-F550-4506-A292-E340CAE576C3}" type="parTrans" cxnId="{1C6499ED-C2F6-40DF-9CBF-077185879F37}">
      <dgm:prSet/>
      <dgm:spPr/>
      <dgm:t>
        <a:bodyPr/>
        <a:lstStyle/>
        <a:p>
          <a:endParaRPr lang="en-US"/>
        </a:p>
      </dgm:t>
    </dgm:pt>
    <dgm:pt modelId="{92E1560F-AD17-4BC2-843E-4B1DDC8B6DBE}" type="sibTrans" cxnId="{1C6499ED-C2F6-40DF-9CBF-077185879F37}">
      <dgm:prSet/>
      <dgm:spPr/>
      <dgm:t>
        <a:bodyPr/>
        <a:lstStyle/>
        <a:p>
          <a:endParaRPr lang="en-US"/>
        </a:p>
      </dgm:t>
    </dgm:pt>
    <dgm:pt modelId="{173F2F99-0C3A-4F4E-AF5F-949920B9454C}">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Thermal</a:t>
          </a:r>
          <a:endParaRPr lang="en-US" dirty="0"/>
        </a:p>
      </dgm:t>
    </dgm:pt>
    <dgm:pt modelId="{2A49B909-D332-483F-8500-DF4179ECD8A5}" type="parTrans" cxnId="{0D0725DD-A68B-43FC-B86E-3784759F39D6}">
      <dgm:prSet/>
      <dgm:spPr/>
      <dgm:t>
        <a:bodyPr/>
        <a:lstStyle/>
        <a:p>
          <a:endParaRPr lang="en-US"/>
        </a:p>
      </dgm:t>
    </dgm:pt>
    <dgm:pt modelId="{54548CC0-0D48-41BB-A4B8-DF6FEA56FCFF}" type="sibTrans" cxnId="{0D0725DD-A68B-43FC-B86E-3784759F39D6}">
      <dgm:prSet/>
      <dgm:spPr/>
      <dgm:t>
        <a:bodyPr/>
        <a:lstStyle/>
        <a:p>
          <a:endParaRPr lang="en-US"/>
        </a:p>
      </dgm:t>
    </dgm:pt>
    <dgm:pt modelId="{5197DDF6-9B4C-4BFC-BC3A-EA6C58E42FA7}" type="pres">
      <dgm:prSet presAssocID="{A87E6D18-95B4-40A0-A616-F1AC1B16E569}" presName="Name0" presStyleCnt="0">
        <dgm:presLayoutVars>
          <dgm:dir/>
          <dgm:animLvl val="lvl"/>
          <dgm:resizeHandles val="exact"/>
        </dgm:presLayoutVars>
      </dgm:prSet>
      <dgm:spPr/>
    </dgm:pt>
    <dgm:pt modelId="{3182EEB7-EED7-4787-B65E-513516C3A23B}" type="pres">
      <dgm:prSet presAssocID="{04259665-CD0B-4D8B-B4A6-4AA1C95B4DF6}" presName="parTxOnly" presStyleLbl="node1" presStyleIdx="0" presStyleCnt="7">
        <dgm:presLayoutVars>
          <dgm:chMax val="0"/>
          <dgm:chPref val="0"/>
          <dgm:bulletEnabled val="1"/>
        </dgm:presLayoutVars>
      </dgm:prSet>
      <dgm:spPr/>
      <dgm:t>
        <a:bodyPr/>
        <a:lstStyle/>
        <a:p>
          <a:endParaRPr lang="en-US"/>
        </a:p>
      </dgm:t>
    </dgm:pt>
    <dgm:pt modelId="{52879E85-1358-4F47-85CD-2233BCD2A99F}" type="pres">
      <dgm:prSet presAssocID="{3CE7A998-8046-454F-8585-FD69C00DC4BD}" presName="parTxOnlySpace" presStyleCnt="0"/>
      <dgm:spPr/>
    </dgm:pt>
    <dgm:pt modelId="{04F70D9C-938C-4F4F-91EC-D4D528E4A5A5}" type="pres">
      <dgm:prSet presAssocID="{33518A2C-9F14-4486-8758-BD50B2142EF1}" presName="parTxOnly" presStyleLbl="node1" presStyleIdx="1" presStyleCnt="7">
        <dgm:presLayoutVars>
          <dgm:chMax val="0"/>
          <dgm:chPref val="0"/>
          <dgm:bulletEnabled val="1"/>
        </dgm:presLayoutVars>
      </dgm:prSet>
      <dgm:spPr/>
      <dgm:t>
        <a:bodyPr/>
        <a:lstStyle/>
        <a:p>
          <a:endParaRPr lang="en-US"/>
        </a:p>
      </dgm:t>
    </dgm:pt>
    <dgm:pt modelId="{03DF3B91-CF5E-4DB1-A9D6-A5360125BE36}" type="pres">
      <dgm:prSet presAssocID="{E2C77366-044B-4B6C-9003-ACFA476BEDDE}" presName="parTxOnlySpace" presStyleCnt="0"/>
      <dgm:spPr/>
    </dgm:pt>
    <dgm:pt modelId="{37000E98-81DC-4356-95BB-7BC9E7ACF530}" type="pres">
      <dgm:prSet presAssocID="{94756241-BAB5-45B4-91F5-719576B63D90}" presName="parTxOnly" presStyleLbl="node1" presStyleIdx="2" presStyleCnt="7">
        <dgm:presLayoutVars>
          <dgm:chMax val="0"/>
          <dgm:chPref val="0"/>
          <dgm:bulletEnabled val="1"/>
        </dgm:presLayoutVars>
      </dgm:prSet>
      <dgm:spPr/>
      <dgm:t>
        <a:bodyPr/>
        <a:lstStyle/>
        <a:p>
          <a:endParaRPr lang="en-US"/>
        </a:p>
      </dgm:t>
    </dgm:pt>
    <dgm:pt modelId="{7BD15A73-5429-472D-92DA-F447988F5575}" type="pres">
      <dgm:prSet presAssocID="{67A83D8C-5042-4C11-9469-C34643533500}" presName="parTxOnlySpace" presStyleCnt="0"/>
      <dgm:spPr/>
    </dgm:pt>
    <dgm:pt modelId="{903ED198-CD86-4423-8EE5-5F1199C63C2F}" type="pres">
      <dgm:prSet presAssocID="{8A9782C3-DF52-41BF-BB5A-AD73F3640FCD}" presName="parTxOnly" presStyleLbl="node1" presStyleIdx="3" presStyleCnt="7">
        <dgm:presLayoutVars>
          <dgm:chMax val="0"/>
          <dgm:chPref val="0"/>
          <dgm:bulletEnabled val="1"/>
        </dgm:presLayoutVars>
      </dgm:prSet>
      <dgm:spPr/>
      <dgm:t>
        <a:bodyPr/>
        <a:lstStyle/>
        <a:p>
          <a:endParaRPr lang="en-US"/>
        </a:p>
      </dgm:t>
    </dgm:pt>
    <dgm:pt modelId="{B44D9E86-97E7-4906-834A-B79963150A17}" type="pres">
      <dgm:prSet presAssocID="{75A549AF-4D76-4F73-8339-CF191D4760E8}" presName="parTxOnlySpace" presStyleCnt="0"/>
      <dgm:spPr/>
    </dgm:pt>
    <dgm:pt modelId="{6C3C9525-E078-47FA-B730-44C892C0E616}" type="pres">
      <dgm:prSet presAssocID="{173F2F99-0C3A-4F4E-AF5F-949920B9454C}" presName="parTxOnly" presStyleLbl="node1" presStyleIdx="4" presStyleCnt="7">
        <dgm:presLayoutVars>
          <dgm:chMax val="0"/>
          <dgm:chPref val="0"/>
          <dgm:bulletEnabled val="1"/>
        </dgm:presLayoutVars>
      </dgm:prSet>
      <dgm:spPr/>
      <dgm:t>
        <a:bodyPr/>
        <a:lstStyle/>
        <a:p>
          <a:endParaRPr lang="en-US"/>
        </a:p>
      </dgm:t>
    </dgm:pt>
    <dgm:pt modelId="{4CF75D3B-02D9-4612-A285-7A229A4F9E9C}" type="pres">
      <dgm:prSet presAssocID="{54548CC0-0D48-41BB-A4B8-DF6FEA56FCFF}" presName="parTxOnlySpace" presStyleCnt="0"/>
      <dgm:spPr/>
    </dgm:pt>
    <dgm:pt modelId="{C8A8E80E-31BB-450D-9AE1-83090EF4584E}" type="pres">
      <dgm:prSet presAssocID="{31BA2BD5-BBF5-4225-8D04-BC2564B01642}" presName="parTxOnly" presStyleLbl="node1" presStyleIdx="5" presStyleCnt="7">
        <dgm:presLayoutVars>
          <dgm:chMax val="0"/>
          <dgm:chPref val="0"/>
          <dgm:bulletEnabled val="1"/>
        </dgm:presLayoutVars>
      </dgm:prSet>
      <dgm:spPr/>
      <dgm:t>
        <a:bodyPr/>
        <a:lstStyle/>
        <a:p>
          <a:endParaRPr lang="en-US"/>
        </a:p>
      </dgm:t>
    </dgm:pt>
    <dgm:pt modelId="{800C2201-2967-4F52-B591-9E45EE71449F}" type="pres">
      <dgm:prSet presAssocID="{92E1560F-AD17-4BC2-843E-4B1DDC8B6DBE}" presName="parTxOnlySpace" presStyleCnt="0"/>
      <dgm:spPr/>
    </dgm:pt>
    <dgm:pt modelId="{6E1AC135-A264-43D8-951A-4B328C9344B9}" type="pres">
      <dgm:prSet presAssocID="{768F6B5E-18D8-4B50-A55B-58B64A695B56}" presName="parTxOnly" presStyleLbl="node1" presStyleIdx="6" presStyleCnt="7">
        <dgm:presLayoutVars>
          <dgm:chMax val="0"/>
          <dgm:chPref val="0"/>
          <dgm:bulletEnabled val="1"/>
        </dgm:presLayoutVars>
      </dgm:prSet>
      <dgm:spPr/>
      <dgm:t>
        <a:bodyPr/>
        <a:lstStyle/>
        <a:p>
          <a:endParaRPr lang="en-US"/>
        </a:p>
      </dgm:t>
    </dgm:pt>
  </dgm:ptLst>
  <dgm:cxnLst>
    <dgm:cxn modelId="{3BD77FC3-B2B3-460B-A0E9-D854718EE701}" type="presOf" srcId="{A87E6D18-95B4-40A0-A616-F1AC1B16E569}" destId="{5197DDF6-9B4C-4BFC-BC3A-EA6C58E42FA7}" srcOrd="0" destOrd="0" presId="urn:microsoft.com/office/officeart/2005/8/layout/chevron1"/>
    <dgm:cxn modelId="{1C6499ED-C2F6-40DF-9CBF-077185879F37}" srcId="{A87E6D18-95B4-40A0-A616-F1AC1B16E569}" destId="{31BA2BD5-BBF5-4225-8D04-BC2564B01642}" srcOrd="5" destOrd="0" parTransId="{987B6FEE-F550-4506-A292-E340CAE576C3}" sibTransId="{92E1560F-AD17-4BC2-843E-4B1DDC8B6DBE}"/>
    <dgm:cxn modelId="{3C37A29C-05E5-4700-AB54-B7DD4C0EAA88}" type="presOf" srcId="{768F6B5E-18D8-4B50-A55B-58B64A695B56}" destId="{6E1AC135-A264-43D8-951A-4B328C9344B9}" srcOrd="0" destOrd="0" presId="urn:microsoft.com/office/officeart/2005/8/layout/chevron1"/>
    <dgm:cxn modelId="{DC73BAD8-ECFF-40D6-8D3E-389214FE3380}" srcId="{A87E6D18-95B4-40A0-A616-F1AC1B16E569}" destId="{768F6B5E-18D8-4B50-A55B-58B64A695B56}" srcOrd="6" destOrd="0" parTransId="{E8BA1BCD-C214-44A4-A4A3-7B5B6EA44478}" sibTransId="{CD6FCF7C-AE39-438B-B07E-01D7FD6E4748}"/>
    <dgm:cxn modelId="{C83B6361-EC90-41C7-AF16-C765C901CFE7}" type="presOf" srcId="{31BA2BD5-BBF5-4225-8D04-BC2564B01642}" destId="{C8A8E80E-31BB-450D-9AE1-83090EF4584E}" srcOrd="0" destOrd="0" presId="urn:microsoft.com/office/officeart/2005/8/layout/chevron1"/>
    <dgm:cxn modelId="{B549B32B-A741-48DA-BEA5-4972E98DCEFC}" srcId="{A87E6D18-95B4-40A0-A616-F1AC1B16E569}" destId="{33518A2C-9F14-4486-8758-BD50B2142EF1}" srcOrd="1" destOrd="0" parTransId="{8B4A8E39-91DC-427A-AC2A-4C874082C71B}" sibTransId="{E2C77366-044B-4B6C-9003-ACFA476BEDDE}"/>
    <dgm:cxn modelId="{19C2E19E-0102-4264-915F-84DF490EA726}" type="presOf" srcId="{8A9782C3-DF52-41BF-BB5A-AD73F3640FCD}" destId="{903ED198-CD86-4423-8EE5-5F1199C63C2F}" srcOrd="0" destOrd="0" presId="urn:microsoft.com/office/officeart/2005/8/layout/chevron1"/>
    <dgm:cxn modelId="{D2A837BA-F4EF-4B9B-91DA-0C59C95F6376}" srcId="{A87E6D18-95B4-40A0-A616-F1AC1B16E569}" destId="{04259665-CD0B-4D8B-B4A6-4AA1C95B4DF6}" srcOrd="0" destOrd="0" parTransId="{80AA4A8F-2804-43C2-B88F-83A02884E53E}" sibTransId="{3CE7A998-8046-454F-8585-FD69C00DC4BD}"/>
    <dgm:cxn modelId="{D659731A-6E17-41AA-BFD8-DACA93DF36A7}" type="presOf" srcId="{94756241-BAB5-45B4-91F5-719576B63D90}" destId="{37000E98-81DC-4356-95BB-7BC9E7ACF530}" srcOrd="0" destOrd="0" presId="urn:microsoft.com/office/officeart/2005/8/layout/chevron1"/>
    <dgm:cxn modelId="{F8FB5269-2A7E-458A-AA96-5508FBAC4B8A}" srcId="{A87E6D18-95B4-40A0-A616-F1AC1B16E569}" destId="{94756241-BAB5-45B4-91F5-719576B63D90}" srcOrd="2" destOrd="0" parTransId="{8595525C-5204-4C5B-8EB5-DA4E3A2095F7}" sibTransId="{67A83D8C-5042-4C11-9469-C34643533500}"/>
    <dgm:cxn modelId="{13A69CF9-DDBB-4255-93E5-4865E231BC2C}" srcId="{A87E6D18-95B4-40A0-A616-F1AC1B16E569}" destId="{8A9782C3-DF52-41BF-BB5A-AD73F3640FCD}" srcOrd="3" destOrd="0" parTransId="{1C5D331B-F723-4726-826C-B5D2B98B7242}" sibTransId="{75A549AF-4D76-4F73-8339-CF191D4760E8}"/>
    <dgm:cxn modelId="{0D0725DD-A68B-43FC-B86E-3784759F39D6}" srcId="{A87E6D18-95B4-40A0-A616-F1AC1B16E569}" destId="{173F2F99-0C3A-4F4E-AF5F-949920B9454C}" srcOrd="4" destOrd="0" parTransId="{2A49B909-D332-483F-8500-DF4179ECD8A5}" sibTransId="{54548CC0-0D48-41BB-A4B8-DF6FEA56FCFF}"/>
    <dgm:cxn modelId="{68B8CED7-526B-401A-8EE3-8FA639EA061F}" type="presOf" srcId="{04259665-CD0B-4D8B-B4A6-4AA1C95B4DF6}" destId="{3182EEB7-EED7-4787-B65E-513516C3A23B}" srcOrd="0" destOrd="0" presId="urn:microsoft.com/office/officeart/2005/8/layout/chevron1"/>
    <dgm:cxn modelId="{E92EFEEE-BC6F-4AAB-8E3E-8E1812DB1534}" type="presOf" srcId="{173F2F99-0C3A-4F4E-AF5F-949920B9454C}" destId="{6C3C9525-E078-47FA-B730-44C892C0E616}" srcOrd="0" destOrd="0" presId="urn:microsoft.com/office/officeart/2005/8/layout/chevron1"/>
    <dgm:cxn modelId="{AC4FC867-122C-4B24-8452-46B0A2B3C567}" type="presOf" srcId="{33518A2C-9F14-4486-8758-BD50B2142EF1}" destId="{04F70D9C-938C-4F4F-91EC-D4D528E4A5A5}" srcOrd="0" destOrd="0" presId="urn:microsoft.com/office/officeart/2005/8/layout/chevron1"/>
    <dgm:cxn modelId="{B0390B14-CDCE-4F2E-9FB9-259F36855073}" type="presParOf" srcId="{5197DDF6-9B4C-4BFC-BC3A-EA6C58E42FA7}" destId="{3182EEB7-EED7-4787-B65E-513516C3A23B}" srcOrd="0" destOrd="0" presId="urn:microsoft.com/office/officeart/2005/8/layout/chevron1"/>
    <dgm:cxn modelId="{100C58F5-8210-4140-8B2C-BCE01BE34390}" type="presParOf" srcId="{5197DDF6-9B4C-4BFC-BC3A-EA6C58E42FA7}" destId="{52879E85-1358-4F47-85CD-2233BCD2A99F}" srcOrd="1" destOrd="0" presId="urn:microsoft.com/office/officeart/2005/8/layout/chevron1"/>
    <dgm:cxn modelId="{2A41B4F8-C0BB-4C8F-84E4-4019DBAF890D}" type="presParOf" srcId="{5197DDF6-9B4C-4BFC-BC3A-EA6C58E42FA7}" destId="{04F70D9C-938C-4F4F-91EC-D4D528E4A5A5}" srcOrd="2" destOrd="0" presId="urn:microsoft.com/office/officeart/2005/8/layout/chevron1"/>
    <dgm:cxn modelId="{B91BE5DC-4D9F-4C6E-BC94-44D7F2F0777D}" type="presParOf" srcId="{5197DDF6-9B4C-4BFC-BC3A-EA6C58E42FA7}" destId="{03DF3B91-CF5E-4DB1-A9D6-A5360125BE36}" srcOrd="3" destOrd="0" presId="urn:microsoft.com/office/officeart/2005/8/layout/chevron1"/>
    <dgm:cxn modelId="{FDA9226D-64A8-421E-9611-7209078A9E5A}" type="presParOf" srcId="{5197DDF6-9B4C-4BFC-BC3A-EA6C58E42FA7}" destId="{37000E98-81DC-4356-95BB-7BC9E7ACF530}" srcOrd="4" destOrd="0" presId="urn:microsoft.com/office/officeart/2005/8/layout/chevron1"/>
    <dgm:cxn modelId="{1261CA13-70FE-4803-B22C-C8A71D8E3904}" type="presParOf" srcId="{5197DDF6-9B4C-4BFC-BC3A-EA6C58E42FA7}" destId="{7BD15A73-5429-472D-92DA-F447988F5575}" srcOrd="5" destOrd="0" presId="urn:microsoft.com/office/officeart/2005/8/layout/chevron1"/>
    <dgm:cxn modelId="{FDC685BA-5ED6-4129-87D3-87B134F2933D}" type="presParOf" srcId="{5197DDF6-9B4C-4BFC-BC3A-EA6C58E42FA7}" destId="{903ED198-CD86-4423-8EE5-5F1199C63C2F}" srcOrd="6" destOrd="0" presId="urn:microsoft.com/office/officeart/2005/8/layout/chevron1"/>
    <dgm:cxn modelId="{99C6E7BE-E79E-4499-A5C8-067532335B27}" type="presParOf" srcId="{5197DDF6-9B4C-4BFC-BC3A-EA6C58E42FA7}" destId="{B44D9E86-97E7-4906-834A-B79963150A17}" srcOrd="7" destOrd="0" presId="urn:microsoft.com/office/officeart/2005/8/layout/chevron1"/>
    <dgm:cxn modelId="{968DA4AA-7C9D-4E0A-BF67-3E333FB33390}" type="presParOf" srcId="{5197DDF6-9B4C-4BFC-BC3A-EA6C58E42FA7}" destId="{6C3C9525-E078-47FA-B730-44C892C0E616}" srcOrd="8" destOrd="0" presId="urn:microsoft.com/office/officeart/2005/8/layout/chevron1"/>
    <dgm:cxn modelId="{98CE0EF4-DA89-4F69-98E3-54997D5FE01E}" type="presParOf" srcId="{5197DDF6-9B4C-4BFC-BC3A-EA6C58E42FA7}" destId="{4CF75D3B-02D9-4612-A285-7A229A4F9E9C}" srcOrd="9" destOrd="0" presId="urn:microsoft.com/office/officeart/2005/8/layout/chevron1"/>
    <dgm:cxn modelId="{863E857E-4AB4-4F3D-B3DC-54396167D230}" type="presParOf" srcId="{5197DDF6-9B4C-4BFC-BC3A-EA6C58E42FA7}" destId="{C8A8E80E-31BB-450D-9AE1-83090EF4584E}" srcOrd="10" destOrd="0" presId="urn:microsoft.com/office/officeart/2005/8/layout/chevron1"/>
    <dgm:cxn modelId="{A6ECF8F4-B8B0-4CC3-88D1-2D7A440AF5C7}" type="presParOf" srcId="{5197DDF6-9B4C-4BFC-BC3A-EA6C58E42FA7}" destId="{800C2201-2967-4F52-B591-9E45EE71449F}" srcOrd="11" destOrd="0" presId="urn:microsoft.com/office/officeart/2005/8/layout/chevron1"/>
    <dgm:cxn modelId="{47EBF430-70F5-44B2-869C-82DB2F1F42F8}" type="presParOf" srcId="{5197DDF6-9B4C-4BFC-BC3A-EA6C58E42FA7}" destId="{6E1AC135-A264-43D8-951A-4B328C9344B9}"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A87E6D18-95B4-40A0-A616-F1AC1B16E569}" type="doc">
      <dgm:prSet loTypeId="urn:microsoft.com/office/officeart/2005/8/layout/chevron1" loCatId="process" qsTypeId="urn:microsoft.com/office/officeart/2005/8/quickstyle/simple1" qsCatId="simple" csTypeId="urn:microsoft.com/office/officeart/2005/8/colors/accent3_2" csCatId="accent3" phldr="1"/>
      <dgm:spPr/>
    </dgm:pt>
    <dgm:pt modelId="{04259665-CD0B-4D8B-B4A6-4AA1C95B4DF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Overview</a:t>
          </a:r>
          <a:endParaRPr lang="en-US" dirty="0"/>
        </a:p>
      </dgm:t>
    </dgm:pt>
    <dgm:pt modelId="{80AA4A8F-2804-43C2-B88F-83A02884E53E}" type="parTrans" cxnId="{D2A837BA-F4EF-4B9B-91DA-0C59C95F6376}">
      <dgm:prSet/>
      <dgm:spPr/>
      <dgm:t>
        <a:bodyPr/>
        <a:lstStyle/>
        <a:p>
          <a:endParaRPr lang="en-US"/>
        </a:p>
      </dgm:t>
    </dgm:pt>
    <dgm:pt modelId="{3CE7A998-8046-454F-8585-FD69C00DC4BD}" type="sibTrans" cxnId="{D2A837BA-F4EF-4B9B-91DA-0C59C95F6376}">
      <dgm:prSet/>
      <dgm:spPr/>
      <dgm:t>
        <a:bodyPr/>
        <a:lstStyle/>
        <a:p>
          <a:endParaRPr lang="en-US"/>
        </a:p>
      </dgm:t>
    </dgm:pt>
    <dgm:pt modelId="{94756241-BAB5-45B4-91F5-719576B63D90}">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Sensor Selection</a:t>
          </a:r>
          <a:endParaRPr lang="en-US" dirty="0"/>
        </a:p>
      </dgm:t>
    </dgm:pt>
    <dgm:pt modelId="{8595525C-5204-4C5B-8EB5-DA4E3A2095F7}" type="parTrans" cxnId="{F8FB5269-2A7E-458A-AA96-5508FBAC4B8A}">
      <dgm:prSet/>
      <dgm:spPr/>
      <dgm:t>
        <a:bodyPr/>
        <a:lstStyle/>
        <a:p>
          <a:endParaRPr lang="en-US"/>
        </a:p>
      </dgm:t>
    </dgm:pt>
    <dgm:pt modelId="{67A83D8C-5042-4C11-9469-C34643533500}" type="sibTrans" cxnId="{F8FB5269-2A7E-458A-AA96-5508FBAC4B8A}">
      <dgm:prSet/>
      <dgm:spPr/>
      <dgm:t>
        <a:bodyPr/>
        <a:lstStyle/>
        <a:p>
          <a:endParaRPr lang="en-US"/>
        </a:p>
      </dgm:t>
    </dgm:pt>
    <dgm:pt modelId="{768F6B5E-18D8-4B50-A55B-58B64A695B5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Summary</a:t>
          </a:r>
          <a:endParaRPr lang="en-US" dirty="0"/>
        </a:p>
      </dgm:t>
    </dgm:pt>
    <dgm:pt modelId="{E8BA1BCD-C214-44A4-A4A3-7B5B6EA44478}" type="parTrans" cxnId="{DC73BAD8-ECFF-40D6-8D3E-389214FE3380}">
      <dgm:prSet/>
      <dgm:spPr/>
      <dgm:t>
        <a:bodyPr/>
        <a:lstStyle/>
        <a:p>
          <a:endParaRPr lang="en-US"/>
        </a:p>
      </dgm:t>
    </dgm:pt>
    <dgm:pt modelId="{CD6FCF7C-AE39-438B-B07E-01D7FD6E4748}" type="sibTrans" cxnId="{DC73BAD8-ECFF-40D6-8D3E-389214FE3380}">
      <dgm:prSet/>
      <dgm:spPr/>
      <dgm:t>
        <a:bodyPr/>
        <a:lstStyle/>
        <a:p>
          <a:endParaRPr lang="en-US"/>
        </a:p>
      </dgm:t>
    </dgm:pt>
    <dgm:pt modelId="{33518A2C-9F14-4486-8758-BD50B2142EF1}">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t>Requirements</a:t>
          </a:r>
          <a:endParaRPr lang="en-US" dirty="0"/>
        </a:p>
      </dgm:t>
    </dgm:pt>
    <dgm:pt modelId="{E2C77366-044B-4B6C-9003-ACFA476BEDDE}" type="sibTrans" cxnId="{B549B32B-A741-48DA-BEA5-4972E98DCEFC}">
      <dgm:prSet/>
      <dgm:spPr/>
      <dgm:t>
        <a:bodyPr/>
        <a:lstStyle/>
        <a:p>
          <a:endParaRPr lang="en-US"/>
        </a:p>
      </dgm:t>
    </dgm:pt>
    <dgm:pt modelId="{8B4A8E39-91DC-427A-AC2A-4C874082C71B}" type="parTrans" cxnId="{B549B32B-A741-48DA-BEA5-4972E98DCEFC}">
      <dgm:prSet/>
      <dgm:spPr/>
      <dgm:t>
        <a:bodyPr/>
        <a:lstStyle/>
        <a:p>
          <a:endParaRPr lang="en-US"/>
        </a:p>
      </dgm:t>
    </dgm:pt>
    <dgm:pt modelId="{8A9782C3-DF52-41BF-BB5A-AD73F3640FCD}">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Mechanical</a:t>
          </a:r>
          <a:endParaRPr lang="en-US" dirty="0"/>
        </a:p>
      </dgm:t>
    </dgm:pt>
    <dgm:pt modelId="{1C5D331B-F723-4726-826C-B5D2B98B7242}" type="parTrans" cxnId="{13A69CF9-DDBB-4255-93E5-4865E231BC2C}">
      <dgm:prSet/>
      <dgm:spPr/>
      <dgm:t>
        <a:bodyPr/>
        <a:lstStyle/>
        <a:p>
          <a:endParaRPr lang="en-US"/>
        </a:p>
      </dgm:t>
    </dgm:pt>
    <dgm:pt modelId="{75A549AF-4D76-4F73-8339-CF191D4760E8}" type="sibTrans" cxnId="{13A69CF9-DDBB-4255-93E5-4865E231BC2C}">
      <dgm:prSet/>
      <dgm:spPr/>
      <dgm:t>
        <a:bodyPr/>
        <a:lstStyle/>
        <a:p>
          <a:endParaRPr lang="en-US"/>
        </a:p>
      </dgm:t>
    </dgm:pt>
    <dgm:pt modelId="{31BA2BD5-BBF5-4225-8D04-BC2564B01642}">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Electrical</a:t>
          </a:r>
          <a:endParaRPr lang="en-US" dirty="0"/>
        </a:p>
      </dgm:t>
    </dgm:pt>
    <dgm:pt modelId="{987B6FEE-F550-4506-A292-E340CAE576C3}" type="parTrans" cxnId="{1C6499ED-C2F6-40DF-9CBF-077185879F37}">
      <dgm:prSet/>
      <dgm:spPr/>
      <dgm:t>
        <a:bodyPr/>
        <a:lstStyle/>
        <a:p>
          <a:endParaRPr lang="en-US"/>
        </a:p>
      </dgm:t>
    </dgm:pt>
    <dgm:pt modelId="{92E1560F-AD17-4BC2-843E-4B1DDC8B6DBE}" type="sibTrans" cxnId="{1C6499ED-C2F6-40DF-9CBF-077185879F37}">
      <dgm:prSet/>
      <dgm:spPr/>
      <dgm:t>
        <a:bodyPr/>
        <a:lstStyle/>
        <a:p>
          <a:endParaRPr lang="en-US"/>
        </a:p>
      </dgm:t>
    </dgm:pt>
    <dgm:pt modelId="{173F2F99-0C3A-4F4E-AF5F-949920B9454C}">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Thermal</a:t>
          </a:r>
          <a:endParaRPr lang="en-US" dirty="0"/>
        </a:p>
      </dgm:t>
    </dgm:pt>
    <dgm:pt modelId="{2A49B909-D332-483F-8500-DF4179ECD8A5}" type="parTrans" cxnId="{0D0725DD-A68B-43FC-B86E-3784759F39D6}">
      <dgm:prSet/>
      <dgm:spPr/>
      <dgm:t>
        <a:bodyPr/>
        <a:lstStyle/>
        <a:p>
          <a:endParaRPr lang="en-US"/>
        </a:p>
      </dgm:t>
    </dgm:pt>
    <dgm:pt modelId="{54548CC0-0D48-41BB-A4B8-DF6FEA56FCFF}" type="sibTrans" cxnId="{0D0725DD-A68B-43FC-B86E-3784759F39D6}">
      <dgm:prSet/>
      <dgm:spPr/>
      <dgm:t>
        <a:bodyPr/>
        <a:lstStyle/>
        <a:p>
          <a:endParaRPr lang="en-US"/>
        </a:p>
      </dgm:t>
    </dgm:pt>
    <dgm:pt modelId="{5197DDF6-9B4C-4BFC-BC3A-EA6C58E42FA7}" type="pres">
      <dgm:prSet presAssocID="{A87E6D18-95B4-40A0-A616-F1AC1B16E569}" presName="Name0" presStyleCnt="0">
        <dgm:presLayoutVars>
          <dgm:dir/>
          <dgm:animLvl val="lvl"/>
          <dgm:resizeHandles val="exact"/>
        </dgm:presLayoutVars>
      </dgm:prSet>
      <dgm:spPr/>
    </dgm:pt>
    <dgm:pt modelId="{3182EEB7-EED7-4787-B65E-513516C3A23B}" type="pres">
      <dgm:prSet presAssocID="{04259665-CD0B-4D8B-B4A6-4AA1C95B4DF6}" presName="parTxOnly" presStyleLbl="node1" presStyleIdx="0" presStyleCnt="7">
        <dgm:presLayoutVars>
          <dgm:chMax val="0"/>
          <dgm:chPref val="0"/>
          <dgm:bulletEnabled val="1"/>
        </dgm:presLayoutVars>
      </dgm:prSet>
      <dgm:spPr/>
      <dgm:t>
        <a:bodyPr/>
        <a:lstStyle/>
        <a:p>
          <a:endParaRPr lang="en-US"/>
        </a:p>
      </dgm:t>
    </dgm:pt>
    <dgm:pt modelId="{52879E85-1358-4F47-85CD-2233BCD2A99F}" type="pres">
      <dgm:prSet presAssocID="{3CE7A998-8046-454F-8585-FD69C00DC4BD}" presName="parTxOnlySpace" presStyleCnt="0"/>
      <dgm:spPr/>
    </dgm:pt>
    <dgm:pt modelId="{04F70D9C-938C-4F4F-91EC-D4D528E4A5A5}" type="pres">
      <dgm:prSet presAssocID="{33518A2C-9F14-4486-8758-BD50B2142EF1}" presName="parTxOnly" presStyleLbl="node1" presStyleIdx="1" presStyleCnt="7">
        <dgm:presLayoutVars>
          <dgm:chMax val="0"/>
          <dgm:chPref val="0"/>
          <dgm:bulletEnabled val="1"/>
        </dgm:presLayoutVars>
      </dgm:prSet>
      <dgm:spPr/>
      <dgm:t>
        <a:bodyPr/>
        <a:lstStyle/>
        <a:p>
          <a:endParaRPr lang="en-US"/>
        </a:p>
      </dgm:t>
    </dgm:pt>
    <dgm:pt modelId="{03DF3B91-CF5E-4DB1-A9D6-A5360125BE36}" type="pres">
      <dgm:prSet presAssocID="{E2C77366-044B-4B6C-9003-ACFA476BEDDE}" presName="parTxOnlySpace" presStyleCnt="0"/>
      <dgm:spPr/>
    </dgm:pt>
    <dgm:pt modelId="{37000E98-81DC-4356-95BB-7BC9E7ACF530}" type="pres">
      <dgm:prSet presAssocID="{94756241-BAB5-45B4-91F5-719576B63D90}" presName="parTxOnly" presStyleLbl="node1" presStyleIdx="2" presStyleCnt="7">
        <dgm:presLayoutVars>
          <dgm:chMax val="0"/>
          <dgm:chPref val="0"/>
          <dgm:bulletEnabled val="1"/>
        </dgm:presLayoutVars>
      </dgm:prSet>
      <dgm:spPr/>
      <dgm:t>
        <a:bodyPr/>
        <a:lstStyle/>
        <a:p>
          <a:endParaRPr lang="en-US"/>
        </a:p>
      </dgm:t>
    </dgm:pt>
    <dgm:pt modelId="{7BD15A73-5429-472D-92DA-F447988F5575}" type="pres">
      <dgm:prSet presAssocID="{67A83D8C-5042-4C11-9469-C34643533500}" presName="parTxOnlySpace" presStyleCnt="0"/>
      <dgm:spPr/>
    </dgm:pt>
    <dgm:pt modelId="{903ED198-CD86-4423-8EE5-5F1199C63C2F}" type="pres">
      <dgm:prSet presAssocID="{8A9782C3-DF52-41BF-BB5A-AD73F3640FCD}" presName="parTxOnly" presStyleLbl="node1" presStyleIdx="3" presStyleCnt="7">
        <dgm:presLayoutVars>
          <dgm:chMax val="0"/>
          <dgm:chPref val="0"/>
          <dgm:bulletEnabled val="1"/>
        </dgm:presLayoutVars>
      </dgm:prSet>
      <dgm:spPr/>
      <dgm:t>
        <a:bodyPr/>
        <a:lstStyle/>
        <a:p>
          <a:endParaRPr lang="en-US"/>
        </a:p>
      </dgm:t>
    </dgm:pt>
    <dgm:pt modelId="{B44D9E86-97E7-4906-834A-B79963150A17}" type="pres">
      <dgm:prSet presAssocID="{75A549AF-4D76-4F73-8339-CF191D4760E8}" presName="parTxOnlySpace" presStyleCnt="0"/>
      <dgm:spPr/>
    </dgm:pt>
    <dgm:pt modelId="{6C3C9525-E078-47FA-B730-44C892C0E616}" type="pres">
      <dgm:prSet presAssocID="{173F2F99-0C3A-4F4E-AF5F-949920B9454C}" presName="parTxOnly" presStyleLbl="node1" presStyleIdx="4" presStyleCnt="7">
        <dgm:presLayoutVars>
          <dgm:chMax val="0"/>
          <dgm:chPref val="0"/>
          <dgm:bulletEnabled val="1"/>
        </dgm:presLayoutVars>
      </dgm:prSet>
      <dgm:spPr/>
      <dgm:t>
        <a:bodyPr/>
        <a:lstStyle/>
        <a:p>
          <a:endParaRPr lang="en-US"/>
        </a:p>
      </dgm:t>
    </dgm:pt>
    <dgm:pt modelId="{4CF75D3B-02D9-4612-A285-7A229A4F9E9C}" type="pres">
      <dgm:prSet presAssocID="{54548CC0-0D48-41BB-A4B8-DF6FEA56FCFF}" presName="parTxOnlySpace" presStyleCnt="0"/>
      <dgm:spPr/>
    </dgm:pt>
    <dgm:pt modelId="{C8A8E80E-31BB-450D-9AE1-83090EF4584E}" type="pres">
      <dgm:prSet presAssocID="{31BA2BD5-BBF5-4225-8D04-BC2564B01642}" presName="parTxOnly" presStyleLbl="node1" presStyleIdx="5" presStyleCnt="7">
        <dgm:presLayoutVars>
          <dgm:chMax val="0"/>
          <dgm:chPref val="0"/>
          <dgm:bulletEnabled val="1"/>
        </dgm:presLayoutVars>
      </dgm:prSet>
      <dgm:spPr/>
      <dgm:t>
        <a:bodyPr/>
        <a:lstStyle/>
        <a:p>
          <a:endParaRPr lang="en-US"/>
        </a:p>
      </dgm:t>
    </dgm:pt>
    <dgm:pt modelId="{800C2201-2967-4F52-B591-9E45EE71449F}" type="pres">
      <dgm:prSet presAssocID="{92E1560F-AD17-4BC2-843E-4B1DDC8B6DBE}" presName="parTxOnlySpace" presStyleCnt="0"/>
      <dgm:spPr/>
    </dgm:pt>
    <dgm:pt modelId="{6E1AC135-A264-43D8-951A-4B328C9344B9}" type="pres">
      <dgm:prSet presAssocID="{768F6B5E-18D8-4B50-A55B-58B64A695B56}" presName="parTxOnly" presStyleLbl="node1" presStyleIdx="6" presStyleCnt="7">
        <dgm:presLayoutVars>
          <dgm:chMax val="0"/>
          <dgm:chPref val="0"/>
          <dgm:bulletEnabled val="1"/>
        </dgm:presLayoutVars>
      </dgm:prSet>
      <dgm:spPr/>
      <dgm:t>
        <a:bodyPr/>
        <a:lstStyle/>
        <a:p>
          <a:endParaRPr lang="en-US"/>
        </a:p>
      </dgm:t>
    </dgm:pt>
  </dgm:ptLst>
  <dgm:cxnLst>
    <dgm:cxn modelId="{C5C4C3ED-1A55-4FBF-B80D-57CD091C31E0}" type="presOf" srcId="{33518A2C-9F14-4486-8758-BD50B2142EF1}" destId="{04F70D9C-938C-4F4F-91EC-D4D528E4A5A5}" srcOrd="0" destOrd="0" presId="urn:microsoft.com/office/officeart/2005/8/layout/chevron1"/>
    <dgm:cxn modelId="{DC73BAD8-ECFF-40D6-8D3E-389214FE3380}" srcId="{A87E6D18-95B4-40A0-A616-F1AC1B16E569}" destId="{768F6B5E-18D8-4B50-A55B-58B64A695B56}" srcOrd="6" destOrd="0" parTransId="{E8BA1BCD-C214-44A4-A4A3-7B5B6EA44478}" sibTransId="{CD6FCF7C-AE39-438B-B07E-01D7FD6E4748}"/>
    <dgm:cxn modelId="{3C384BC7-E52C-44F8-9D84-52BA1EC000D1}" type="presOf" srcId="{94756241-BAB5-45B4-91F5-719576B63D90}" destId="{37000E98-81DC-4356-95BB-7BC9E7ACF530}" srcOrd="0" destOrd="0" presId="urn:microsoft.com/office/officeart/2005/8/layout/chevron1"/>
    <dgm:cxn modelId="{E7B0ECF9-2640-472B-867D-410A5E65C314}" type="presOf" srcId="{768F6B5E-18D8-4B50-A55B-58B64A695B56}" destId="{6E1AC135-A264-43D8-951A-4B328C9344B9}" srcOrd="0" destOrd="0" presId="urn:microsoft.com/office/officeart/2005/8/layout/chevron1"/>
    <dgm:cxn modelId="{D2A837BA-F4EF-4B9B-91DA-0C59C95F6376}" srcId="{A87E6D18-95B4-40A0-A616-F1AC1B16E569}" destId="{04259665-CD0B-4D8B-B4A6-4AA1C95B4DF6}" srcOrd="0" destOrd="0" parTransId="{80AA4A8F-2804-43C2-B88F-83A02884E53E}" sibTransId="{3CE7A998-8046-454F-8585-FD69C00DC4BD}"/>
    <dgm:cxn modelId="{F47C4D24-D894-4372-ADFC-87C73BDC1656}" type="presOf" srcId="{173F2F99-0C3A-4F4E-AF5F-949920B9454C}" destId="{6C3C9525-E078-47FA-B730-44C892C0E616}" srcOrd="0" destOrd="0" presId="urn:microsoft.com/office/officeart/2005/8/layout/chevron1"/>
    <dgm:cxn modelId="{FA843A65-24D1-4EF5-8B76-616C0193061F}" type="presOf" srcId="{A87E6D18-95B4-40A0-A616-F1AC1B16E569}" destId="{5197DDF6-9B4C-4BFC-BC3A-EA6C58E42FA7}" srcOrd="0" destOrd="0" presId="urn:microsoft.com/office/officeart/2005/8/layout/chevron1"/>
    <dgm:cxn modelId="{13A69CF9-DDBB-4255-93E5-4865E231BC2C}" srcId="{A87E6D18-95B4-40A0-A616-F1AC1B16E569}" destId="{8A9782C3-DF52-41BF-BB5A-AD73F3640FCD}" srcOrd="3" destOrd="0" parTransId="{1C5D331B-F723-4726-826C-B5D2B98B7242}" sibTransId="{75A549AF-4D76-4F73-8339-CF191D4760E8}"/>
    <dgm:cxn modelId="{1C6499ED-C2F6-40DF-9CBF-077185879F37}" srcId="{A87E6D18-95B4-40A0-A616-F1AC1B16E569}" destId="{31BA2BD5-BBF5-4225-8D04-BC2564B01642}" srcOrd="5" destOrd="0" parTransId="{987B6FEE-F550-4506-A292-E340CAE576C3}" sibTransId="{92E1560F-AD17-4BC2-843E-4B1DDC8B6DBE}"/>
    <dgm:cxn modelId="{7691E06A-3D60-4F91-9825-391EE9D47B67}" type="presOf" srcId="{04259665-CD0B-4D8B-B4A6-4AA1C95B4DF6}" destId="{3182EEB7-EED7-4787-B65E-513516C3A23B}" srcOrd="0" destOrd="0" presId="urn:microsoft.com/office/officeart/2005/8/layout/chevron1"/>
    <dgm:cxn modelId="{0D0725DD-A68B-43FC-B86E-3784759F39D6}" srcId="{A87E6D18-95B4-40A0-A616-F1AC1B16E569}" destId="{173F2F99-0C3A-4F4E-AF5F-949920B9454C}" srcOrd="4" destOrd="0" parTransId="{2A49B909-D332-483F-8500-DF4179ECD8A5}" sibTransId="{54548CC0-0D48-41BB-A4B8-DF6FEA56FCFF}"/>
    <dgm:cxn modelId="{582B1C10-7ED0-4826-AB20-F0174246F8F5}" type="presOf" srcId="{31BA2BD5-BBF5-4225-8D04-BC2564B01642}" destId="{C8A8E80E-31BB-450D-9AE1-83090EF4584E}" srcOrd="0" destOrd="0" presId="urn:microsoft.com/office/officeart/2005/8/layout/chevron1"/>
    <dgm:cxn modelId="{B549B32B-A741-48DA-BEA5-4972E98DCEFC}" srcId="{A87E6D18-95B4-40A0-A616-F1AC1B16E569}" destId="{33518A2C-9F14-4486-8758-BD50B2142EF1}" srcOrd="1" destOrd="0" parTransId="{8B4A8E39-91DC-427A-AC2A-4C874082C71B}" sibTransId="{E2C77366-044B-4B6C-9003-ACFA476BEDDE}"/>
    <dgm:cxn modelId="{E83FE9A9-94DC-4795-84C3-199DEC3D2A57}" type="presOf" srcId="{8A9782C3-DF52-41BF-BB5A-AD73F3640FCD}" destId="{903ED198-CD86-4423-8EE5-5F1199C63C2F}" srcOrd="0" destOrd="0" presId="urn:microsoft.com/office/officeart/2005/8/layout/chevron1"/>
    <dgm:cxn modelId="{F8FB5269-2A7E-458A-AA96-5508FBAC4B8A}" srcId="{A87E6D18-95B4-40A0-A616-F1AC1B16E569}" destId="{94756241-BAB5-45B4-91F5-719576B63D90}" srcOrd="2" destOrd="0" parTransId="{8595525C-5204-4C5B-8EB5-DA4E3A2095F7}" sibTransId="{67A83D8C-5042-4C11-9469-C34643533500}"/>
    <dgm:cxn modelId="{1D6C5A5B-1336-404B-9F9D-D5BABDAE0537}" type="presParOf" srcId="{5197DDF6-9B4C-4BFC-BC3A-EA6C58E42FA7}" destId="{3182EEB7-EED7-4787-B65E-513516C3A23B}" srcOrd="0" destOrd="0" presId="urn:microsoft.com/office/officeart/2005/8/layout/chevron1"/>
    <dgm:cxn modelId="{57515978-3D5D-4EEA-8A03-D98AB5B49002}" type="presParOf" srcId="{5197DDF6-9B4C-4BFC-BC3A-EA6C58E42FA7}" destId="{52879E85-1358-4F47-85CD-2233BCD2A99F}" srcOrd="1" destOrd="0" presId="urn:microsoft.com/office/officeart/2005/8/layout/chevron1"/>
    <dgm:cxn modelId="{61784F42-22C8-4C5B-A6DA-23850ECEE6B7}" type="presParOf" srcId="{5197DDF6-9B4C-4BFC-BC3A-EA6C58E42FA7}" destId="{04F70D9C-938C-4F4F-91EC-D4D528E4A5A5}" srcOrd="2" destOrd="0" presId="urn:microsoft.com/office/officeart/2005/8/layout/chevron1"/>
    <dgm:cxn modelId="{A000BBE5-8FD3-40AB-A5CD-9AF290D52E58}" type="presParOf" srcId="{5197DDF6-9B4C-4BFC-BC3A-EA6C58E42FA7}" destId="{03DF3B91-CF5E-4DB1-A9D6-A5360125BE36}" srcOrd="3" destOrd="0" presId="urn:microsoft.com/office/officeart/2005/8/layout/chevron1"/>
    <dgm:cxn modelId="{6835AB81-64BD-4489-B2B7-7C9FFE17CF85}" type="presParOf" srcId="{5197DDF6-9B4C-4BFC-BC3A-EA6C58E42FA7}" destId="{37000E98-81DC-4356-95BB-7BC9E7ACF530}" srcOrd="4" destOrd="0" presId="urn:microsoft.com/office/officeart/2005/8/layout/chevron1"/>
    <dgm:cxn modelId="{6CAA39AE-3728-4A98-8C3D-243769BDFCFC}" type="presParOf" srcId="{5197DDF6-9B4C-4BFC-BC3A-EA6C58E42FA7}" destId="{7BD15A73-5429-472D-92DA-F447988F5575}" srcOrd="5" destOrd="0" presId="urn:microsoft.com/office/officeart/2005/8/layout/chevron1"/>
    <dgm:cxn modelId="{D8FDD5CC-E11B-42C8-8887-55641180C896}" type="presParOf" srcId="{5197DDF6-9B4C-4BFC-BC3A-EA6C58E42FA7}" destId="{903ED198-CD86-4423-8EE5-5F1199C63C2F}" srcOrd="6" destOrd="0" presId="urn:microsoft.com/office/officeart/2005/8/layout/chevron1"/>
    <dgm:cxn modelId="{26AFB4CA-2A99-4908-8312-D1578B78F6C9}" type="presParOf" srcId="{5197DDF6-9B4C-4BFC-BC3A-EA6C58E42FA7}" destId="{B44D9E86-97E7-4906-834A-B79963150A17}" srcOrd="7" destOrd="0" presId="urn:microsoft.com/office/officeart/2005/8/layout/chevron1"/>
    <dgm:cxn modelId="{8697D145-7A0B-43A7-8EC0-D1722FBF7DDB}" type="presParOf" srcId="{5197DDF6-9B4C-4BFC-BC3A-EA6C58E42FA7}" destId="{6C3C9525-E078-47FA-B730-44C892C0E616}" srcOrd="8" destOrd="0" presId="urn:microsoft.com/office/officeart/2005/8/layout/chevron1"/>
    <dgm:cxn modelId="{39778BE9-E110-4077-9984-E4AE0EA607DA}" type="presParOf" srcId="{5197DDF6-9B4C-4BFC-BC3A-EA6C58E42FA7}" destId="{4CF75D3B-02D9-4612-A285-7A229A4F9E9C}" srcOrd="9" destOrd="0" presId="urn:microsoft.com/office/officeart/2005/8/layout/chevron1"/>
    <dgm:cxn modelId="{E8A8A362-62C9-4E1D-8106-091009804DA4}" type="presParOf" srcId="{5197DDF6-9B4C-4BFC-BC3A-EA6C58E42FA7}" destId="{C8A8E80E-31BB-450D-9AE1-83090EF4584E}" srcOrd="10" destOrd="0" presId="urn:microsoft.com/office/officeart/2005/8/layout/chevron1"/>
    <dgm:cxn modelId="{E5AD28CE-A3C0-45FA-A2AC-E88D7AA2A3C3}" type="presParOf" srcId="{5197DDF6-9B4C-4BFC-BC3A-EA6C58E42FA7}" destId="{800C2201-2967-4F52-B591-9E45EE71449F}" srcOrd="11" destOrd="0" presId="urn:microsoft.com/office/officeart/2005/8/layout/chevron1"/>
    <dgm:cxn modelId="{4C6920A2-41B6-4C71-8DB0-18D9DE188DA3}" type="presParOf" srcId="{5197DDF6-9B4C-4BFC-BC3A-EA6C58E42FA7}" destId="{6E1AC135-A264-43D8-951A-4B328C9344B9}"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A87E6D18-95B4-40A0-A616-F1AC1B16E569}" type="doc">
      <dgm:prSet loTypeId="urn:microsoft.com/office/officeart/2005/8/layout/chevron1" loCatId="process" qsTypeId="urn:microsoft.com/office/officeart/2005/8/quickstyle/simple1" qsCatId="simple" csTypeId="urn:microsoft.com/office/officeart/2005/8/colors/accent3_2" csCatId="accent3" phldr="1"/>
      <dgm:spPr/>
    </dgm:pt>
    <dgm:pt modelId="{04259665-CD0B-4D8B-B4A6-4AA1C95B4DF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Overview</a:t>
          </a:r>
          <a:endParaRPr lang="en-US" dirty="0"/>
        </a:p>
      </dgm:t>
    </dgm:pt>
    <dgm:pt modelId="{80AA4A8F-2804-43C2-B88F-83A02884E53E}" type="parTrans" cxnId="{D2A837BA-F4EF-4B9B-91DA-0C59C95F6376}">
      <dgm:prSet/>
      <dgm:spPr/>
      <dgm:t>
        <a:bodyPr/>
        <a:lstStyle/>
        <a:p>
          <a:endParaRPr lang="en-US"/>
        </a:p>
      </dgm:t>
    </dgm:pt>
    <dgm:pt modelId="{3CE7A998-8046-454F-8585-FD69C00DC4BD}" type="sibTrans" cxnId="{D2A837BA-F4EF-4B9B-91DA-0C59C95F6376}">
      <dgm:prSet/>
      <dgm:spPr/>
      <dgm:t>
        <a:bodyPr/>
        <a:lstStyle/>
        <a:p>
          <a:endParaRPr lang="en-US"/>
        </a:p>
      </dgm:t>
    </dgm:pt>
    <dgm:pt modelId="{94756241-BAB5-45B4-91F5-719576B63D90}">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t>Sensor Selection</a:t>
          </a:r>
          <a:endParaRPr lang="en-US" dirty="0"/>
        </a:p>
      </dgm:t>
    </dgm:pt>
    <dgm:pt modelId="{8595525C-5204-4C5B-8EB5-DA4E3A2095F7}" type="parTrans" cxnId="{F8FB5269-2A7E-458A-AA96-5508FBAC4B8A}">
      <dgm:prSet/>
      <dgm:spPr/>
      <dgm:t>
        <a:bodyPr/>
        <a:lstStyle/>
        <a:p>
          <a:endParaRPr lang="en-US"/>
        </a:p>
      </dgm:t>
    </dgm:pt>
    <dgm:pt modelId="{67A83D8C-5042-4C11-9469-C34643533500}" type="sibTrans" cxnId="{F8FB5269-2A7E-458A-AA96-5508FBAC4B8A}">
      <dgm:prSet/>
      <dgm:spPr/>
      <dgm:t>
        <a:bodyPr/>
        <a:lstStyle/>
        <a:p>
          <a:endParaRPr lang="en-US"/>
        </a:p>
      </dgm:t>
    </dgm:pt>
    <dgm:pt modelId="{768F6B5E-18D8-4B50-A55B-58B64A695B56}">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Summary</a:t>
          </a:r>
          <a:endParaRPr lang="en-US" dirty="0"/>
        </a:p>
      </dgm:t>
    </dgm:pt>
    <dgm:pt modelId="{E8BA1BCD-C214-44A4-A4A3-7B5B6EA44478}" type="parTrans" cxnId="{DC73BAD8-ECFF-40D6-8D3E-389214FE3380}">
      <dgm:prSet/>
      <dgm:spPr/>
      <dgm:t>
        <a:bodyPr/>
        <a:lstStyle/>
        <a:p>
          <a:endParaRPr lang="en-US"/>
        </a:p>
      </dgm:t>
    </dgm:pt>
    <dgm:pt modelId="{CD6FCF7C-AE39-438B-B07E-01D7FD6E4748}" type="sibTrans" cxnId="{DC73BAD8-ECFF-40D6-8D3E-389214FE3380}">
      <dgm:prSet/>
      <dgm:spPr/>
      <dgm:t>
        <a:bodyPr/>
        <a:lstStyle/>
        <a:p>
          <a:endParaRPr lang="en-US"/>
        </a:p>
      </dgm:t>
    </dgm:pt>
    <dgm:pt modelId="{33518A2C-9F14-4486-8758-BD50B2142EF1}">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Requirements</a:t>
          </a:r>
          <a:endParaRPr lang="en-US" dirty="0"/>
        </a:p>
      </dgm:t>
    </dgm:pt>
    <dgm:pt modelId="{E2C77366-044B-4B6C-9003-ACFA476BEDDE}" type="sibTrans" cxnId="{B549B32B-A741-48DA-BEA5-4972E98DCEFC}">
      <dgm:prSet/>
      <dgm:spPr/>
      <dgm:t>
        <a:bodyPr/>
        <a:lstStyle/>
        <a:p>
          <a:endParaRPr lang="en-US"/>
        </a:p>
      </dgm:t>
    </dgm:pt>
    <dgm:pt modelId="{8B4A8E39-91DC-427A-AC2A-4C874082C71B}" type="parTrans" cxnId="{B549B32B-A741-48DA-BEA5-4972E98DCEFC}">
      <dgm:prSet/>
      <dgm:spPr/>
      <dgm:t>
        <a:bodyPr/>
        <a:lstStyle/>
        <a:p>
          <a:endParaRPr lang="en-US"/>
        </a:p>
      </dgm:t>
    </dgm:pt>
    <dgm:pt modelId="{8A9782C3-DF52-41BF-BB5A-AD73F3640FCD}">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Mechanical</a:t>
          </a:r>
          <a:endParaRPr lang="en-US" dirty="0"/>
        </a:p>
      </dgm:t>
    </dgm:pt>
    <dgm:pt modelId="{1C5D331B-F723-4726-826C-B5D2B98B7242}" type="parTrans" cxnId="{13A69CF9-DDBB-4255-93E5-4865E231BC2C}">
      <dgm:prSet/>
      <dgm:spPr/>
      <dgm:t>
        <a:bodyPr/>
        <a:lstStyle/>
        <a:p>
          <a:endParaRPr lang="en-US"/>
        </a:p>
      </dgm:t>
    </dgm:pt>
    <dgm:pt modelId="{75A549AF-4D76-4F73-8339-CF191D4760E8}" type="sibTrans" cxnId="{13A69CF9-DDBB-4255-93E5-4865E231BC2C}">
      <dgm:prSet/>
      <dgm:spPr/>
      <dgm:t>
        <a:bodyPr/>
        <a:lstStyle/>
        <a:p>
          <a:endParaRPr lang="en-US"/>
        </a:p>
      </dgm:t>
    </dgm:pt>
    <dgm:pt modelId="{31BA2BD5-BBF5-4225-8D04-BC2564B01642}">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Electrical</a:t>
          </a:r>
          <a:endParaRPr lang="en-US" dirty="0"/>
        </a:p>
      </dgm:t>
    </dgm:pt>
    <dgm:pt modelId="{987B6FEE-F550-4506-A292-E340CAE576C3}" type="parTrans" cxnId="{1C6499ED-C2F6-40DF-9CBF-077185879F37}">
      <dgm:prSet/>
      <dgm:spPr/>
      <dgm:t>
        <a:bodyPr/>
        <a:lstStyle/>
        <a:p>
          <a:endParaRPr lang="en-US"/>
        </a:p>
      </dgm:t>
    </dgm:pt>
    <dgm:pt modelId="{92E1560F-AD17-4BC2-843E-4B1DDC8B6DBE}" type="sibTrans" cxnId="{1C6499ED-C2F6-40DF-9CBF-077185879F37}">
      <dgm:prSet/>
      <dgm:spPr/>
      <dgm:t>
        <a:bodyPr/>
        <a:lstStyle/>
        <a:p>
          <a:endParaRPr lang="en-US"/>
        </a:p>
      </dgm:t>
    </dgm:pt>
    <dgm:pt modelId="{173F2F99-0C3A-4F4E-AF5F-949920B9454C}">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dirty="0" smtClean="0"/>
            <a:t>Thermal</a:t>
          </a:r>
          <a:endParaRPr lang="en-US" dirty="0"/>
        </a:p>
      </dgm:t>
    </dgm:pt>
    <dgm:pt modelId="{2A49B909-D332-483F-8500-DF4179ECD8A5}" type="parTrans" cxnId="{0D0725DD-A68B-43FC-B86E-3784759F39D6}">
      <dgm:prSet/>
      <dgm:spPr/>
      <dgm:t>
        <a:bodyPr/>
        <a:lstStyle/>
        <a:p>
          <a:endParaRPr lang="en-US"/>
        </a:p>
      </dgm:t>
    </dgm:pt>
    <dgm:pt modelId="{54548CC0-0D48-41BB-A4B8-DF6FEA56FCFF}" type="sibTrans" cxnId="{0D0725DD-A68B-43FC-B86E-3784759F39D6}">
      <dgm:prSet/>
      <dgm:spPr/>
      <dgm:t>
        <a:bodyPr/>
        <a:lstStyle/>
        <a:p>
          <a:endParaRPr lang="en-US"/>
        </a:p>
      </dgm:t>
    </dgm:pt>
    <dgm:pt modelId="{5197DDF6-9B4C-4BFC-BC3A-EA6C58E42FA7}" type="pres">
      <dgm:prSet presAssocID="{A87E6D18-95B4-40A0-A616-F1AC1B16E569}" presName="Name0" presStyleCnt="0">
        <dgm:presLayoutVars>
          <dgm:dir/>
          <dgm:animLvl val="lvl"/>
          <dgm:resizeHandles val="exact"/>
        </dgm:presLayoutVars>
      </dgm:prSet>
      <dgm:spPr/>
    </dgm:pt>
    <dgm:pt modelId="{3182EEB7-EED7-4787-B65E-513516C3A23B}" type="pres">
      <dgm:prSet presAssocID="{04259665-CD0B-4D8B-B4A6-4AA1C95B4DF6}" presName="parTxOnly" presStyleLbl="node1" presStyleIdx="0" presStyleCnt="7">
        <dgm:presLayoutVars>
          <dgm:chMax val="0"/>
          <dgm:chPref val="0"/>
          <dgm:bulletEnabled val="1"/>
        </dgm:presLayoutVars>
      </dgm:prSet>
      <dgm:spPr/>
      <dgm:t>
        <a:bodyPr/>
        <a:lstStyle/>
        <a:p>
          <a:endParaRPr lang="en-US"/>
        </a:p>
      </dgm:t>
    </dgm:pt>
    <dgm:pt modelId="{52879E85-1358-4F47-85CD-2233BCD2A99F}" type="pres">
      <dgm:prSet presAssocID="{3CE7A998-8046-454F-8585-FD69C00DC4BD}" presName="parTxOnlySpace" presStyleCnt="0"/>
      <dgm:spPr/>
    </dgm:pt>
    <dgm:pt modelId="{04F70D9C-938C-4F4F-91EC-D4D528E4A5A5}" type="pres">
      <dgm:prSet presAssocID="{33518A2C-9F14-4486-8758-BD50B2142EF1}" presName="parTxOnly" presStyleLbl="node1" presStyleIdx="1" presStyleCnt="7">
        <dgm:presLayoutVars>
          <dgm:chMax val="0"/>
          <dgm:chPref val="0"/>
          <dgm:bulletEnabled val="1"/>
        </dgm:presLayoutVars>
      </dgm:prSet>
      <dgm:spPr/>
      <dgm:t>
        <a:bodyPr/>
        <a:lstStyle/>
        <a:p>
          <a:endParaRPr lang="en-US"/>
        </a:p>
      </dgm:t>
    </dgm:pt>
    <dgm:pt modelId="{03DF3B91-CF5E-4DB1-A9D6-A5360125BE36}" type="pres">
      <dgm:prSet presAssocID="{E2C77366-044B-4B6C-9003-ACFA476BEDDE}" presName="parTxOnlySpace" presStyleCnt="0"/>
      <dgm:spPr/>
    </dgm:pt>
    <dgm:pt modelId="{37000E98-81DC-4356-95BB-7BC9E7ACF530}" type="pres">
      <dgm:prSet presAssocID="{94756241-BAB5-45B4-91F5-719576B63D90}" presName="parTxOnly" presStyleLbl="node1" presStyleIdx="2" presStyleCnt="7">
        <dgm:presLayoutVars>
          <dgm:chMax val="0"/>
          <dgm:chPref val="0"/>
          <dgm:bulletEnabled val="1"/>
        </dgm:presLayoutVars>
      </dgm:prSet>
      <dgm:spPr/>
      <dgm:t>
        <a:bodyPr/>
        <a:lstStyle/>
        <a:p>
          <a:endParaRPr lang="en-US"/>
        </a:p>
      </dgm:t>
    </dgm:pt>
    <dgm:pt modelId="{7BD15A73-5429-472D-92DA-F447988F5575}" type="pres">
      <dgm:prSet presAssocID="{67A83D8C-5042-4C11-9469-C34643533500}" presName="parTxOnlySpace" presStyleCnt="0"/>
      <dgm:spPr/>
    </dgm:pt>
    <dgm:pt modelId="{903ED198-CD86-4423-8EE5-5F1199C63C2F}" type="pres">
      <dgm:prSet presAssocID="{8A9782C3-DF52-41BF-BB5A-AD73F3640FCD}" presName="parTxOnly" presStyleLbl="node1" presStyleIdx="3" presStyleCnt="7">
        <dgm:presLayoutVars>
          <dgm:chMax val="0"/>
          <dgm:chPref val="0"/>
          <dgm:bulletEnabled val="1"/>
        </dgm:presLayoutVars>
      </dgm:prSet>
      <dgm:spPr/>
      <dgm:t>
        <a:bodyPr/>
        <a:lstStyle/>
        <a:p>
          <a:endParaRPr lang="en-US"/>
        </a:p>
      </dgm:t>
    </dgm:pt>
    <dgm:pt modelId="{B44D9E86-97E7-4906-834A-B79963150A17}" type="pres">
      <dgm:prSet presAssocID="{75A549AF-4D76-4F73-8339-CF191D4760E8}" presName="parTxOnlySpace" presStyleCnt="0"/>
      <dgm:spPr/>
    </dgm:pt>
    <dgm:pt modelId="{6C3C9525-E078-47FA-B730-44C892C0E616}" type="pres">
      <dgm:prSet presAssocID="{173F2F99-0C3A-4F4E-AF5F-949920B9454C}" presName="parTxOnly" presStyleLbl="node1" presStyleIdx="4" presStyleCnt="7">
        <dgm:presLayoutVars>
          <dgm:chMax val="0"/>
          <dgm:chPref val="0"/>
          <dgm:bulletEnabled val="1"/>
        </dgm:presLayoutVars>
      </dgm:prSet>
      <dgm:spPr/>
      <dgm:t>
        <a:bodyPr/>
        <a:lstStyle/>
        <a:p>
          <a:endParaRPr lang="en-US"/>
        </a:p>
      </dgm:t>
    </dgm:pt>
    <dgm:pt modelId="{4CF75D3B-02D9-4612-A285-7A229A4F9E9C}" type="pres">
      <dgm:prSet presAssocID="{54548CC0-0D48-41BB-A4B8-DF6FEA56FCFF}" presName="parTxOnlySpace" presStyleCnt="0"/>
      <dgm:spPr/>
    </dgm:pt>
    <dgm:pt modelId="{C8A8E80E-31BB-450D-9AE1-83090EF4584E}" type="pres">
      <dgm:prSet presAssocID="{31BA2BD5-BBF5-4225-8D04-BC2564B01642}" presName="parTxOnly" presStyleLbl="node1" presStyleIdx="5" presStyleCnt="7">
        <dgm:presLayoutVars>
          <dgm:chMax val="0"/>
          <dgm:chPref val="0"/>
          <dgm:bulletEnabled val="1"/>
        </dgm:presLayoutVars>
      </dgm:prSet>
      <dgm:spPr/>
      <dgm:t>
        <a:bodyPr/>
        <a:lstStyle/>
        <a:p>
          <a:endParaRPr lang="en-US"/>
        </a:p>
      </dgm:t>
    </dgm:pt>
    <dgm:pt modelId="{800C2201-2967-4F52-B591-9E45EE71449F}" type="pres">
      <dgm:prSet presAssocID="{92E1560F-AD17-4BC2-843E-4B1DDC8B6DBE}" presName="parTxOnlySpace" presStyleCnt="0"/>
      <dgm:spPr/>
    </dgm:pt>
    <dgm:pt modelId="{6E1AC135-A264-43D8-951A-4B328C9344B9}" type="pres">
      <dgm:prSet presAssocID="{768F6B5E-18D8-4B50-A55B-58B64A695B56}" presName="parTxOnly" presStyleLbl="node1" presStyleIdx="6" presStyleCnt="7">
        <dgm:presLayoutVars>
          <dgm:chMax val="0"/>
          <dgm:chPref val="0"/>
          <dgm:bulletEnabled val="1"/>
        </dgm:presLayoutVars>
      </dgm:prSet>
      <dgm:spPr/>
      <dgm:t>
        <a:bodyPr/>
        <a:lstStyle/>
        <a:p>
          <a:endParaRPr lang="en-US"/>
        </a:p>
      </dgm:t>
    </dgm:pt>
  </dgm:ptLst>
  <dgm:cxnLst>
    <dgm:cxn modelId="{DC73BAD8-ECFF-40D6-8D3E-389214FE3380}" srcId="{A87E6D18-95B4-40A0-A616-F1AC1B16E569}" destId="{768F6B5E-18D8-4B50-A55B-58B64A695B56}" srcOrd="6" destOrd="0" parTransId="{E8BA1BCD-C214-44A4-A4A3-7B5B6EA44478}" sibTransId="{CD6FCF7C-AE39-438B-B07E-01D7FD6E4748}"/>
    <dgm:cxn modelId="{D2A837BA-F4EF-4B9B-91DA-0C59C95F6376}" srcId="{A87E6D18-95B4-40A0-A616-F1AC1B16E569}" destId="{04259665-CD0B-4D8B-B4A6-4AA1C95B4DF6}" srcOrd="0" destOrd="0" parTransId="{80AA4A8F-2804-43C2-B88F-83A02884E53E}" sibTransId="{3CE7A998-8046-454F-8585-FD69C00DC4BD}"/>
    <dgm:cxn modelId="{FB820967-F484-45FC-8466-98964C807C95}" type="presOf" srcId="{A87E6D18-95B4-40A0-A616-F1AC1B16E569}" destId="{5197DDF6-9B4C-4BFC-BC3A-EA6C58E42FA7}" srcOrd="0" destOrd="0" presId="urn:microsoft.com/office/officeart/2005/8/layout/chevron1"/>
    <dgm:cxn modelId="{FEFAF171-33AA-4836-B4DA-928ABEC99D38}" type="presOf" srcId="{8A9782C3-DF52-41BF-BB5A-AD73F3640FCD}" destId="{903ED198-CD86-4423-8EE5-5F1199C63C2F}" srcOrd="0" destOrd="0" presId="urn:microsoft.com/office/officeart/2005/8/layout/chevron1"/>
    <dgm:cxn modelId="{B8996836-660D-49D8-859E-5DA7BF6D0A5F}" type="presOf" srcId="{173F2F99-0C3A-4F4E-AF5F-949920B9454C}" destId="{6C3C9525-E078-47FA-B730-44C892C0E616}" srcOrd="0" destOrd="0" presId="urn:microsoft.com/office/officeart/2005/8/layout/chevron1"/>
    <dgm:cxn modelId="{E9B1C7F0-2BF5-4EED-8523-96CFB97AC301}" type="presOf" srcId="{33518A2C-9F14-4486-8758-BD50B2142EF1}" destId="{04F70D9C-938C-4F4F-91EC-D4D528E4A5A5}" srcOrd="0" destOrd="0" presId="urn:microsoft.com/office/officeart/2005/8/layout/chevron1"/>
    <dgm:cxn modelId="{13A69CF9-DDBB-4255-93E5-4865E231BC2C}" srcId="{A87E6D18-95B4-40A0-A616-F1AC1B16E569}" destId="{8A9782C3-DF52-41BF-BB5A-AD73F3640FCD}" srcOrd="3" destOrd="0" parTransId="{1C5D331B-F723-4726-826C-B5D2B98B7242}" sibTransId="{75A549AF-4D76-4F73-8339-CF191D4760E8}"/>
    <dgm:cxn modelId="{1C6499ED-C2F6-40DF-9CBF-077185879F37}" srcId="{A87E6D18-95B4-40A0-A616-F1AC1B16E569}" destId="{31BA2BD5-BBF5-4225-8D04-BC2564B01642}" srcOrd="5" destOrd="0" parTransId="{987B6FEE-F550-4506-A292-E340CAE576C3}" sibTransId="{92E1560F-AD17-4BC2-843E-4B1DDC8B6DBE}"/>
    <dgm:cxn modelId="{14D5ECEB-1F6F-48B5-B617-9FE7B84FC7E1}" type="presOf" srcId="{04259665-CD0B-4D8B-B4A6-4AA1C95B4DF6}" destId="{3182EEB7-EED7-4787-B65E-513516C3A23B}" srcOrd="0" destOrd="0" presId="urn:microsoft.com/office/officeart/2005/8/layout/chevron1"/>
    <dgm:cxn modelId="{0D0725DD-A68B-43FC-B86E-3784759F39D6}" srcId="{A87E6D18-95B4-40A0-A616-F1AC1B16E569}" destId="{173F2F99-0C3A-4F4E-AF5F-949920B9454C}" srcOrd="4" destOrd="0" parTransId="{2A49B909-D332-483F-8500-DF4179ECD8A5}" sibTransId="{54548CC0-0D48-41BB-A4B8-DF6FEA56FCFF}"/>
    <dgm:cxn modelId="{99C39803-E90F-4EE9-B237-79FCEBEF224F}" type="presOf" srcId="{31BA2BD5-BBF5-4225-8D04-BC2564B01642}" destId="{C8A8E80E-31BB-450D-9AE1-83090EF4584E}" srcOrd="0" destOrd="0" presId="urn:microsoft.com/office/officeart/2005/8/layout/chevron1"/>
    <dgm:cxn modelId="{B549B32B-A741-48DA-BEA5-4972E98DCEFC}" srcId="{A87E6D18-95B4-40A0-A616-F1AC1B16E569}" destId="{33518A2C-9F14-4486-8758-BD50B2142EF1}" srcOrd="1" destOrd="0" parTransId="{8B4A8E39-91DC-427A-AC2A-4C874082C71B}" sibTransId="{E2C77366-044B-4B6C-9003-ACFA476BEDDE}"/>
    <dgm:cxn modelId="{F8FB5269-2A7E-458A-AA96-5508FBAC4B8A}" srcId="{A87E6D18-95B4-40A0-A616-F1AC1B16E569}" destId="{94756241-BAB5-45B4-91F5-719576B63D90}" srcOrd="2" destOrd="0" parTransId="{8595525C-5204-4C5B-8EB5-DA4E3A2095F7}" sibTransId="{67A83D8C-5042-4C11-9469-C34643533500}"/>
    <dgm:cxn modelId="{7057001F-F57C-42CD-90CB-DB1A70D2F380}" type="presOf" srcId="{94756241-BAB5-45B4-91F5-719576B63D90}" destId="{37000E98-81DC-4356-95BB-7BC9E7ACF530}" srcOrd="0" destOrd="0" presId="urn:microsoft.com/office/officeart/2005/8/layout/chevron1"/>
    <dgm:cxn modelId="{ED1E52DB-31D1-4390-829F-8E7A5BDB2384}" type="presOf" srcId="{768F6B5E-18D8-4B50-A55B-58B64A695B56}" destId="{6E1AC135-A264-43D8-951A-4B328C9344B9}" srcOrd="0" destOrd="0" presId="urn:microsoft.com/office/officeart/2005/8/layout/chevron1"/>
    <dgm:cxn modelId="{DAF266CA-05BB-47F5-A6E4-C4BAC7206963}" type="presParOf" srcId="{5197DDF6-9B4C-4BFC-BC3A-EA6C58E42FA7}" destId="{3182EEB7-EED7-4787-B65E-513516C3A23B}" srcOrd="0" destOrd="0" presId="urn:microsoft.com/office/officeart/2005/8/layout/chevron1"/>
    <dgm:cxn modelId="{79D0A52A-CCDC-4638-AE1D-26107C6B6A6A}" type="presParOf" srcId="{5197DDF6-9B4C-4BFC-BC3A-EA6C58E42FA7}" destId="{52879E85-1358-4F47-85CD-2233BCD2A99F}" srcOrd="1" destOrd="0" presId="urn:microsoft.com/office/officeart/2005/8/layout/chevron1"/>
    <dgm:cxn modelId="{02115168-ED41-4D37-83C1-694CA00B7E7B}" type="presParOf" srcId="{5197DDF6-9B4C-4BFC-BC3A-EA6C58E42FA7}" destId="{04F70D9C-938C-4F4F-91EC-D4D528E4A5A5}" srcOrd="2" destOrd="0" presId="urn:microsoft.com/office/officeart/2005/8/layout/chevron1"/>
    <dgm:cxn modelId="{853FC452-F4E9-4A9F-A86B-AD7F081534A1}" type="presParOf" srcId="{5197DDF6-9B4C-4BFC-BC3A-EA6C58E42FA7}" destId="{03DF3B91-CF5E-4DB1-A9D6-A5360125BE36}" srcOrd="3" destOrd="0" presId="urn:microsoft.com/office/officeart/2005/8/layout/chevron1"/>
    <dgm:cxn modelId="{0613D6FC-B5FB-4888-9B61-B81871F0526C}" type="presParOf" srcId="{5197DDF6-9B4C-4BFC-BC3A-EA6C58E42FA7}" destId="{37000E98-81DC-4356-95BB-7BC9E7ACF530}" srcOrd="4" destOrd="0" presId="urn:microsoft.com/office/officeart/2005/8/layout/chevron1"/>
    <dgm:cxn modelId="{BD5D9A0E-3A25-452A-806D-7E05E95A57EC}" type="presParOf" srcId="{5197DDF6-9B4C-4BFC-BC3A-EA6C58E42FA7}" destId="{7BD15A73-5429-472D-92DA-F447988F5575}" srcOrd="5" destOrd="0" presId="urn:microsoft.com/office/officeart/2005/8/layout/chevron1"/>
    <dgm:cxn modelId="{EE932B95-0382-443A-8408-E5C09321B64F}" type="presParOf" srcId="{5197DDF6-9B4C-4BFC-BC3A-EA6C58E42FA7}" destId="{903ED198-CD86-4423-8EE5-5F1199C63C2F}" srcOrd="6" destOrd="0" presId="urn:microsoft.com/office/officeart/2005/8/layout/chevron1"/>
    <dgm:cxn modelId="{77A54904-27E4-47D4-82BA-E5CB927B9E4F}" type="presParOf" srcId="{5197DDF6-9B4C-4BFC-BC3A-EA6C58E42FA7}" destId="{B44D9E86-97E7-4906-834A-B79963150A17}" srcOrd="7" destOrd="0" presId="urn:microsoft.com/office/officeart/2005/8/layout/chevron1"/>
    <dgm:cxn modelId="{E3168D96-19D8-4BF0-92E1-9A4AC5B51B22}" type="presParOf" srcId="{5197DDF6-9B4C-4BFC-BC3A-EA6C58E42FA7}" destId="{6C3C9525-E078-47FA-B730-44C892C0E616}" srcOrd="8" destOrd="0" presId="urn:microsoft.com/office/officeart/2005/8/layout/chevron1"/>
    <dgm:cxn modelId="{2A2B6BD6-C3E0-4E2B-9CD4-8CCFA318FA96}" type="presParOf" srcId="{5197DDF6-9B4C-4BFC-BC3A-EA6C58E42FA7}" destId="{4CF75D3B-02D9-4612-A285-7A229A4F9E9C}" srcOrd="9" destOrd="0" presId="urn:microsoft.com/office/officeart/2005/8/layout/chevron1"/>
    <dgm:cxn modelId="{D908563E-DECE-4605-9217-8F2008BF1E7F}" type="presParOf" srcId="{5197DDF6-9B4C-4BFC-BC3A-EA6C58E42FA7}" destId="{C8A8E80E-31BB-450D-9AE1-83090EF4584E}" srcOrd="10" destOrd="0" presId="urn:microsoft.com/office/officeart/2005/8/layout/chevron1"/>
    <dgm:cxn modelId="{59244944-6969-4F8C-ABEB-1A8E7E6B37F0}" type="presParOf" srcId="{5197DDF6-9B4C-4BFC-BC3A-EA6C58E42FA7}" destId="{800C2201-2967-4F52-B591-9E45EE71449F}" srcOrd="11" destOrd="0" presId="urn:microsoft.com/office/officeart/2005/8/layout/chevron1"/>
    <dgm:cxn modelId="{BC97CC66-5CDD-4640-AA13-3EEE17ABFBB0}" type="presParOf" srcId="{5197DDF6-9B4C-4BFC-BC3A-EA6C58E42FA7}" destId="{6E1AC135-A264-43D8-951A-4B328C9344B9}" srcOrd="12" destOrd="0" presId="urn:microsoft.com/office/officeart/2005/8/layout/chevron1"/>
  </dgm:cxnLst>
  <dgm:bg>
    <a:noFill/>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2EEB7-EED7-4787-B65E-513516C3A23B}">
      <dsp:nvSpPr>
        <dsp:cNvPr id="0" name=""/>
        <dsp:cNvSpPr/>
      </dsp:nvSpPr>
      <dsp:spPr>
        <a:xfrm>
          <a:off x="0" y="194400"/>
          <a:ext cx="1473486" cy="589394"/>
        </a:xfrm>
        <a:prstGeom prst="chevron">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Overview</a:t>
          </a:r>
          <a:endParaRPr lang="en-US" sz="1100" kern="1200" dirty="0"/>
        </a:p>
      </dsp:txBody>
      <dsp:txXfrm>
        <a:off x="294697" y="194400"/>
        <a:ext cx="884092" cy="589394"/>
      </dsp:txXfrm>
    </dsp:sp>
    <dsp:sp modelId="{04F70D9C-938C-4F4F-91EC-D4D528E4A5A5}">
      <dsp:nvSpPr>
        <dsp:cNvPr id="0" name=""/>
        <dsp:cNvSpPr/>
      </dsp:nvSpPr>
      <dsp:spPr>
        <a:xfrm>
          <a:off x="132613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Requirements</a:t>
          </a:r>
          <a:endParaRPr lang="en-US" sz="1100" kern="1200" dirty="0"/>
        </a:p>
      </dsp:txBody>
      <dsp:txXfrm>
        <a:off x="1620834" y="194400"/>
        <a:ext cx="884092" cy="589394"/>
      </dsp:txXfrm>
    </dsp:sp>
    <dsp:sp modelId="{37000E98-81DC-4356-95BB-7BC9E7ACF530}">
      <dsp:nvSpPr>
        <dsp:cNvPr id="0" name=""/>
        <dsp:cNvSpPr/>
      </dsp:nvSpPr>
      <dsp:spPr>
        <a:xfrm>
          <a:off x="265227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Sensor Selection</a:t>
          </a:r>
          <a:endParaRPr lang="en-US" sz="1100" kern="1200" dirty="0"/>
        </a:p>
      </dsp:txBody>
      <dsp:txXfrm>
        <a:off x="2946971" y="194400"/>
        <a:ext cx="884092" cy="589394"/>
      </dsp:txXfrm>
    </dsp:sp>
    <dsp:sp modelId="{903ED198-CD86-4423-8EE5-5F1199C63C2F}">
      <dsp:nvSpPr>
        <dsp:cNvPr id="0" name=""/>
        <dsp:cNvSpPr/>
      </dsp:nvSpPr>
      <dsp:spPr>
        <a:xfrm>
          <a:off x="3978412"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Mechanical</a:t>
          </a:r>
          <a:endParaRPr lang="en-US" sz="1100" kern="1200" dirty="0"/>
        </a:p>
      </dsp:txBody>
      <dsp:txXfrm>
        <a:off x="4273109" y="194400"/>
        <a:ext cx="884092" cy="589394"/>
      </dsp:txXfrm>
    </dsp:sp>
    <dsp:sp modelId="{6C3C9525-E078-47FA-B730-44C892C0E616}">
      <dsp:nvSpPr>
        <dsp:cNvPr id="0" name=""/>
        <dsp:cNvSpPr/>
      </dsp:nvSpPr>
      <dsp:spPr>
        <a:xfrm>
          <a:off x="5304549"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Thermal</a:t>
          </a:r>
          <a:endParaRPr lang="en-US" sz="1100" kern="1200" dirty="0"/>
        </a:p>
      </dsp:txBody>
      <dsp:txXfrm>
        <a:off x="5599246" y="194400"/>
        <a:ext cx="884092" cy="589394"/>
      </dsp:txXfrm>
    </dsp:sp>
    <dsp:sp modelId="{C8A8E80E-31BB-450D-9AE1-83090EF4584E}">
      <dsp:nvSpPr>
        <dsp:cNvPr id="0" name=""/>
        <dsp:cNvSpPr/>
      </dsp:nvSpPr>
      <dsp:spPr>
        <a:xfrm>
          <a:off x="663068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Electrical</a:t>
          </a:r>
          <a:endParaRPr lang="en-US" sz="1100" kern="1200" dirty="0"/>
        </a:p>
      </dsp:txBody>
      <dsp:txXfrm>
        <a:off x="6925384" y="194400"/>
        <a:ext cx="884092" cy="589394"/>
      </dsp:txXfrm>
    </dsp:sp>
    <dsp:sp modelId="{6E1AC135-A264-43D8-951A-4B328C9344B9}">
      <dsp:nvSpPr>
        <dsp:cNvPr id="0" name=""/>
        <dsp:cNvSpPr/>
      </dsp:nvSpPr>
      <dsp:spPr>
        <a:xfrm>
          <a:off x="795682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Summary</a:t>
          </a:r>
          <a:endParaRPr lang="en-US" sz="1100" kern="1200" dirty="0"/>
        </a:p>
      </dsp:txBody>
      <dsp:txXfrm>
        <a:off x="8251521" y="194400"/>
        <a:ext cx="884092" cy="58939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2EEB7-EED7-4787-B65E-513516C3A23B}">
      <dsp:nvSpPr>
        <dsp:cNvPr id="0" name=""/>
        <dsp:cNvSpPr/>
      </dsp:nvSpPr>
      <dsp:spPr>
        <a:xfrm>
          <a:off x="0"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Overview</a:t>
          </a:r>
          <a:endParaRPr lang="en-US" sz="1100" kern="1200" dirty="0"/>
        </a:p>
      </dsp:txBody>
      <dsp:txXfrm>
        <a:off x="294697" y="194400"/>
        <a:ext cx="884092" cy="589394"/>
      </dsp:txXfrm>
    </dsp:sp>
    <dsp:sp modelId="{04F70D9C-938C-4F4F-91EC-D4D528E4A5A5}">
      <dsp:nvSpPr>
        <dsp:cNvPr id="0" name=""/>
        <dsp:cNvSpPr/>
      </dsp:nvSpPr>
      <dsp:spPr>
        <a:xfrm>
          <a:off x="132613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Requirements</a:t>
          </a:r>
          <a:endParaRPr lang="en-US" sz="1100" kern="1200" dirty="0"/>
        </a:p>
      </dsp:txBody>
      <dsp:txXfrm>
        <a:off x="1620834" y="194400"/>
        <a:ext cx="884092" cy="589394"/>
      </dsp:txXfrm>
    </dsp:sp>
    <dsp:sp modelId="{37000E98-81DC-4356-95BB-7BC9E7ACF530}">
      <dsp:nvSpPr>
        <dsp:cNvPr id="0" name=""/>
        <dsp:cNvSpPr/>
      </dsp:nvSpPr>
      <dsp:spPr>
        <a:xfrm>
          <a:off x="2652274" y="194400"/>
          <a:ext cx="1473486" cy="589394"/>
        </a:xfrm>
        <a:prstGeom prst="chevron">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Sensor Selection</a:t>
          </a:r>
          <a:endParaRPr lang="en-US" sz="1100" kern="1200" dirty="0"/>
        </a:p>
      </dsp:txBody>
      <dsp:txXfrm>
        <a:off x="2946971" y="194400"/>
        <a:ext cx="884092" cy="589394"/>
      </dsp:txXfrm>
    </dsp:sp>
    <dsp:sp modelId="{903ED198-CD86-4423-8EE5-5F1199C63C2F}">
      <dsp:nvSpPr>
        <dsp:cNvPr id="0" name=""/>
        <dsp:cNvSpPr/>
      </dsp:nvSpPr>
      <dsp:spPr>
        <a:xfrm>
          <a:off x="3978412"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Mechanical</a:t>
          </a:r>
          <a:endParaRPr lang="en-US" sz="1100" kern="1200" dirty="0"/>
        </a:p>
      </dsp:txBody>
      <dsp:txXfrm>
        <a:off x="4273109" y="194400"/>
        <a:ext cx="884092" cy="589394"/>
      </dsp:txXfrm>
    </dsp:sp>
    <dsp:sp modelId="{6C3C9525-E078-47FA-B730-44C892C0E616}">
      <dsp:nvSpPr>
        <dsp:cNvPr id="0" name=""/>
        <dsp:cNvSpPr/>
      </dsp:nvSpPr>
      <dsp:spPr>
        <a:xfrm>
          <a:off x="5304549"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Thermal</a:t>
          </a:r>
          <a:endParaRPr lang="en-US" sz="1100" kern="1200" dirty="0"/>
        </a:p>
      </dsp:txBody>
      <dsp:txXfrm>
        <a:off x="5599246" y="194400"/>
        <a:ext cx="884092" cy="589394"/>
      </dsp:txXfrm>
    </dsp:sp>
    <dsp:sp modelId="{C8A8E80E-31BB-450D-9AE1-83090EF4584E}">
      <dsp:nvSpPr>
        <dsp:cNvPr id="0" name=""/>
        <dsp:cNvSpPr/>
      </dsp:nvSpPr>
      <dsp:spPr>
        <a:xfrm>
          <a:off x="663068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Electrical</a:t>
          </a:r>
          <a:endParaRPr lang="en-US" sz="1100" kern="1200" dirty="0"/>
        </a:p>
      </dsp:txBody>
      <dsp:txXfrm>
        <a:off x="6925384" y="194400"/>
        <a:ext cx="884092" cy="589394"/>
      </dsp:txXfrm>
    </dsp:sp>
    <dsp:sp modelId="{6E1AC135-A264-43D8-951A-4B328C9344B9}">
      <dsp:nvSpPr>
        <dsp:cNvPr id="0" name=""/>
        <dsp:cNvSpPr/>
      </dsp:nvSpPr>
      <dsp:spPr>
        <a:xfrm>
          <a:off x="795682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Summary</a:t>
          </a:r>
          <a:endParaRPr lang="en-US" sz="1100" kern="1200" dirty="0"/>
        </a:p>
      </dsp:txBody>
      <dsp:txXfrm>
        <a:off x="8251521" y="194400"/>
        <a:ext cx="884092" cy="58939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2EEB7-EED7-4787-B65E-513516C3A23B}">
      <dsp:nvSpPr>
        <dsp:cNvPr id="0" name=""/>
        <dsp:cNvSpPr/>
      </dsp:nvSpPr>
      <dsp:spPr>
        <a:xfrm>
          <a:off x="0"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Overview</a:t>
          </a:r>
          <a:endParaRPr lang="en-US" sz="1100" kern="1200" dirty="0"/>
        </a:p>
      </dsp:txBody>
      <dsp:txXfrm>
        <a:off x="294697" y="194400"/>
        <a:ext cx="884092" cy="589394"/>
      </dsp:txXfrm>
    </dsp:sp>
    <dsp:sp modelId="{04F70D9C-938C-4F4F-91EC-D4D528E4A5A5}">
      <dsp:nvSpPr>
        <dsp:cNvPr id="0" name=""/>
        <dsp:cNvSpPr/>
      </dsp:nvSpPr>
      <dsp:spPr>
        <a:xfrm>
          <a:off x="132613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Requirements</a:t>
          </a:r>
          <a:endParaRPr lang="en-US" sz="1100" kern="1200" dirty="0"/>
        </a:p>
      </dsp:txBody>
      <dsp:txXfrm>
        <a:off x="1620834" y="194400"/>
        <a:ext cx="884092" cy="589394"/>
      </dsp:txXfrm>
    </dsp:sp>
    <dsp:sp modelId="{37000E98-81DC-4356-95BB-7BC9E7ACF530}">
      <dsp:nvSpPr>
        <dsp:cNvPr id="0" name=""/>
        <dsp:cNvSpPr/>
      </dsp:nvSpPr>
      <dsp:spPr>
        <a:xfrm>
          <a:off x="2652274" y="194400"/>
          <a:ext cx="1473486" cy="589394"/>
        </a:xfrm>
        <a:prstGeom prst="chevron">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Sensor Selection</a:t>
          </a:r>
          <a:endParaRPr lang="en-US" sz="1100" kern="1200" dirty="0"/>
        </a:p>
      </dsp:txBody>
      <dsp:txXfrm>
        <a:off x="2946971" y="194400"/>
        <a:ext cx="884092" cy="589394"/>
      </dsp:txXfrm>
    </dsp:sp>
    <dsp:sp modelId="{903ED198-CD86-4423-8EE5-5F1199C63C2F}">
      <dsp:nvSpPr>
        <dsp:cNvPr id="0" name=""/>
        <dsp:cNvSpPr/>
      </dsp:nvSpPr>
      <dsp:spPr>
        <a:xfrm>
          <a:off x="3978412"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Mechanical</a:t>
          </a:r>
          <a:endParaRPr lang="en-US" sz="1100" kern="1200" dirty="0"/>
        </a:p>
      </dsp:txBody>
      <dsp:txXfrm>
        <a:off x="4273109" y="194400"/>
        <a:ext cx="884092" cy="589394"/>
      </dsp:txXfrm>
    </dsp:sp>
    <dsp:sp modelId="{6C3C9525-E078-47FA-B730-44C892C0E616}">
      <dsp:nvSpPr>
        <dsp:cNvPr id="0" name=""/>
        <dsp:cNvSpPr/>
      </dsp:nvSpPr>
      <dsp:spPr>
        <a:xfrm>
          <a:off x="5304549"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Thermal</a:t>
          </a:r>
          <a:endParaRPr lang="en-US" sz="1100" kern="1200" dirty="0"/>
        </a:p>
      </dsp:txBody>
      <dsp:txXfrm>
        <a:off x="5599246" y="194400"/>
        <a:ext cx="884092" cy="589394"/>
      </dsp:txXfrm>
    </dsp:sp>
    <dsp:sp modelId="{C8A8E80E-31BB-450D-9AE1-83090EF4584E}">
      <dsp:nvSpPr>
        <dsp:cNvPr id="0" name=""/>
        <dsp:cNvSpPr/>
      </dsp:nvSpPr>
      <dsp:spPr>
        <a:xfrm>
          <a:off x="663068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Electrical</a:t>
          </a:r>
          <a:endParaRPr lang="en-US" sz="1100" kern="1200" dirty="0"/>
        </a:p>
      </dsp:txBody>
      <dsp:txXfrm>
        <a:off x="6925384" y="194400"/>
        <a:ext cx="884092" cy="589394"/>
      </dsp:txXfrm>
    </dsp:sp>
    <dsp:sp modelId="{6E1AC135-A264-43D8-951A-4B328C9344B9}">
      <dsp:nvSpPr>
        <dsp:cNvPr id="0" name=""/>
        <dsp:cNvSpPr/>
      </dsp:nvSpPr>
      <dsp:spPr>
        <a:xfrm>
          <a:off x="795682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Summary</a:t>
          </a:r>
          <a:endParaRPr lang="en-US" sz="1100" kern="1200" dirty="0"/>
        </a:p>
      </dsp:txBody>
      <dsp:txXfrm>
        <a:off x="8251521" y="194400"/>
        <a:ext cx="884092" cy="58939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2EEB7-EED7-4787-B65E-513516C3A23B}">
      <dsp:nvSpPr>
        <dsp:cNvPr id="0" name=""/>
        <dsp:cNvSpPr/>
      </dsp:nvSpPr>
      <dsp:spPr>
        <a:xfrm>
          <a:off x="0"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Overview</a:t>
          </a:r>
          <a:endParaRPr lang="en-US" sz="1100" kern="1200" dirty="0"/>
        </a:p>
      </dsp:txBody>
      <dsp:txXfrm>
        <a:off x="294697" y="194400"/>
        <a:ext cx="884092" cy="589394"/>
      </dsp:txXfrm>
    </dsp:sp>
    <dsp:sp modelId="{04F70D9C-938C-4F4F-91EC-D4D528E4A5A5}">
      <dsp:nvSpPr>
        <dsp:cNvPr id="0" name=""/>
        <dsp:cNvSpPr/>
      </dsp:nvSpPr>
      <dsp:spPr>
        <a:xfrm>
          <a:off x="132613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Requirements</a:t>
          </a:r>
          <a:endParaRPr lang="en-US" sz="1100" kern="1200" dirty="0"/>
        </a:p>
      </dsp:txBody>
      <dsp:txXfrm>
        <a:off x="1620834" y="194400"/>
        <a:ext cx="884092" cy="589394"/>
      </dsp:txXfrm>
    </dsp:sp>
    <dsp:sp modelId="{37000E98-81DC-4356-95BB-7BC9E7ACF530}">
      <dsp:nvSpPr>
        <dsp:cNvPr id="0" name=""/>
        <dsp:cNvSpPr/>
      </dsp:nvSpPr>
      <dsp:spPr>
        <a:xfrm>
          <a:off x="2652274" y="194400"/>
          <a:ext cx="1473486" cy="589394"/>
        </a:xfrm>
        <a:prstGeom prst="chevron">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Sensor Selection</a:t>
          </a:r>
          <a:endParaRPr lang="en-US" sz="1100" kern="1200" dirty="0"/>
        </a:p>
      </dsp:txBody>
      <dsp:txXfrm>
        <a:off x="2946971" y="194400"/>
        <a:ext cx="884092" cy="589394"/>
      </dsp:txXfrm>
    </dsp:sp>
    <dsp:sp modelId="{903ED198-CD86-4423-8EE5-5F1199C63C2F}">
      <dsp:nvSpPr>
        <dsp:cNvPr id="0" name=""/>
        <dsp:cNvSpPr/>
      </dsp:nvSpPr>
      <dsp:spPr>
        <a:xfrm>
          <a:off x="3978412"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Mechanical</a:t>
          </a:r>
          <a:endParaRPr lang="en-US" sz="1100" kern="1200" dirty="0"/>
        </a:p>
      </dsp:txBody>
      <dsp:txXfrm>
        <a:off x="4273109" y="194400"/>
        <a:ext cx="884092" cy="589394"/>
      </dsp:txXfrm>
    </dsp:sp>
    <dsp:sp modelId="{6C3C9525-E078-47FA-B730-44C892C0E616}">
      <dsp:nvSpPr>
        <dsp:cNvPr id="0" name=""/>
        <dsp:cNvSpPr/>
      </dsp:nvSpPr>
      <dsp:spPr>
        <a:xfrm>
          <a:off x="5304549"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Thermal</a:t>
          </a:r>
          <a:endParaRPr lang="en-US" sz="1100" kern="1200" dirty="0"/>
        </a:p>
      </dsp:txBody>
      <dsp:txXfrm>
        <a:off x="5599246" y="194400"/>
        <a:ext cx="884092" cy="589394"/>
      </dsp:txXfrm>
    </dsp:sp>
    <dsp:sp modelId="{C8A8E80E-31BB-450D-9AE1-83090EF4584E}">
      <dsp:nvSpPr>
        <dsp:cNvPr id="0" name=""/>
        <dsp:cNvSpPr/>
      </dsp:nvSpPr>
      <dsp:spPr>
        <a:xfrm>
          <a:off x="663068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Electrical</a:t>
          </a:r>
          <a:endParaRPr lang="en-US" sz="1100" kern="1200" dirty="0"/>
        </a:p>
      </dsp:txBody>
      <dsp:txXfrm>
        <a:off x="6925384" y="194400"/>
        <a:ext cx="884092" cy="589394"/>
      </dsp:txXfrm>
    </dsp:sp>
    <dsp:sp modelId="{6E1AC135-A264-43D8-951A-4B328C9344B9}">
      <dsp:nvSpPr>
        <dsp:cNvPr id="0" name=""/>
        <dsp:cNvSpPr/>
      </dsp:nvSpPr>
      <dsp:spPr>
        <a:xfrm>
          <a:off x="795682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Summary</a:t>
          </a:r>
          <a:endParaRPr lang="en-US" sz="1100" kern="1200" dirty="0"/>
        </a:p>
      </dsp:txBody>
      <dsp:txXfrm>
        <a:off x="8251521" y="194400"/>
        <a:ext cx="884092" cy="58939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2EEB7-EED7-4787-B65E-513516C3A23B}">
      <dsp:nvSpPr>
        <dsp:cNvPr id="0" name=""/>
        <dsp:cNvSpPr/>
      </dsp:nvSpPr>
      <dsp:spPr>
        <a:xfrm>
          <a:off x="0"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Overview</a:t>
          </a:r>
          <a:endParaRPr lang="en-US" sz="1100" kern="1200" dirty="0"/>
        </a:p>
      </dsp:txBody>
      <dsp:txXfrm>
        <a:off x="294697" y="194400"/>
        <a:ext cx="884092" cy="589394"/>
      </dsp:txXfrm>
    </dsp:sp>
    <dsp:sp modelId="{04F70D9C-938C-4F4F-91EC-D4D528E4A5A5}">
      <dsp:nvSpPr>
        <dsp:cNvPr id="0" name=""/>
        <dsp:cNvSpPr/>
      </dsp:nvSpPr>
      <dsp:spPr>
        <a:xfrm>
          <a:off x="132613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Requirements</a:t>
          </a:r>
          <a:endParaRPr lang="en-US" sz="1100" kern="1200" dirty="0"/>
        </a:p>
      </dsp:txBody>
      <dsp:txXfrm>
        <a:off x="1620834" y="194400"/>
        <a:ext cx="884092" cy="589394"/>
      </dsp:txXfrm>
    </dsp:sp>
    <dsp:sp modelId="{37000E98-81DC-4356-95BB-7BC9E7ACF530}">
      <dsp:nvSpPr>
        <dsp:cNvPr id="0" name=""/>
        <dsp:cNvSpPr/>
      </dsp:nvSpPr>
      <dsp:spPr>
        <a:xfrm>
          <a:off x="265227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Sensor Selection</a:t>
          </a:r>
          <a:endParaRPr lang="en-US" sz="1100" kern="1200" dirty="0"/>
        </a:p>
      </dsp:txBody>
      <dsp:txXfrm>
        <a:off x="2946971" y="194400"/>
        <a:ext cx="884092" cy="589394"/>
      </dsp:txXfrm>
    </dsp:sp>
    <dsp:sp modelId="{903ED198-CD86-4423-8EE5-5F1199C63C2F}">
      <dsp:nvSpPr>
        <dsp:cNvPr id="0" name=""/>
        <dsp:cNvSpPr/>
      </dsp:nvSpPr>
      <dsp:spPr>
        <a:xfrm>
          <a:off x="3978412" y="185258"/>
          <a:ext cx="1473486" cy="589394"/>
        </a:xfrm>
        <a:prstGeom prst="chevron">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Mechanical</a:t>
          </a:r>
          <a:endParaRPr lang="en-US" sz="1100" kern="1200" dirty="0"/>
        </a:p>
      </dsp:txBody>
      <dsp:txXfrm>
        <a:off x="4273109" y="185258"/>
        <a:ext cx="884092" cy="589394"/>
      </dsp:txXfrm>
    </dsp:sp>
    <dsp:sp modelId="{6C3C9525-E078-47FA-B730-44C892C0E616}">
      <dsp:nvSpPr>
        <dsp:cNvPr id="0" name=""/>
        <dsp:cNvSpPr/>
      </dsp:nvSpPr>
      <dsp:spPr>
        <a:xfrm>
          <a:off x="5304549"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Thermal</a:t>
          </a:r>
          <a:endParaRPr lang="en-US" sz="1100" kern="1200" dirty="0"/>
        </a:p>
      </dsp:txBody>
      <dsp:txXfrm>
        <a:off x="5599246" y="194400"/>
        <a:ext cx="884092" cy="589394"/>
      </dsp:txXfrm>
    </dsp:sp>
    <dsp:sp modelId="{C8A8E80E-31BB-450D-9AE1-83090EF4584E}">
      <dsp:nvSpPr>
        <dsp:cNvPr id="0" name=""/>
        <dsp:cNvSpPr/>
      </dsp:nvSpPr>
      <dsp:spPr>
        <a:xfrm>
          <a:off x="663068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Electrical</a:t>
          </a:r>
          <a:endParaRPr lang="en-US" sz="1100" kern="1200" dirty="0"/>
        </a:p>
      </dsp:txBody>
      <dsp:txXfrm>
        <a:off x="6925384" y="194400"/>
        <a:ext cx="884092" cy="589394"/>
      </dsp:txXfrm>
    </dsp:sp>
    <dsp:sp modelId="{6E1AC135-A264-43D8-951A-4B328C9344B9}">
      <dsp:nvSpPr>
        <dsp:cNvPr id="0" name=""/>
        <dsp:cNvSpPr/>
      </dsp:nvSpPr>
      <dsp:spPr>
        <a:xfrm>
          <a:off x="795682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Summary</a:t>
          </a:r>
          <a:endParaRPr lang="en-US" sz="1100" kern="1200" dirty="0"/>
        </a:p>
      </dsp:txBody>
      <dsp:txXfrm>
        <a:off x="8251521" y="194400"/>
        <a:ext cx="884092" cy="58939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2EEB7-EED7-4787-B65E-513516C3A23B}">
      <dsp:nvSpPr>
        <dsp:cNvPr id="0" name=""/>
        <dsp:cNvSpPr/>
      </dsp:nvSpPr>
      <dsp:spPr>
        <a:xfrm>
          <a:off x="0"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Overview</a:t>
          </a:r>
          <a:endParaRPr lang="en-US" sz="1100" kern="1200" dirty="0"/>
        </a:p>
      </dsp:txBody>
      <dsp:txXfrm>
        <a:off x="294697" y="194400"/>
        <a:ext cx="884092" cy="589394"/>
      </dsp:txXfrm>
    </dsp:sp>
    <dsp:sp modelId="{04F70D9C-938C-4F4F-91EC-D4D528E4A5A5}">
      <dsp:nvSpPr>
        <dsp:cNvPr id="0" name=""/>
        <dsp:cNvSpPr/>
      </dsp:nvSpPr>
      <dsp:spPr>
        <a:xfrm>
          <a:off x="132613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Requirements</a:t>
          </a:r>
          <a:endParaRPr lang="en-US" sz="1100" kern="1200" dirty="0"/>
        </a:p>
      </dsp:txBody>
      <dsp:txXfrm>
        <a:off x="1620834" y="194400"/>
        <a:ext cx="884092" cy="589394"/>
      </dsp:txXfrm>
    </dsp:sp>
    <dsp:sp modelId="{37000E98-81DC-4356-95BB-7BC9E7ACF530}">
      <dsp:nvSpPr>
        <dsp:cNvPr id="0" name=""/>
        <dsp:cNvSpPr/>
      </dsp:nvSpPr>
      <dsp:spPr>
        <a:xfrm>
          <a:off x="265227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Sensor Selection</a:t>
          </a:r>
          <a:endParaRPr lang="en-US" sz="1100" kern="1200" dirty="0"/>
        </a:p>
      </dsp:txBody>
      <dsp:txXfrm>
        <a:off x="2946971" y="194400"/>
        <a:ext cx="884092" cy="589394"/>
      </dsp:txXfrm>
    </dsp:sp>
    <dsp:sp modelId="{903ED198-CD86-4423-8EE5-5F1199C63C2F}">
      <dsp:nvSpPr>
        <dsp:cNvPr id="0" name=""/>
        <dsp:cNvSpPr/>
      </dsp:nvSpPr>
      <dsp:spPr>
        <a:xfrm>
          <a:off x="3978412" y="194400"/>
          <a:ext cx="1473486" cy="589394"/>
        </a:xfrm>
        <a:prstGeom prst="chevron">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Mechanical</a:t>
          </a:r>
          <a:endParaRPr lang="en-US" sz="1100" kern="1200" dirty="0"/>
        </a:p>
      </dsp:txBody>
      <dsp:txXfrm>
        <a:off x="4273109" y="194400"/>
        <a:ext cx="884092" cy="589394"/>
      </dsp:txXfrm>
    </dsp:sp>
    <dsp:sp modelId="{6C3C9525-E078-47FA-B730-44C892C0E616}">
      <dsp:nvSpPr>
        <dsp:cNvPr id="0" name=""/>
        <dsp:cNvSpPr/>
      </dsp:nvSpPr>
      <dsp:spPr>
        <a:xfrm>
          <a:off x="5304549"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Thermal</a:t>
          </a:r>
          <a:endParaRPr lang="en-US" sz="1100" kern="1200" dirty="0"/>
        </a:p>
      </dsp:txBody>
      <dsp:txXfrm>
        <a:off x="5599246" y="194400"/>
        <a:ext cx="884092" cy="589394"/>
      </dsp:txXfrm>
    </dsp:sp>
    <dsp:sp modelId="{C8A8E80E-31BB-450D-9AE1-83090EF4584E}">
      <dsp:nvSpPr>
        <dsp:cNvPr id="0" name=""/>
        <dsp:cNvSpPr/>
      </dsp:nvSpPr>
      <dsp:spPr>
        <a:xfrm>
          <a:off x="663068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Electrical</a:t>
          </a:r>
          <a:endParaRPr lang="en-US" sz="1100" kern="1200" dirty="0"/>
        </a:p>
      </dsp:txBody>
      <dsp:txXfrm>
        <a:off x="6925384" y="194400"/>
        <a:ext cx="884092" cy="589394"/>
      </dsp:txXfrm>
    </dsp:sp>
    <dsp:sp modelId="{6E1AC135-A264-43D8-951A-4B328C9344B9}">
      <dsp:nvSpPr>
        <dsp:cNvPr id="0" name=""/>
        <dsp:cNvSpPr/>
      </dsp:nvSpPr>
      <dsp:spPr>
        <a:xfrm>
          <a:off x="795682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Summary</a:t>
          </a:r>
          <a:endParaRPr lang="en-US" sz="1100" kern="1200" dirty="0"/>
        </a:p>
      </dsp:txBody>
      <dsp:txXfrm>
        <a:off x="8251521" y="194400"/>
        <a:ext cx="884092" cy="58939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2EEB7-EED7-4787-B65E-513516C3A23B}">
      <dsp:nvSpPr>
        <dsp:cNvPr id="0" name=""/>
        <dsp:cNvSpPr/>
      </dsp:nvSpPr>
      <dsp:spPr>
        <a:xfrm>
          <a:off x="0"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Overview</a:t>
          </a:r>
          <a:endParaRPr lang="en-US" sz="1100" kern="1200" dirty="0"/>
        </a:p>
      </dsp:txBody>
      <dsp:txXfrm>
        <a:off x="294697" y="194400"/>
        <a:ext cx="884092" cy="589394"/>
      </dsp:txXfrm>
    </dsp:sp>
    <dsp:sp modelId="{04F70D9C-938C-4F4F-91EC-D4D528E4A5A5}">
      <dsp:nvSpPr>
        <dsp:cNvPr id="0" name=""/>
        <dsp:cNvSpPr/>
      </dsp:nvSpPr>
      <dsp:spPr>
        <a:xfrm>
          <a:off x="132613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Requirements</a:t>
          </a:r>
          <a:endParaRPr lang="en-US" sz="1100" kern="1200" dirty="0"/>
        </a:p>
      </dsp:txBody>
      <dsp:txXfrm>
        <a:off x="1620834" y="194400"/>
        <a:ext cx="884092" cy="589394"/>
      </dsp:txXfrm>
    </dsp:sp>
    <dsp:sp modelId="{37000E98-81DC-4356-95BB-7BC9E7ACF530}">
      <dsp:nvSpPr>
        <dsp:cNvPr id="0" name=""/>
        <dsp:cNvSpPr/>
      </dsp:nvSpPr>
      <dsp:spPr>
        <a:xfrm>
          <a:off x="265227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Sensor Selection</a:t>
          </a:r>
          <a:endParaRPr lang="en-US" sz="1100" kern="1200" dirty="0"/>
        </a:p>
      </dsp:txBody>
      <dsp:txXfrm>
        <a:off x="2946971" y="194400"/>
        <a:ext cx="884092" cy="589394"/>
      </dsp:txXfrm>
    </dsp:sp>
    <dsp:sp modelId="{903ED198-CD86-4423-8EE5-5F1199C63C2F}">
      <dsp:nvSpPr>
        <dsp:cNvPr id="0" name=""/>
        <dsp:cNvSpPr/>
      </dsp:nvSpPr>
      <dsp:spPr>
        <a:xfrm>
          <a:off x="3978412" y="194400"/>
          <a:ext cx="1473486" cy="589394"/>
        </a:xfrm>
        <a:prstGeom prst="chevron">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Mechanical</a:t>
          </a:r>
          <a:endParaRPr lang="en-US" sz="1100" kern="1200" dirty="0"/>
        </a:p>
      </dsp:txBody>
      <dsp:txXfrm>
        <a:off x="4273109" y="194400"/>
        <a:ext cx="884092" cy="589394"/>
      </dsp:txXfrm>
    </dsp:sp>
    <dsp:sp modelId="{6C3C9525-E078-47FA-B730-44C892C0E616}">
      <dsp:nvSpPr>
        <dsp:cNvPr id="0" name=""/>
        <dsp:cNvSpPr/>
      </dsp:nvSpPr>
      <dsp:spPr>
        <a:xfrm>
          <a:off x="5304549"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Thermal</a:t>
          </a:r>
          <a:endParaRPr lang="en-US" sz="1100" kern="1200" dirty="0"/>
        </a:p>
      </dsp:txBody>
      <dsp:txXfrm>
        <a:off x="5599246" y="194400"/>
        <a:ext cx="884092" cy="589394"/>
      </dsp:txXfrm>
    </dsp:sp>
    <dsp:sp modelId="{C8A8E80E-31BB-450D-9AE1-83090EF4584E}">
      <dsp:nvSpPr>
        <dsp:cNvPr id="0" name=""/>
        <dsp:cNvSpPr/>
      </dsp:nvSpPr>
      <dsp:spPr>
        <a:xfrm>
          <a:off x="663068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Electrical</a:t>
          </a:r>
          <a:endParaRPr lang="en-US" sz="1100" kern="1200" dirty="0"/>
        </a:p>
      </dsp:txBody>
      <dsp:txXfrm>
        <a:off x="6925384" y="194400"/>
        <a:ext cx="884092" cy="589394"/>
      </dsp:txXfrm>
    </dsp:sp>
    <dsp:sp modelId="{6E1AC135-A264-43D8-951A-4B328C9344B9}">
      <dsp:nvSpPr>
        <dsp:cNvPr id="0" name=""/>
        <dsp:cNvSpPr/>
      </dsp:nvSpPr>
      <dsp:spPr>
        <a:xfrm>
          <a:off x="795682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Summary</a:t>
          </a:r>
          <a:endParaRPr lang="en-US" sz="1100" kern="1200" dirty="0"/>
        </a:p>
      </dsp:txBody>
      <dsp:txXfrm>
        <a:off x="8251521" y="194400"/>
        <a:ext cx="884092" cy="58939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2EEB7-EED7-4787-B65E-513516C3A23B}">
      <dsp:nvSpPr>
        <dsp:cNvPr id="0" name=""/>
        <dsp:cNvSpPr/>
      </dsp:nvSpPr>
      <dsp:spPr>
        <a:xfrm>
          <a:off x="0"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Overview</a:t>
          </a:r>
          <a:endParaRPr lang="en-US" sz="1100" kern="1200" dirty="0"/>
        </a:p>
      </dsp:txBody>
      <dsp:txXfrm>
        <a:off x="294697" y="194400"/>
        <a:ext cx="884092" cy="589394"/>
      </dsp:txXfrm>
    </dsp:sp>
    <dsp:sp modelId="{04F70D9C-938C-4F4F-91EC-D4D528E4A5A5}">
      <dsp:nvSpPr>
        <dsp:cNvPr id="0" name=""/>
        <dsp:cNvSpPr/>
      </dsp:nvSpPr>
      <dsp:spPr>
        <a:xfrm>
          <a:off x="132613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Requirements</a:t>
          </a:r>
          <a:endParaRPr lang="en-US" sz="1100" kern="1200" dirty="0"/>
        </a:p>
      </dsp:txBody>
      <dsp:txXfrm>
        <a:off x="1620834" y="194400"/>
        <a:ext cx="884092" cy="589394"/>
      </dsp:txXfrm>
    </dsp:sp>
    <dsp:sp modelId="{37000E98-81DC-4356-95BB-7BC9E7ACF530}">
      <dsp:nvSpPr>
        <dsp:cNvPr id="0" name=""/>
        <dsp:cNvSpPr/>
      </dsp:nvSpPr>
      <dsp:spPr>
        <a:xfrm>
          <a:off x="265227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Sensor Selection</a:t>
          </a:r>
          <a:endParaRPr lang="en-US" sz="1100" kern="1200" dirty="0"/>
        </a:p>
      </dsp:txBody>
      <dsp:txXfrm>
        <a:off x="2946971" y="194400"/>
        <a:ext cx="884092" cy="589394"/>
      </dsp:txXfrm>
    </dsp:sp>
    <dsp:sp modelId="{903ED198-CD86-4423-8EE5-5F1199C63C2F}">
      <dsp:nvSpPr>
        <dsp:cNvPr id="0" name=""/>
        <dsp:cNvSpPr/>
      </dsp:nvSpPr>
      <dsp:spPr>
        <a:xfrm>
          <a:off x="3978412" y="194400"/>
          <a:ext cx="1473486" cy="589394"/>
        </a:xfrm>
        <a:prstGeom prst="chevron">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Mechanical</a:t>
          </a:r>
          <a:endParaRPr lang="en-US" sz="1100" kern="1200" dirty="0"/>
        </a:p>
      </dsp:txBody>
      <dsp:txXfrm>
        <a:off x="4273109" y="194400"/>
        <a:ext cx="884092" cy="589394"/>
      </dsp:txXfrm>
    </dsp:sp>
    <dsp:sp modelId="{6C3C9525-E078-47FA-B730-44C892C0E616}">
      <dsp:nvSpPr>
        <dsp:cNvPr id="0" name=""/>
        <dsp:cNvSpPr/>
      </dsp:nvSpPr>
      <dsp:spPr>
        <a:xfrm>
          <a:off x="5304549"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Thermal</a:t>
          </a:r>
          <a:endParaRPr lang="en-US" sz="1100" kern="1200" dirty="0"/>
        </a:p>
      </dsp:txBody>
      <dsp:txXfrm>
        <a:off x="5599246" y="194400"/>
        <a:ext cx="884092" cy="589394"/>
      </dsp:txXfrm>
    </dsp:sp>
    <dsp:sp modelId="{C8A8E80E-31BB-450D-9AE1-83090EF4584E}">
      <dsp:nvSpPr>
        <dsp:cNvPr id="0" name=""/>
        <dsp:cNvSpPr/>
      </dsp:nvSpPr>
      <dsp:spPr>
        <a:xfrm>
          <a:off x="663068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Electrical</a:t>
          </a:r>
          <a:endParaRPr lang="en-US" sz="1100" kern="1200" dirty="0"/>
        </a:p>
      </dsp:txBody>
      <dsp:txXfrm>
        <a:off x="6925384" y="194400"/>
        <a:ext cx="884092" cy="589394"/>
      </dsp:txXfrm>
    </dsp:sp>
    <dsp:sp modelId="{6E1AC135-A264-43D8-951A-4B328C9344B9}">
      <dsp:nvSpPr>
        <dsp:cNvPr id="0" name=""/>
        <dsp:cNvSpPr/>
      </dsp:nvSpPr>
      <dsp:spPr>
        <a:xfrm>
          <a:off x="795682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Summary</a:t>
          </a:r>
          <a:endParaRPr lang="en-US" sz="1100" kern="1200" dirty="0"/>
        </a:p>
      </dsp:txBody>
      <dsp:txXfrm>
        <a:off x="8251521" y="194400"/>
        <a:ext cx="884092" cy="58939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2EEB7-EED7-4787-B65E-513516C3A23B}">
      <dsp:nvSpPr>
        <dsp:cNvPr id="0" name=""/>
        <dsp:cNvSpPr/>
      </dsp:nvSpPr>
      <dsp:spPr>
        <a:xfrm>
          <a:off x="0"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Overview</a:t>
          </a:r>
          <a:endParaRPr lang="en-US" sz="1100" kern="1200" dirty="0"/>
        </a:p>
      </dsp:txBody>
      <dsp:txXfrm>
        <a:off x="294697" y="194400"/>
        <a:ext cx="884092" cy="589394"/>
      </dsp:txXfrm>
    </dsp:sp>
    <dsp:sp modelId="{04F70D9C-938C-4F4F-91EC-D4D528E4A5A5}">
      <dsp:nvSpPr>
        <dsp:cNvPr id="0" name=""/>
        <dsp:cNvSpPr/>
      </dsp:nvSpPr>
      <dsp:spPr>
        <a:xfrm>
          <a:off x="132613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Requirements</a:t>
          </a:r>
          <a:endParaRPr lang="en-US" sz="1100" kern="1200" dirty="0"/>
        </a:p>
      </dsp:txBody>
      <dsp:txXfrm>
        <a:off x="1620834" y="194400"/>
        <a:ext cx="884092" cy="589394"/>
      </dsp:txXfrm>
    </dsp:sp>
    <dsp:sp modelId="{37000E98-81DC-4356-95BB-7BC9E7ACF530}">
      <dsp:nvSpPr>
        <dsp:cNvPr id="0" name=""/>
        <dsp:cNvSpPr/>
      </dsp:nvSpPr>
      <dsp:spPr>
        <a:xfrm>
          <a:off x="265227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Sensor Selection</a:t>
          </a:r>
          <a:endParaRPr lang="en-US" sz="1100" kern="1200" dirty="0"/>
        </a:p>
      </dsp:txBody>
      <dsp:txXfrm>
        <a:off x="2946971" y="194400"/>
        <a:ext cx="884092" cy="589394"/>
      </dsp:txXfrm>
    </dsp:sp>
    <dsp:sp modelId="{903ED198-CD86-4423-8EE5-5F1199C63C2F}">
      <dsp:nvSpPr>
        <dsp:cNvPr id="0" name=""/>
        <dsp:cNvSpPr/>
      </dsp:nvSpPr>
      <dsp:spPr>
        <a:xfrm>
          <a:off x="3978412" y="185258"/>
          <a:ext cx="1473486" cy="589394"/>
        </a:xfrm>
        <a:prstGeom prst="chevron">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Mechanical</a:t>
          </a:r>
          <a:endParaRPr lang="en-US" sz="1100" kern="1200" dirty="0"/>
        </a:p>
      </dsp:txBody>
      <dsp:txXfrm>
        <a:off x="4273109" y="185258"/>
        <a:ext cx="884092" cy="589394"/>
      </dsp:txXfrm>
    </dsp:sp>
    <dsp:sp modelId="{6C3C9525-E078-47FA-B730-44C892C0E616}">
      <dsp:nvSpPr>
        <dsp:cNvPr id="0" name=""/>
        <dsp:cNvSpPr/>
      </dsp:nvSpPr>
      <dsp:spPr>
        <a:xfrm>
          <a:off x="5304549"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Thermal</a:t>
          </a:r>
          <a:endParaRPr lang="en-US" sz="1100" kern="1200" dirty="0"/>
        </a:p>
      </dsp:txBody>
      <dsp:txXfrm>
        <a:off x="5599246" y="194400"/>
        <a:ext cx="884092" cy="589394"/>
      </dsp:txXfrm>
    </dsp:sp>
    <dsp:sp modelId="{C8A8E80E-31BB-450D-9AE1-83090EF4584E}">
      <dsp:nvSpPr>
        <dsp:cNvPr id="0" name=""/>
        <dsp:cNvSpPr/>
      </dsp:nvSpPr>
      <dsp:spPr>
        <a:xfrm>
          <a:off x="663068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Electrical</a:t>
          </a:r>
          <a:endParaRPr lang="en-US" sz="1100" kern="1200" dirty="0"/>
        </a:p>
      </dsp:txBody>
      <dsp:txXfrm>
        <a:off x="6925384" y="194400"/>
        <a:ext cx="884092" cy="589394"/>
      </dsp:txXfrm>
    </dsp:sp>
    <dsp:sp modelId="{6E1AC135-A264-43D8-951A-4B328C9344B9}">
      <dsp:nvSpPr>
        <dsp:cNvPr id="0" name=""/>
        <dsp:cNvSpPr/>
      </dsp:nvSpPr>
      <dsp:spPr>
        <a:xfrm>
          <a:off x="795682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Summary</a:t>
          </a:r>
          <a:endParaRPr lang="en-US" sz="1100" kern="1200" dirty="0"/>
        </a:p>
      </dsp:txBody>
      <dsp:txXfrm>
        <a:off x="8251521" y="194400"/>
        <a:ext cx="884092" cy="58939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2EEB7-EED7-4787-B65E-513516C3A23B}">
      <dsp:nvSpPr>
        <dsp:cNvPr id="0" name=""/>
        <dsp:cNvSpPr/>
      </dsp:nvSpPr>
      <dsp:spPr>
        <a:xfrm>
          <a:off x="0"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Overview</a:t>
          </a:r>
          <a:endParaRPr lang="en-US" sz="1100" kern="1200" dirty="0"/>
        </a:p>
      </dsp:txBody>
      <dsp:txXfrm>
        <a:off x="294697" y="194400"/>
        <a:ext cx="884092" cy="589394"/>
      </dsp:txXfrm>
    </dsp:sp>
    <dsp:sp modelId="{04F70D9C-938C-4F4F-91EC-D4D528E4A5A5}">
      <dsp:nvSpPr>
        <dsp:cNvPr id="0" name=""/>
        <dsp:cNvSpPr/>
      </dsp:nvSpPr>
      <dsp:spPr>
        <a:xfrm>
          <a:off x="132613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Requirements</a:t>
          </a:r>
          <a:endParaRPr lang="en-US" sz="1100" kern="1200" dirty="0"/>
        </a:p>
      </dsp:txBody>
      <dsp:txXfrm>
        <a:off x="1620834" y="194400"/>
        <a:ext cx="884092" cy="589394"/>
      </dsp:txXfrm>
    </dsp:sp>
    <dsp:sp modelId="{37000E98-81DC-4356-95BB-7BC9E7ACF530}">
      <dsp:nvSpPr>
        <dsp:cNvPr id="0" name=""/>
        <dsp:cNvSpPr/>
      </dsp:nvSpPr>
      <dsp:spPr>
        <a:xfrm>
          <a:off x="265227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Sensor Selection</a:t>
          </a:r>
          <a:endParaRPr lang="en-US" sz="1100" kern="1200" dirty="0"/>
        </a:p>
      </dsp:txBody>
      <dsp:txXfrm>
        <a:off x="2946971" y="194400"/>
        <a:ext cx="884092" cy="589394"/>
      </dsp:txXfrm>
    </dsp:sp>
    <dsp:sp modelId="{903ED198-CD86-4423-8EE5-5F1199C63C2F}">
      <dsp:nvSpPr>
        <dsp:cNvPr id="0" name=""/>
        <dsp:cNvSpPr/>
      </dsp:nvSpPr>
      <dsp:spPr>
        <a:xfrm>
          <a:off x="3978412"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Mechanical</a:t>
          </a:r>
          <a:endParaRPr lang="en-US" sz="1100" kern="1200" dirty="0"/>
        </a:p>
      </dsp:txBody>
      <dsp:txXfrm>
        <a:off x="4273109" y="194400"/>
        <a:ext cx="884092" cy="589394"/>
      </dsp:txXfrm>
    </dsp:sp>
    <dsp:sp modelId="{6C3C9525-E078-47FA-B730-44C892C0E616}">
      <dsp:nvSpPr>
        <dsp:cNvPr id="0" name=""/>
        <dsp:cNvSpPr/>
      </dsp:nvSpPr>
      <dsp:spPr>
        <a:xfrm>
          <a:off x="5304549" y="194400"/>
          <a:ext cx="1473486" cy="589394"/>
        </a:xfrm>
        <a:prstGeom prst="chevron">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Thermal</a:t>
          </a:r>
          <a:endParaRPr lang="en-US" sz="1100" kern="1200" dirty="0"/>
        </a:p>
      </dsp:txBody>
      <dsp:txXfrm>
        <a:off x="5599246" y="194400"/>
        <a:ext cx="884092" cy="589394"/>
      </dsp:txXfrm>
    </dsp:sp>
    <dsp:sp modelId="{C8A8E80E-31BB-450D-9AE1-83090EF4584E}">
      <dsp:nvSpPr>
        <dsp:cNvPr id="0" name=""/>
        <dsp:cNvSpPr/>
      </dsp:nvSpPr>
      <dsp:spPr>
        <a:xfrm>
          <a:off x="663068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Electrical</a:t>
          </a:r>
          <a:endParaRPr lang="en-US" sz="1100" kern="1200" dirty="0"/>
        </a:p>
      </dsp:txBody>
      <dsp:txXfrm>
        <a:off x="6925384" y="194400"/>
        <a:ext cx="884092" cy="589394"/>
      </dsp:txXfrm>
    </dsp:sp>
    <dsp:sp modelId="{6E1AC135-A264-43D8-951A-4B328C9344B9}">
      <dsp:nvSpPr>
        <dsp:cNvPr id="0" name=""/>
        <dsp:cNvSpPr/>
      </dsp:nvSpPr>
      <dsp:spPr>
        <a:xfrm>
          <a:off x="795682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Summary</a:t>
          </a:r>
          <a:endParaRPr lang="en-US" sz="1100" kern="1200" dirty="0"/>
        </a:p>
      </dsp:txBody>
      <dsp:txXfrm>
        <a:off x="8251521" y="194400"/>
        <a:ext cx="884092" cy="58939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2EEB7-EED7-4787-B65E-513516C3A23B}">
      <dsp:nvSpPr>
        <dsp:cNvPr id="0" name=""/>
        <dsp:cNvSpPr/>
      </dsp:nvSpPr>
      <dsp:spPr>
        <a:xfrm>
          <a:off x="0"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Overview</a:t>
          </a:r>
          <a:endParaRPr lang="en-US" sz="1100" kern="1200" dirty="0"/>
        </a:p>
      </dsp:txBody>
      <dsp:txXfrm>
        <a:off x="294697" y="194400"/>
        <a:ext cx="884092" cy="589394"/>
      </dsp:txXfrm>
    </dsp:sp>
    <dsp:sp modelId="{04F70D9C-938C-4F4F-91EC-D4D528E4A5A5}">
      <dsp:nvSpPr>
        <dsp:cNvPr id="0" name=""/>
        <dsp:cNvSpPr/>
      </dsp:nvSpPr>
      <dsp:spPr>
        <a:xfrm>
          <a:off x="132613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Requirements</a:t>
          </a:r>
          <a:endParaRPr lang="en-US" sz="1100" kern="1200" dirty="0"/>
        </a:p>
      </dsp:txBody>
      <dsp:txXfrm>
        <a:off x="1620834" y="194400"/>
        <a:ext cx="884092" cy="589394"/>
      </dsp:txXfrm>
    </dsp:sp>
    <dsp:sp modelId="{37000E98-81DC-4356-95BB-7BC9E7ACF530}">
      <dsp:nvSpPr>
        <dsp:cNvPr id="0" name=""/>
        <dsp:cNvSpPr/>
      </dsp:nvSpPr>
      <dsp:spPr>
        <a:xfrm>
          <a:off x="265227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Sensor Selection</a:t>
          </a:r>
          <a:endParaRPr lang="en-US" sz="1100" kern="1200" dirty="0"/>
        </a:p>
      </dsp:txBody>
      <dsp:txXfrm>
        <a:off x="2946971" y="194400"/>
        <a:ext cx="884092" cy="589394"/>
      </dsp:txXfrm>
    </dsp:sp>
    <dsp:sp modelId="{903ED198-CD86-4423-8EE5-5F1199C63C2F}">
      <dsp:nvSpPr>
        <dsp:cNvPr id="0" name=""/>
        <dsp:cNvSpPr/>
      </dsp:nvSpPr>
      <dsp:spPr>
        <a:xfrm>
          <a:off x="3978412"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Mechanical</a:t>
          </a:r>
          <a:endParaRPr lang="en-US" sz="1100" kern="1200" dirty="0"/>
        </a:p>
      </dsp:txBody>
      <dsp:txXfrm>
        <a:off x="4273109" y="194400"/>
        <a:ext cx="884092" cy="589394"/>
      </dsp:txXfrm>
    </dsp:sp>
    <dsp:sp modelId="{6C3C9525-E078-47FA-B730-44C892C0E616}">
      <dsp:nvSpPr>
        <dsp:cNvPr id="0" name=""/>
        <dsp:cNvSpPr/>
      </dsp:nvSpPr>
      <dsp:spPr>
        <a:xfrm>
          <a:off x="5304549" y="194400"/>
          <a:ext cx="1473486" cy="589394"/>
        </a:xfrm>
        <a:prstGeom prst="chevron">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Thermal</a:t>
          </a:r>
          <a:endParaRPr lang="en-US" sz="1100" kern="1200" dirty="0"/>
        </a:p>
      </dsp:txBody>
      <dsp:txXfrm>
        <a:off x="5599246" y="194400"/>
        <a:ext cx="884092" cy="589394"/>
      </dsp:txXfrm>
    </dsp:sp>
    <dsp:sp modelId="{C8A8E80E-31BB-450D-9AE1-83090EF4584E}">
      <dsp:nvSpPr>
        <dsp:cNvPr id="0" name=""/>
        <dsp:cNvSpPr/>
      </dsp:nvSpPr>
      <dsp:spPr>
        <a:xfrm>
          <a:off x="663068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Electrical</a:t>
          </a:r>
          <a:endParaRPr lang="en-US" sz="1100" kern="1200" dirty="0"/>
        </a:p>
      </dsp:txBody>
      <dsp:txXfrm>
        <a:off x="6925384" y="194400"/>
        <a:ext cx="884092" cy="589394"/>
      </dsp:txXfrm>
    </dsp:sp>
    <dsp:sp modelId="{6E1AC135-A264-43D8-951A-4B328C9344B9}">
      <dsp:nvSpPr>
        <dsp:cNvPr id="0" name=""/>
        <dsp:cNvSpPr/>
      </dsp:nvSpPr>
      <dsp:spPr>
        <a:xfrm>
          <a:off x="795682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Summary</a:t>
          </a:r>
          <a:endParaRPr lang="en-US" sz="1100" kern="1200" dirty="0"/>
        </a:p>
      </dsp:txBody>
      <dsp:txXfrm>
        <a:off x="8251521" y="194400"/>
        <a:ext cx="884092" cy="5893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2EEB7-EED7-4787-B65E-513516C3A23B}">
      <dsp:nvSpPr>
        <dsp:cNvPr id="0" name=""/>
        <dsp:cNvSpPr/>
      </dsp:nvSpPr>
      <dsp:spPr>
        <a:xfrm>
          <a:off x="0" y="194400"/>
          <a:ext cx="1473486" cy="589394"/>
        </a:xfrm>
        <a:prstGeom prst="chevron">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Overview</a:t>
          </a:r>
          <a:endParaRPr lang="en-US" sz="1100" kern="1200" dirty="0"/>
        </a:p>
      </dsp:txBody>
      <dsp:txXfrm>
        <a:off x="294697" y="194400"/>
        <a:ext cx="884092" cy="589394"/>
      </dsp:txXfrm>
    </dsp:sp>
    <dsp:sp modelId="{04F70D9C-938C-4F4F-91EC-D4D528E4A5A5}">
      <dsp:nvSpPr>
        <dsp:cNvPr id="0" name=""/>
        <dsp:cNvSpPr/>
      </dsp:nvSpPr>
      <dsp:spPr>
        <a:xfrm>
          <a:off x="132613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Requirements</a:t>
          </a:r>
          <a:endParaRPr lang="en-US" sz="1100" kern="1200" dirty="0"/>
        </a:p>
      </dsp:txBody>
      <dsp:txXfrm>
        <a:off x="1620834" y="194400"/>
        <a:ext cx="884092" cy="589394"/>
      </dsp:txXfrm>
    </dsp:sp>
    <dsp:sp modelId="{37000E98-81DC-4356-95BB-7BC9E7ACF530}">
      <dsp:nvSpPr>
        <dsp:cNvPr id="0" name=""/>
        <dsp:cNvSpPr/>
      </dsp:nvSpPr>
      <dsp:spPr>
        <a:xfrm>
          <a:off x="265227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Sensor Selection</a:t>
          </a:r>
          <a:endParaRPr lang="en-US" sz="1100" kern="1200" dirty="0"/>
        </a:p>
      </dsp:txBody>
      <dsp:txXfrm>
        <a:off x="2946971" y="194400"/>
        <a:ext cx="884092" cy="589394"/>
      </dsp:txXfrm>
    </dsp:sp>
    <dsp:sp modelId="{903ED198-CD86-4423-8EE5-5F1199C63C2F}">
      <dsp:nvSpPr>
        <dsp:cNvPr id="0" name=""/>
        <dsp:cNvSpPr/>
      </dsp:nvSpPr>
      <dsp:spPr>
        <a:xfrm>
          <a:off x="3978412"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Mechanical</a:t>
          </a:r>
          <a:endParaRPr lang="en-US" sz="1100" kern="1200" dirty="0"/>
        </a:p>
      </dsp:txBody>
      <dsp:txXfrm>
        <a:off x="4273109" y="194400"/>
        <a:ext cx="884092" cy="589394"/>
      </dsp:txXfrm>
    </dsp:sp>
    <dsp:sp modelId="{6C3C9525-E078-47FA-B730-44C892C0E616}">
      <dsp:nvSpPr>
        <dsp:cNvPr id="0" name=""/>
        <dsp:cNvSpPr/>
      </dsp:nvSpPr>
      <dsp:spPr>
        <a:xfrm>
          <a:off x="5304549"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Thermal</a:t>
          </a:r>
          <a:endParaRPr lang="en-US" sz="1100" kern="1200" dirty="0"/>
        </a:p>
      </dsp:txBody>
      <dsp:txXfrm>
        <a:off x="5599246" y="194400"/>
        <a:ext cx="884092" cy="589394"/>
      </dsp:txXfrm>
    </dsp:sp>
    <dsp:sp modelId="{C8A8E80E-31BB-450D-9AE1-83090EF4584E}">
      <dsp:nvSpPr>
        <dsp:cNvPr id="0" name=""/>
        <dsp:cNvSpPr/>
      </dsp:nvSpPr>
      <dsp:spPr>
        <a:xfrm>
          <a:off x="663068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Electrical</a:t>
          </a:r>
          <a:endParaRPr lang="en-US" sz="1100" kern="1200" dirty="0"/>
        </a:p>
      </dsp:txBody>
      <dsp:txXfrm>
        <a:off x="6925384" y="194400"/>
        <a:ext cx="884092" cy="589394"/>
      </dsp:txXfrm>
    </dsp:sp>
    <dsp:sp modelId="{6E1AC135-A264-43D8-951A-4B328C9344B9}">
      <dsp:nvSpPr>
        <dsp:cNvPr id="0" name=""/>
        <dsp:cNvSpPr/>
      </dsp:nvSpPr>
      <dsp:spPr>
        <a:xfrm>
          <a:off x="795682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Summary</a:t>
          </a:r>
          <a:endParaRPr lang="en-US" sz="1100" kern="1200" dirty="0"/>
        </a:p>
      </dsp:txBody>
      <dsp:txXfrm>
        <a:off x="8251521" y="194400"/>
        <a:ext cx="884092" cy="58939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2EEB7-EED7-4787-B65E-513516C3A23B}">
      <dsp:nvSpPr>
        <dsp:cNvPr id="0" name=""/>
        <dsp:cNvSpPr/>
      </dsp:nvSpPr>
      <dsp:spPr>
        <a:xfrm>
          <a:off x="0"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Overview</a:t>
          </a:r>
          <a:endParaRPr lang="en-US" sz="1100" kern="1200" dirty="0"/>
        </a:p>
      </dsp:txBody>
      <dsp:txXfrm>
        <a:off x="294697" y="194400"/>
        <a:ext cx="884092" cy="589394"/>
      </dsp:txXfrm>
    </dsp:sp>
    <dsp:sp modelId="{04F70D9C-938C-4F4F-91EC-D4D528E4A5A5}">
      <dsp:nvSpPr>
        <dsp:cNvPr id="0" name=""/>
        <dsp:cNvSpPr/>
      </dsp:nvSpPr>
      <dsp:spPr>
        <a:xfrm>
          <a:off x="132613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Requirements</a:t>
          </a:r>
          <a:endParaRPr lang="en-US" sz="1100" kern="1200" dirty="0"/>
        </a:p>
      </dsp:txBody>
      <dsp:txXfrm>
        <a:off x="1620834" y="194400"/>
        <a:ext cx="884092" cy="589394"/>
      </dsp:txXfrm>
    </dsp:sp>
    <dsp:sp modelId="{37000E98-81DC-4356-95BB-7BC9E7ACF530}">
      <dsp:nvSpPr>
        <dsp:cNvPr id="0" name=""/>
        <dsp:cNvSpPr/>
      </dsp:nvSpPr>
      <dsp:spPr>
        <a:xfrm>
          <a:off x="265227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Sensor Selection</a:t>
          </a:r>
          <a:endParaRPr lang="en-US" sz="1100" kern="1200" dirty="0"/>
        </a:p>
      </dsp:txBody>
      <dsp:txXfrm>
        <a:off x="2946971" y="194400"/>
        <a:ext cx="884092" cy="589394"/>
      </dsp:txXfrm>
    </dsp:sp>
    <dsp:sp modelId="{903ED198-CD86-4423-8EE5-5F1199C63C2F}">
      <dsp:nvSpPr>
        <dsp:cNvPr id="0" name=""/>
        <dsp:cNvSpPr/>
      </dsp:nvSpPr>
      <dsp:spPr>
        <a:xfrm>
          <a:off x="3978412"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Mechanical</a:t>
          </a:r>
          <a:endParaRPr lang="en-US" sz="1100" kern="1200" dirty="0"/>
        </a:p>
      </dsp:txBody>
      <dsp:txXfrm>
        <a:off x="4273109" y="194400"/>
        <a:ext cx="884092" cy="589394"/>
      </dsp:txXfrm>
    </dsp:sp>
    <dsp:sp modelId="{6C3C9525-E078-47FA-B730-44C892C0E616}">
      <dsp:nvSpPr>
        <dsp:cNvPr id="0" name=""/>
        <dsp:cNvSpPr/>
      </dsp:nvSpPr>
      <dsp:spPr>
        <a:xfrm>
          <a:off x="5304549" y="194400"/>
          <a:ext cx="1473486" cy="589394"/>
        </a:xfrm>
        <a:prstGeom prst="chevron">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Thermal</a:t>
          </a:r>
          <a:endParaRPr lang="en-US" sz="1100" kern="1200" dirty="0"/>
        </a:p>
      </dsp:txBody>
      <dsp:txXfrm>
        <a:off x="5599246" y="194400"/>
        <a:ext cx="884092" cy="589394"/>
      </dsp:txXfrm>
    </dsp:sp>
    <dsp:sp modelId="{C8A8E80E-31BB-450D-9AE1-83090EF4584E}">
      <dsp:nvSpPr>
        <dsp:cNvPr id="0" name=""/>
        <dsp:cNvSpPr/>
      </dsp:nvSpPr>
      <dsp:spPr>
        <a:xfrm>
          <a:off x="663068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Electrical</a:t>
          </a:r>
          <a:endParaRPr lang="en-US" sz="1100" kern="1200" dirty="0"/>
        </a:p>
      </dsp:txBody>
      <dsp:txXfrm>
        <a:off x="6925384" y="194400"/>
        <a:ext cx="884092" cy="589394"/>
      </dsp:txXfrm>
    </dsp:sp>
    <dsp:sp modelId="{6E1AC135-A264-43D8-951A-4B328C9344B9}">
      <dsp:nvSpPr>
        <dsp:cNvPr id="0" name=""/>
        <dsp:cNvSpPr/>
      </dsp:nvSpPr>
      <dsp:spPr>
        <a:xfrm>
          <a:off x="795682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Summary</a:t>
          </a:r>
          <a:endParaRPr lang="en-US" sz="1100" kern="1200" dirty="0"/>
        </a:p>
      </dsp:txBody>
      <dsp:txXfrm>
        <a:off x="8251521" y="194400"/>
        <a:ext cx="884092" cy="58939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2EEB7-EED7-4787-B65E-513516C3A23B}">
      <dsp:nvSpPr>
        <dsp:cNvPr id="0" name=""/>
        <dsp:cNvSpPr/>
      </dsp:nvSpPr>
      <dsp:spPr>
        <a:xfrm>
          <a:off x="0"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Overview</a:t>
          </a:r>
          <a:endParaRPr lang="en-US" sz="1100" kern="1200" dirty="0"/>
        </a:p>
      </dsp:txBody>
      <dsp:txXfrm>
        <a:off x="294697" y="194400"/>
        <a:ext cx="884092" cy="589394"/>
      </dsp:txXfrm>
    </dsp:sp>
    <dsp:sp modelId="{04F70D9C-938C-4F4F-91EC-D4D528E4A5A5}">
      <dsp:nvSpPr>
        <dsp:cNvPr id="0" name=""/>
        <dsp:cNvSpPr/>
      </dsp:nvSpPr>
      <dsp:spPr>
        <a:xfrm>
          <a:off x="132613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Requirements</a:t>
          </a:r>
          <a:endParaRPr lang="en-US" sz="1100" kern="1200" dirty="0"/>
        </a:p>
      </dsp:txBody>
      <dsp:txXfrm>
        <a:off x="1620834" y="194400"/>
        <a:ext cx="884092" cy="589394"/>
      </dsp:txXfrm>
    </dsp:sp>
    <dsp:sp modelId="{37000E98-81DC-4356-95BB-7BC9E7ACF530}">
      <dsp:nvSpPr>
        <dsp:cNvPr id="0" name=""/>
        <dsp:cNvSpPr/>
      </dsp:nvSpPr>
      <dsp:spPr>
        <a:xfrm>
          <a:off x="265227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Sensor Selection</a:t>
          </a:r>
          <a:endParaRPr lang="en-US" sz="1100" kern="1200" dirty="0"/>
        </a:p>
      </dsp:txBody>
      <dsp:txXfrm>
        <a:off x="2946971" y="194400"/>
        <a:ext cx="884092" cy="589394"/>
      </dsp:txXfrm>
    </dsp:sp>
    <dsp:sp modelId="{903ED198-CD86-4423-8EE5-5F1199C63C2F}">
      <dsp:nvSpPr>
        <dsp:cNvPr id="0" name=""/>
        <dsp:cNvSpPr/>
      </dsp:nvSpPr>
      <dsp:spPr>
        <a:xfrm>
          <a:off x="3978412"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Mechanical</a:t>
          </a:r>
          <a:endParaRPr lang="en-US" sz="1100" kern="1200" dirty="0"/>
        </a:p>
      </dsp:txBody>
      <dsp:txXfrm>
        <a:off x="4273109" y="194400"/>
        <a:ext cx="884092" cy="589394"/>
      </dsp:txXfrm>
    </dsp:sp>
    <dsp:sp modelId="{6C3C9525-E078-47FA-B730-44C892C0E616}">
      <dsp:nvSpPr>
        <dsp:cNvPr id="0" name=""/>
        <dsp:cNvSpPr/>
      </dsp:nvSpPr>
      <dsp:spPr>
        <a:xfrm>
          <a:off x="5304549" y="194400"/>
          <a:ext cx="1473486" cy="589394"/>
        </a:xfrm>
        <a:prstGeom prst="chevron">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Thermal</a:t>
          </a:r>
          <a:endParaRPr lang="en-US" sz="1100" kern="1200" dirty="0"/>
        </a:p>
      </dsp:txBody>
      <dsp:txXfrm>
        <a:off x="5599246" y="194400"/>
        <a:ext cx="884092" cy="589394"/>
      </dsp:txXfrm>
    </dsp:sp>
    <dsp:sp modelId="{C8A8E80E-31BB-450D-9AE1-83090EF4584E}">
      <dsp:nvSpPr>
        <dsp:cNvPr id="0" name=""/>
        <dsp:cNvSpPr/>
      </dsp:nvSpPr>
      <dsp:spPr>
        <a:xfrm>
          <a:off x="663068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Electrical</a:t>
          </a:r>
          <a:endParaRPr lang="en-US" sz="1100" kern="1200" dirty="0"/>
        </a:p>
      </dsp:txBody>
      <dsp:txXfrm>
        <a:off x="6925384" y="194400"/>
        <a:ext cx="884092" cy="589394"/>
      </dsp:txXfrm>
    </dsp:sp>
    <dsp:sp modelId="{6E1AC135-A264-43D8-951A-4B328C9344B9}">
      <dsp:nvSpPr>
        <dsp:cNvPr id="0" name=""/>
        <dsp:cNvSpPr/>
      </dsp:nvSpPr>
      <dsp:spPr>
        <a:xfrm>
          <a:off x="795682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Summary</a:t>
          </a:r>
          <a:endParaRPr lang="en-US" sz="1100" kern="1200" dirty="0"/>
        </a:p>
      </dsp:txBody>
      <dsp:txXfrm>
        <a:off x="8251521" y="194400"/>
        <a:ext cx="884092" cy="58939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2EEB7-EED7-4787-B65E-513516C3A23B}">
      <dsp:nvSpPr>
        <dsp:cNvPr id="0" name=""/>
        <dsp:cNvSpPr/>
      </dsp:nvSpPr>
      <dsp:spPr>
        <a:xfrm>
          <a:off x="0"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Overview</a:t>
          </a:r>
          <a:endParaRPr lang="en-US" sz="1100" kern="1200" dirty="0"/>
        </a:p>
      </dsp:txBody>
      <dsp:txXfrm>
        <a:off x="294697" y="194400"/>
        <a:ext cx="884092" cy="589394"/>
      </dsp:txXfrm>
    </dsp:sp>
    <dsp:sp modelId="{04F70D9C-938C-4F4F-91EC-D4D528E4A5A5}">
      <dsp:nvSpPr>
        <dsp:cNvPr id="0" name=""/>
        <dsp:cNvSpPr/>
      </dsp:nvSpPr>
      <dsp:spPr>
        <a:xfrm>
          <a:off x="132613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Requirements</a:t>
          </a:r>
          <a:endParaRPr lang="en-US" sz="1100" kern="1200" dirty="0"/>
        </a:p>
      </dsp:txBody>
      <dsp:txXfrm>
        <a:off x="1620834" y="194400"/>
        <a:ext cx="884092" cy="589394"/>
      </dsp:txXfrm>
    </dsp:sp>
    <dsp:sp modelId="{37000E98-81DC-4356-95BB-7BC9E7ACF530}">
      <dsp:nvSpPr>
        <dsp:cNvPr id="0" name=""/>
        <dsp:cNvSpPr/>
      </dsp:nvSpPr>
      <dsp:spPr>
        <a:xfrm>
          <a:off x="265227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Sensor Selection</a:t>
          </a:r>
          <a:endParaRPr lang="en-US" sz="1100" kern="1200" dirty="0"/>
        </a:p>
      </dsp:txBody>
      <dsp:txXfrm>
        <a:off x="2946971" y="194400"/>
        <a:ext cx="884092" cy="589394"/>
      </dsp:txXfrm>
    </dsp:sp>
    <dsp:sp modelId="{903ED198-CD86-4423-8EE5-5F1199C63C2F}">
      <dsp:nvSpPr>
        <dsp:cNvPr id="0" name=""/>
        <dsp:cNvSpPr/>
      </dsp:nvSpPr>
      <dsp:spPr>
        <a:xfrm>
          <a:off x="3978412"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Mechanical</a:t>
          </a:r>
          <a:endParaRPr lang="en-US" sz="1100" kern="1200" dirty="0"/>
        </a:p>
      </dsp:txBody>
      <dsp:txXfrm>
        <a:off x="4273109" y="194400"/>
        <a:ext cx="884092" cy="589394"/>
      </dsp:txXfrm>
    </dsp:sp>
    <dsp:sp modelId="{6C3C9525-E078-47FA-B730-44C892C0E616}">
      <dsp:nvSpPr>
        <dsp:cNvPr id="0" name=""/>
        <dsp:cNvSpPr/>
      </dsp:nvSpPr>
      <dsp:spPr>
        <a:xfrm>
          <a:off x="5304549" y="194400"/>
          <a:ext cx="1473486" cy="589394"/>
        </a:xfrm>
        <a:prstGeom prst="chevron">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Thermal</a:t>
          </a:r>
          <a:endParaRPr lang="en-US" sz="1100" kern="1200" dirty="0"/>
        </a:p>
      </dsp:txBody>
      <dsp:txXfrm>
        <a:off x="5599246" y="194400"/>
        <a:ext cx="884092" cy="589394"/>
      </dsp:txXfrm>
    </dsp:sp>
    <dsp:sp modelId="{C8A8E80E-31BB-450D-9AE1-83090EF4584E}">
      <dsp:nvSpPr>
        <dsp:cNvPr id="0" name=""/>
        <dsp:cNvSpPr/>
      </dsp:nvSpPr>
      <dsp:spPr>
        <a:xfrm>
          <a:off x="663068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Electrical</a:t>
          </a:r>
          <a:endParaRPr lang="en-US" sz="1100" kern="1200" dirty="0"/>
        </a:p>
      </dsp:txBody>
      <dsp:txXfrm>
        <a:off x="6925384" y="194400"/>
        <a:ext cx="884092" cy="589394"/>
      </dsp:txXfrm>
    </dsp:sp>
    <dsp:sp modelId="{6E1AC135-A264-43D8-951A-4B328C9344B9}">
      <dsp:nvSpPr>
        <dsp:cNvPr id="0" name=""/>
        <dsp:cNvSpPr/>
      </dsp:nvSpPr>
      <dsp:spPr>
        <a:xfrm>
          <a:off x="795682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Summary</a:t>
          </a:r>
          <a:endParaRPr lang="en-US" sz="1100" kern="1200" dirty="0"/>
        </a:p>
      </dsp:txBody>
      <dsp:txXfrm>
        <a:off x="8251521" y="194400"/>
        <a:ext cx="884092" cy="589394"/>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2EEB7-EED7-4787-B65E-513516C3A23B}">
      <dsp:nvSpPr>
        <dsp:cNvPr id="0" name=""/>
        <dsp:cNvSpPr/>
      </dsp:nvSpPr>
      <dsp:spPr>
        <a:xfrm>
          <a:off x="0"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Overview</a:t>
          </a:r>
          <a:endParaRPr lang="en-US" sz="1100" kern="1200" dirty="0"/>
        </a:p>
      </dsp:txBody>
      <dsp:txXfrm>
        <a:off x="294697" y="194400"/>
        <a:ext cx="884092" cy="589394"/>
      </dsp:txXfrm>
    </dsp:sp>
    <dsp:sp modelId="{04F70D9C-938C-4F4F-91EC-D4D528E4A5A5}">
      <dsp:nvSpPr>
        <dsp:cNvPr id="0" name=""/>
        <dsp:cNvSpPr/>
      </dsp:nvSpPr>
      <dsp:spPr>
        <a:xfrm>
          <a:off x="132613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Requirements</a:t>
          </a:r>
          <a:endParaRPr lang="en-US" sz="1100" kern="1200" dirty="0"/>
        </a:p>
      </dsp:txBody>
      <dsp:txXfrm>
        <a:off x="1620834" y="194400"/>
        <a:ext cx="884092" cy="589394"/>
      </dsp:txXfrm>
    </dsp:sp>
    <dsp:sp modelId="{37000E98-81DC-4356-95BB-7BC9E7ACF530}">
      <dsp:nvSpPr>
        <dsp:cNvPr id="0" name=""/>
        <dsp:cNvSpPr/>
      </dsp:nvSpPr>
      <dsp:spPr>
        <a:xfrm>
          <a:off x="265227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Sensor Selection</a:t>
          </a:r>
          <a:endParaRPr lang="en-US" sz="1100" kern="1200" dirty="0"/>
        </a:p>
      </dsp:txBody>
      <dsp:txXfrm>
        <a:off x="2946971" y="194400"/>
        <a:ext cx="884092" cy="589394"/>
      </dsp:txXfrm>
    </dsp:sp>
    <dsp:sp modelId="{903ED198-CD86-4423-8EE5-5F1199C63C2F}">
      <dsp:nvSpPr>
        <dsp:cNvPr id="0" name=""/>
        <dsp:cNvSpPr/>
      </dsp:nvSpPr>
      <dsp:spPr>
        <a:xfrm>
          <a:off x="3978412"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Mechanical</a:t>
          </a:r>
          <a:endParaRPr lang="en-US" sz="1100" kern="1200" dirty="0"/>
        </a:p>
      </dsp:txBody>
      <dsp:txXfrm>
        <a:off x="4273109" y="194400"/>
        <a:ext cx="884092" cy="589394"/>
      </dsp:txXfrm>
    </dsp:sp>
    <dsp:sp modelId="{6C3C9525-E078-47FA-B730-44C892C0E616}">
      <dsp:nvSpPr>
        <dsp:cNvPr id="0" name=""/>
        <dsp:cNvSpPr/>
      </dsp:nvSpPr>
      <dsp:spPr>
        <a:xfrm>
          <a:off x="5304549" y="194400"/>
          <a:ext cx="1473486" cy="589394"/>
        </a:xfrm>
        <a:prstGeom prst="chevron">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Thermal</a:t>
          </a:r>
          <a:endParaRPr lang="en-US" sz="1100" kern="1200" dirty="0"/>
        </a:p>
      </dsp:txBody>
      <dsp:txXfrm>
        <a:off x="5599246" y="194400"/>
        <a:ext cx="884092" cy="589394"/>
      </dsp:txXfrm>
    </dsp:sp>
    <dsp:sp modelId="{C8A8E80E-31BB-450D-9AE1-83090EF4584E}">
      <dsp:nvSpPr>
        <dsp:cNvPr id="0" name=""/>
        <dsp:cNvSpPr/>
      </dsp:nvSpPr>
      <dsp:spPr>
        <a:xfrm>
          <a:off x="663068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Electrical</a:t>
          </a:r>
          <a:endParaRPr lang="en-US" sz="1100" kern="1200" dirty="0"/>
        </a:p>
      </dsp:txBody>
      <dsp:txXfrm>
        <a:off x="6925384" y="194400"/>
        <a:ext cx="884092" cy="589394"/>
      </dsp:txXfrm>
    </dsp:sp>
    <dsp:sp modelId="{6E1AC135-A264-43D8-951A-4B328C9344B9}">
      <dsp:nvSpPr>
        <dsp:cNvPr id="0" name=""/>
        <dsp:cNvSpPr/>
      </dsp:nvSpPr>
      <dsp:spPr>
        <a:xfrm>
          <a:off x="795682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Summary</a:t>
          </a:r>
          <a:endParaRPr lang="en-US" sz="1100" kern="1200" dirty="0"/>
        </a:p>
      </dsp:txBody>
      <dsp:txXfrm>
        <a:off x="8251521" y="194400"/>
        <a:ext cx="884092" cy="589394"/>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2EEB7-EED7-4787-B65E-513516C3A23B}">
      <dsp:nvSpPr>
        <dsp:cNvPr id="0" name=""/>
        <dsp:cNvSpPr/>
      </dsp:nvSpPr>
      <dsp:spPr>
        <a:xfrm>
          <a:off x="0"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Overview</a:t>
          </a:r>
          <a:endParaRPr lang="en-US" sz="1100" kern="1200" dirty="0"/>
        </a:p>
      </dsp:txBody>
      <dsp:txXfrm>
        <a:off x="294697" y="194400"/>
        <a:ext cx="884092" cy="589394"/>
      </dsp:txXfrm>
    </dsp:sp>
    <dsp:sp modelId="{04F70D9C-938C-4F4F-91EC-D4D528E4A5A5}">
      <dsp:nvSpPr>
        <dsp:cNvPr id="0" name=""/>
        <dsp:cNvSpPr/>
      </dsp:nvSpPr>
      <dsp:spPr>
        <a:xfrm>
          <a:off x="132613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Requirements</a:t>
          </a:r>
          <a:endParaRPr lang="en-US" sz="1100" kern="1200" dirty="0"/>
        </a:p>
      </dsp:txBody>
      <dsp:txXfrm>
        <a:off x="1620834" y="194400"/>
        <a:ext cx="884092" cy="589394"/>
      </dsp:txXfrm>
    </dsp:sp>
    <dsp:sp modelId="{37000E98-81DC-4356-95BB-7BC9E7ACF530}">
      <dsp:nvSpPr>
        <dsp:cNvPr id="0" name=""/>
        <dsp:cNvSpPr/>
      </dsp:nvSpPr>
      <dsp:spPr>
        <a:xfrm>
          <a:off x="265227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Sensor Selection</a:t>
          </a:r>
          <a:endParaRPr lang="en-US" sz="1100" kern="1200" dirty="0"/>
        </a:p>
      </dsp:txBody>
      <dsp:txXfrm>
        <a:off x="2946971" y="194400"/>
        <a:ext cx="884092" cy="589394"/>
      </dsp:txXfrm>
    </dsp:sp>
    <dsp:sp modelId="{903ED198-CD86-4423-8EE5-5F1199C63C2F}">
      <dsp:nvSpPr>
        <dsp:cNvPr id="0" name=""/>
        <dsp:cNvSpPr/>
      </dsp:nvSpPr>
      <dsp:spPr>
        <a:xfrm>
          <a:off x="3978412"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Mechanical</a:t>
          </a:r>
          <a:endParaRPr lang="en-US" sz="1100" kern="1200" dirty="0"/>
        </a:p>
      </dsp:txBody>
      <dsp:txXfrm>
        <a:off x="4273109" y="194400"/>
        <a:ext cx="884092" cy="589394"/>
      </dsp:txXfrm>
    </dsp:sp>
    <dsp:sp modelId="{6C3C9525-E078-47FA-B730-44C892C0E616}">
      <dsp:nvSpPr>
        <dsp:cNvPr id="0" name=""/>
        <dsp:cNvSpPr/>
      </dsp:nvSpPr>
      <dsp:spPr>
        <a:xfrm>
          <a:off x="5304549" y="194400"/>
          <a:ext cx="1473486" cy="589394"/>
        </a:xfrm>
        <a:prstGeom prst="chevron">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Thermal</a:t>
          </a:r>
          <a:endParaRPr lang="en-US" sz="1100" kern="1200" dirty="0"/>
        </a:p>
      </dsp:txBody>
      <dsp:txXfrm>
        <a:off x="5599246" y="194400"/>
        <a:ext cx="884092" cy="589394"/>
      </dsp:txXfrm>
    </dsp:sp>
    <dsp:sp modelId="{C8A8E80E-31BB-450D-9AE1-83090EF4584E}">
      <dsp:nvSpPr>
        <dsp:cNvPr id="0" name=""/>
        <dsp:cNvSpPr/>
      </dsp:nvSpPr>
      <dsp:spPr>
        <a:xfrm>
          <a:off x="663068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Electrical</a:t>
          </a:r>
          <a:endParaRPr lang="en-US" sz="1100" kern="1200" dirty="0"/>
        </a:p>
      </dsp:txBody>
      <dsp:txXfrm>
        <a:off x="6925384" y="194400"/>
        <a:ext cx="884092" cy="589394"/>
      </dsp:txXfrm>
    </dsp:sp>
    <dsp:sp modelId="{6E1AC135-A264-43D8-951A-4B328C9344B9}">
      <dsp:nvSpPr>
        <dsp:cNvPr id="0" name=""/>
        <dsp:cNvSpPr/>
      </dsp:nvSpPr>
      <dsp:spPr>
        <a:xfrm>
          <a:off x="795682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Summary</a:t>
          </a:r>
          <a:endParaRPr lang="en-US" sz="1100" kern="1200" dirty="0"/>
        </a:p>
      </dsp:txBody>
      <dsp:txXfrm>
        <a:off x="8251521" y="194400"/>
        <a:ext cx="884092" cy="589394"/>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2EEB7-EED7-4787-B65E-513516C3A23B}">
      <dsp:nvSpPr>
        <dsp:cNvPr id="0" name=""/>
        <dsp:cNvSpPr/>
      </dsp:nvSpPr>
      <dsp:spPr>
        <a:xfrm>
          <a:off x="0"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Overview</a:t>
          </a:r>
          <a:endParaRPr lang="en-US" sz="1100" kern="1200" dirty="0"/>
        </a:p>
      </dsp:txBody>
      <dsp:txXfrm>
        <a:off x="294697" y="194400"/>
        <a:ext cx="884092" cy="589394"/>
      </dsp:txXfrm>
    </dsp:sp>
    <dsp:sp modelId="{04F70D9C-938C-4F4F-91EC-D4D528E4A5A5}">
      <dsp:nvSpPr>
        <dsp:cNvPr id="0" name=""/>
        <dsp:cNvSpPr/>
      </dsp:nvSpPr>
      <dsp:spPr>
        <a:xfrm>
          <a:off x="132613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Requirements</a:t>
          </a:r>
          <a:endParaRPr lang="en-US" sz="1100" kern="1200" dirty="0"/>
        </a:p>
      </dsp:txBody>
      <dsp:txXfrm>
        <a:off x="1620834" y="194400"/>
        <a:ext cx="884092" cy="589394"/>
      </dsp:txXfrm>
    </dsp:sp>
    <dsp:sp modelId="{37000E98-81DC-4356-95BB-7BC9E7ACF530}">
      <dsp:nvSpPr>
        <dsp:cNvPr id="0" name=""/>
        <dsp:cNvSpPr/>
      </dsp:nvSpPr>
      <dsp:spPr>
        <a:xfrm>
          <a:off x="265227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Sensor Selection</a:t>
          </a:r>
          <a:endParaRPr lang="en-US" sz="1100" kern="1200" dirty="0"/>
        </a:p>
      </dsp:txBody>
      <dsp:txXfrm>
        <a:off x="2946971" y="194400"/>
        <a:ext cx="884092" cy="589394"/>
      </dsp:txXfrm>
    </dsp:sp>
    <dsp:sp modelId="{903ED198-CD86-4423-8EE5-5F1199C63C2F}">
      <dsp:nvSpPr>
        <dsp:cNvPr id="0" name=""/>
        <dsp:cNvSpPr/>
      </dsp:nvSpPr>
      <dsp:spPr>
        <a:xfrm>
          <a:off x="3978412"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Mechanical</a:t>
          </a:r>
          <a:endParaRPr lang="en-US" sz="1100" kern="1200" dirty="0"/>
        </a:p>
      </dsp:txBody>
      <dsp:txXfrm>
        <a:off x="4273109" y="194400"/>
        <a:ext cx="884092" cy="589394"/>
      </dsp:txXfrm>
    </dsp:sp>
    <dsp:sp modelId="{6C3C9525-E078-47FA-B730-44C892C0E616}">
      <dsp:nvSpPr>
        <dsp:cNvPr id="0" name=""/>
        <dsp:cNvSpPr/>
      </dsp:nvSpPr>
      <dsp:spPr>
        <a:xfrm>
          <a:off x="5304549" y="194400"/>
          <a:ext cx="1473486" cy="589394"/>
        </a:xfrm>
        <a:prstGeom prst="chevron">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Thermal</a:t>
          </a:r>
          <a:endParaRPr lang="en-US" sz="1100" kern="1200" dirty="0"/>
        </a:p>
      </dsp:txBody>
      <dsp:txXfrm>
        <a:off x="5599246" y="194400"/>
        <a:ext cx="884092" cy="589394"/>
      </dsp:txXfrm>
    </dsp:sp>
    <dsp:sp modelId="{C8A8E80E-31BB-450D-9AE1-83090EF4584E}">
      <dsp:nvSpPr>
        <dsp:cNvPr id="0" name=""/>
        <dsp:cNvSpPr/>
      </dsp:nvSpPr>
      <dsp:spPr>
        <a:xfrm>
          <a:off x="663068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Electrical</a:t>
          </a:r>
          <a:endParaRPr lang="en-US" sz="1100" kern="1200" dirty="0"/>
        </a:p>
      </dsp:txBody>
      <dsp:txXfrm>
        <a:off x="6925384" y="194400"/>
        <a:ext cx="884092" cy="589394"/>
      </dsp:txXfrm>
    </dsp:sp>
    <dsp:sp modelId="{6E1AC135-A264-43D8-951A-4B328C9344B9}">
      <dsp:nvSpPr>
        <dsp:cNvPr id="0" name=""/>
        <dsp:cNvSpPr/>
      </dsp:nvSpPr>
      <dsp:spPr>
        <a:xfrm>
          <a:off x="795682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Summary</a:t>
          </a:r>
          <a:endParaRPr lang="en-US" sz="1100" kern="1200" dirty="0"/>
        </a:p>
      </dsp:txBody>
      <dsp:txXfrm>
        <a:off x="8251521" y="194400"/>
        <a:ext cx="884092" cy="589394"/>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2EEB7-EED7-4787-B65E-513516C3A23B}">
      <dsp:nvSpPr>
        <dsp:cNvPr id="0" name=""/>
        <dsp:cNvSpPr/>
      </dsp:nvSpPr>
      <dsp:spPr>
        <a:xfrm>
          <a:off x="0"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Overview</a:t>
          </a:r>
          <a:endParaRPr lang="en-US" sz="1100" kern="1200" dirty="0"/>
        </a:p>
      </dsp:txBody>
      <dsp:txXfrm>
        <a:off x="294697" y="194400"/>
        <a:ext cx="884092" cy="589394"/>
      </dsp:txXfrm>
    </dsp:sp>
    <dsp:sp modelId="{04F70D9C-938C-4F4F-91EC-D4D528E4A5A5}">
      <dsp:nvSpPr>
        <dsp:cNvPr id="0" name=""/>
        <dsp:cNvSpPr/>
      </dsp:nvSpPr>
      <dsp:spPr>
        <a:xfrm>
          <a:off x="132613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Requirements</a:t>
          </a:r>
          <a:endParaRPr lang="en-US" sz="1100" kern="1200" dirty="0"/>
        </a:p>
      </dsp:txBody>
      <dsp:txXfrm>
        <a:off x="1620834" y="194400"/>
        <a:ext cx="884092" cy="589394"/>
      </dsp:txXfrm>
    </dsp:sp>
    <dsp:sp modelId="{37000E98-81DC-4356-95BB-7BC9E7ACF530}">
      <dsp:nvSpPr>
        <dsp:cNvPr id="0" name=""/>
        <dsp:cNvSpPr/>
      </dsp:nvSpPr>
      <dsp:spPr>
        <a:xfrm>
          <a:off x="265227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Sensor Selection</a:t>
          </a:r>
          <a:endParaRPr lang="en-US" sz="1100" kern="1200" dirty="0"/>
        </a:p>
      </dsp:txBody>
      <dsp:txXfrm>
        <a:off x="2946971" y="194400"/>
        <a:ext cx="884092" cy="589394"/>
      </dsp:txXfrm>
    </dsp:sp>
    <dsp:sp modelId="{903ED198-CD86-4423-8EE5-5F1199C63C2F}">
      <dsp:nvSpPr>
        <dsp:cNvPr id="0" name=""/>
        <dsp:cNvSpPr/>
      </dsp:nvSpPr>
      <dsp:spPr>
        <a:xfrm>
          <a:off x="3978412"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Mechanical</a:t>
          </a:r>
          <a:endParaRPr lang="en-US" sz="1100" kern="1200" dirty="0"/>
        </a:p>
      </dsp:txBody>
      <dsp:txXfrm>
        <a:off x="4273109" y="194400"/>
        <a:ext cx="884092" cy="589394"/>
      </dsp:txXfrm>
    </dsp:sp>
    <dsp:sp modelId="{6C3C9525-E078-47FA-B730-44C892C0E616}">
      <dsp:nvSpPr>
        <dsp:cNvPr id="0" name=""/>
        <dsp:cNvSpPr/>
      </dsp:nvSpPr>
      <dsp:spPr>
        <a:xfrm>
          <a:off x="5304549" y="194400"/>
          <a:ext cx="1473486" cy="589394"/>
        </a:xfrm>
        <a:prstGeom prst="chevron">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Thermal</a:t>
          </a:r>
          <a:endParaRPr lang="en-US" sz="1100" kern="1200" dirty="0"/>
        </a:p>
      </dsp:txBody>
      <dsp:txXfrm>
        <a:off x="5599246" y="194400"/>
        <a:ext cx="884092" cy="589394"/>
      </dsp:txXfrm>
    </dsp:sp>
    <dsp:sp modelId="{C8A8E80E-31BB-450D-9AE1-83090EF4584E}">
      <dsp:nvSpPr>
        <dsp:cNvPr id="0" name=""/>
        <dsp:cNvSpPr/>
      </dsp:nvSpPr>
      <dsp:spPr>
        <a:xfrm>
          <a:off x="663068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Electrical</a:t>
          </a:r>
          <a:endParaRPr lang="en-US" sz="1100" kern="1200" dirty="0"/>
        </a:p>
      </dsp:txBody>
      <dsp:txXfrm>
        <a:off x="6925384" y="194400"/>
        <a:ext cx="884092" cy="589394"/>
      </dsp:txXfrm>
    </dsp:sp>
    <dsp:sp modelId="{6E1AC135-A264-43D8-951A-4B328C9344B9}">
      <dsp:nvSpPr>
        <dsp:cNvPr id="0" name=""/>
        <dsp:cNvSpPr/>
      </dsp:nvSpPr>
      <dsp:spPr>
        <a:xfrm>
          <a:off x="795682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Summary</a:t>
          </a:r>
          <a:endParaRPr lang="en-US" sz="1100" kern="1200" dirty="0"/>
        </a:p>
      </dsp:txBody>
      <dsp:txXfrm>
        <a:off x="8251521" y="194400"/>
        <a:ext cx="884092" cy="589394"/>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2EEB7-EED7-4787-B65E-513516C3A23B}">
      <dsp:nvSpPr>
        <dsp:cNvPr id="0" name=""/>
        <dsp:cNvSpPr/>
      </dsp:nvSpPr>
      <dsp:spPr>
        <a:xfrm>
          <a:off x="0"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Overview</a:t>
          </a:r>
          <a:endParaRPr lang="en-US" sz="1100" kern="1200" dirty="0"/>
        </a:p>
      </dsp:txBody>
      <dsp:txXfrm>
        <a:off x="294697" y="194400"/>
        <a:ext cx="884092" cy="589394"/>
      </dsp:txXfrm>
    </dsp:sp>
    <dsp:sp modelId="{04F70D9C-938C-4F4F-91EC-D4D528E4A5A5}">
      <dsp:nvSpPr>
        <dsp:cNvPr id="0" name=""/>
        <dsp:cNvSpPr/>
      </dsp:nvSpPr>
      <dsp:spPr>
        <a:xfrm>
          <a:off x="132613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Requirements</a:t>
          </a:r>
          <a:endParaRPr lang="en-US" sz="1100" kern="1200" dirty="0"/>
        </a:p>
      </dsp:txBody>
      <dsp:txXfrm>
        <a:off x="1620834" y="194400"/>
        <a:ext cx="884092" cy="589394"/>
      </dsp:txXfrm>
    </dsp:sp>
    <dsp:sp modelId="{37000E98-81DC-4356-95BB-7BC9E7ACF530}">
      <dsp:nvSpPr>
        <dsp:cNvPr id="0" name=""/>
        <dsp:cNvSpPr/>
      </dsp:nvSpPr>
      <dsp:spPr>
        <a:xfrm>
          <a:off x="265227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Sensor Selection</a:t>
          </a:r>
          <a:endParaRPr lang="en-US" sz="1100" kern="1200" dirty="0"/>
        </a:p>
      </dsp:txBody>
      <dsp:txXfrm>
        <a:off x="2946971" y="194400"/>
        <a:ext cx="884092" cy="589394"/>
      </dsp:txXfrm>
    </dsp:sp>
    <dsp:sp modelId="{903ED198-CD86-4423-8EE5-5F1199C63C2F}">
      <dsp:nvSpPr>
        <dsp:cNvPr id="0" name=""/>
        <dsp:cNvSpPr/>
      </dsp:nvSpPr>
      <dsp:spPr>
        <a:xfrm>
          <a:off x="3978412"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Mechanical</a:t>
          </a:r>
          <a:endParaRPr lang="en-US" sz="1100" kern="1200" dirty="0"/>
        </a:p>
      </dsp:txBody>
      <dsp:txXfrm>
        <a:off x="4273109" y="194400"/>
        <a:ext cx="884092" cy="589394"/>
      </dsp:txXfrm>
    </dsp:sp>
    <dsp:sp modelId="{6C3C9525-E078-47FA-B730-44C892C0E616}">
      <dsp:nvSpPr>
        <dsp:cNvPr id="0" name=""/>
        <dsp:cNvSpPr/>
      </dsp:nvSpPr>
      <dsp:spPr>
        <a:xfrm>
          <a:off x="5304549" y="194400"/>
          <a:ext cx="1473486" cy="589394"/>
        </a:xfrm>
        <a:prstGeom prst="chevron">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Thermal</a:t>
          </a:r>
          <a:endParaRPr lang="en-US" sz="1100" kern="1200" dirty="0"/>
        </a:p>
      </dsp:txBody>
      <dsp:txXfrm>
        <a:off x="5599246" y="194400"/>
        <a:ext cx="884092" cy="589394"/>
      </dsp:txXfrm>
    </dsp:sp>
    <dsp:sp modelId="{C8A8E80E-31BB-450D-9AE1-83090EF4584E}">
      <dsp:nvSpPr>
        <dsp:cNvPr id="0" name=""/>
        <dsp:cNvSpPr/>
      </dsp:nvSpPr>
      <dsp:spPr>
        <a:xfrm>
          <a:off x="663068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Electrical</a:t>
          </a:r>
          <a:endParaRPr lang="en-US" sz="1100" kern="1200" dirty="0"/>
        </a:p>
      </dsp:txBody>
      <dsp:txXfrm>
        <a:off x="6925384" y="194400"/>
        <a:ext cx="884092" cy="589394"/>
      </dsp:txXfrm>
    </dsp:sp>
    <dsp:sp modelId="{6E1AC135-A264-43D8-951A-4B328C9344B9}">
      <dsp:nvSpPr>
        <dsp:cNvPr id="0" name=""/>
        <dsp:cNvSpPr/>
      </dsp:nvSpPr>
      <dsp:spPr>
        <a:xfrm>
          <a:off x="795682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Summary</a:t>
          </a:r>
          <a:endParaRPr lang="en-US" sz="1100" kern="1200" dirty="0"/>
        </a:p>
      </dsp:txBody>
      <dsp:txXfrm>
        <a:off x="8251521" y="194400"/>
        <a:ext cx="884092" cy="58939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2EEB7-EED7-4787-B65E-513516C3A23B}">
      <dsp:nvSpPr>
        <dsp:cNvPr id="0" name=""/>
        <dsp:cNvSpPr/>
      </dsp:nvSpPr>
      <dsp:spPr>
        <a:xfrm>
          <a:off x="0"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Overview</a:t>
          </a:r>
          <a:endParaRPr lang="en-US" sz="1100" kern="1200" dirty="0"/>
        </a:p>
      </dsp:txBody>
      <dsp:txXfrm>
        <a:off x="294697" y="194400"/>
        <a:ext cx="884092" cy="589394"/>
      </dsp:txXfrm>
    </dsp:sp>
    <dsp:sp modelId="{04F70D9C-938C-4F4F-91EC-D4D528E4A5A5}">
      <dsp:nvSpPr>
        <dsp:cNvPr id="0" name=""/>
        <dsp:cNvSpPr/>
      </dsp:nvSpPr>
      <dsp:spPr>
        <a:xfrm>
          <a:off x="132613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Requirements</a:t>
          </a:r>
          <a:endParaRPr lang="en-US" sz="1100" kern="1200" dirty="0"/>
        </a:p>
      </dsp:txBody>
      <dsp:txXfrm>
        <a:off x="1620834" y="194400"/>
        <a:ext cx="884092" cy="589394"/>
      </dsp:txXfrm>
    </dsp:sp>
    <dsp:sp modelId="{37000E98-81DC-4356-95BB-7BC9E7ACF530}">
      <dsp:nvSpPr>
        <dsp:cNvPr id="0" name=""/>
        <dsp:cNvSpPr/>
      </dsp:nvSpPr>
      <dsp:spPr>
        <a:xfrm>
          <a:off x="265227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Sensor Selection</a:t>
          </a:r>
          <a:endParaRPr lang="en-US" sz="1100" kern="1200" dirty="0"/>
        </a:p>
      </dsp:txBody>
      <dsp:txXfrm>
        <a:off x="2946971" y="194400"/>
        <a:ext cx="884092" cy="589394"/>
      </dsp:txXfrm>
    </dsp:sp>
    <dsp:sp modelId="{903ED198-CD86-4423-8EE5-5F1199C63C2F}">
      <dsp:nvSpPr>
        <dsp:cNvPr id="0" name=""/>
        <dsp:cNvSpPr/>
      </dsp:nvSpPr>
      <dsp:spPr>
        <a:xfrm>
          <a:off x="3978412"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Mechanical</a:t>
          </a:r>
          <a:endParaRPr lang="en-US" sz="1100" kern="1200" dirty="0"/>
        </a:p>
      </dsp:txBody>
      <dsp:txXfrm>
        <a:off x="4273109" y="194400"/>
        <a:ext cx="884092" cy="589394"/>
      </dsp:txXfrm>
    </dsp:sp>
    <dsp:sp modelId="{6C3C9525-E078-47FA-B730-44C892C0E616}">
      <dsp:nvSpPr>
        <dsp:cNvPr id="0" name=""/>
        <dsp:cNvSpPr/>
      </dsp:nvSpPr>
      <dsp:spPr>
        <a:xfrm>
          <a:off x="5304549" y="194400"/>
          <a:ext cx="1473486" cy="589394"/>
        </a:xfrm>
        <a:prstGeom prst="chevron">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Thermal</a:t>
          </a:r>
          <a:endParaRPr lang="en-US" sz="1100" kern="1200" dirty="0"/>
        </a:p>
      </dsp:txBody>
      <dsp:txXfrm>
        <a:off x="5599246" y="194400"/>
        <a:ext cx="884092" cy="589394"/>
      </dsp:txXfrm>
    </dsp:sp>
    <dsp:sp modelId="{C8A8E80E-31BB-450D-9AE1-83090EF4584E}">
      <dsp:nvSpPr>
        <dsp:cNvPr id="0" name=""/>
        <dsp:cNvSpPr/>
      </dsp:nvSpPr>
      <dsp:spPr>
        <a:xfrm>
          <a:off x="663068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Electrical</a:t>
          </a:r>
          <a:endParaRPr lang="en-US" sz="1100" kern="1200" dirty="0"/>
        </a:p>
      </dsp:txBody>
      <dsp:txXfrm>
        <a:off x="6925384" y="194400"/>
        <a:ext cx="884092" cy="589394"/>
      </dsp:txXfrm>
    </dsp:sp>
    <dsp:sp modelId="{6E1AC135-A264-43D8-951A-4B328C9344B9}">
      <dsp:nvSpPr>
        <dsp:cNvPr id="0" name=""/>
        <dsp:cNvSpPr/>
      </dsp:nvSpPr>
      <dsp:spPr>
        <a:xfrm>
          <a:off x="795682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Summary</a:t>
          </a:r>
          <a:endParaRPr lang="en-US" sz="1100" kern="1200" dirty="0"/>
        </a:p>
      </dsp:txBody>
      <dsp:txXfrm>
        <a:off x="8251521" y="194400"/>
        <a:ext cx="884092" cy="589394"/>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2EEB7-EED7-4787-B65E-513516C3A23B}">
      <dsp:nvSpPr>
        <dsp:cNvPr id="0" name=""/>
        <dsp:cNvSpPr/>
      </dsp:nvSpPr>
      <dsp:spPr>
        <a:xfrm>
          <a:off x="0"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Overview</a:t>
          </a:r>
          <a:endParaRPr lang="en-US" sz="1100" kern="1200" dirty="0"/>
        </a:p>
      </dsp:txBody>
      <dsp:txXfrm>
        <a:off x="294697" y="194400"/>
        <a:ext cx="884092" cy="589394"/>
      </dsp:txXfrm>
    </dsp:sp>
    <dsp:sp modelId="{04F70D9C-938C-4F4F-91EC-D4D528E4A5A5}">
      <dsp:nvSpPr>
        <dsp:cNvPr id="0" name=""/>
        <dsp:cNvSpPr/>
      </dsp:nvSpPr>
      <dsp:spPr>
        <a:xfrm>
          <a:off x="132613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Requirements</a:t>
          </a:r>
          <a:endParaRPr lang="en-US" sz="1100" kern="1200" dirty="0"/>
        </a:p>
      </dsp:txBody>
      <dsp:txXfrm>
        <a:off x="1620834" y="194400"/>
        <a:ext cx="884092" cy="589394"/>
      </dsp:txXfrm>
    </dsp:sp>
    <dsp:sp modelId="{37000E98-81DC-4356-95BB-7BC9E7ACF530}">
      <dsp:nvSpPr>
        <dsp:cNvPr id="0" name=""/>
        <dsp:cNvSpPr/>
      </dsp:nvSpPr>
      <dsp:spPr>
        <a:xfrm>
          <a:off x="265227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Sensor Selection</a:t>
          </a:r>
          <a:endParaRPr lang="en-US" sz="1100" kern="1200" dirty="0"/>
        </a:p>
      </dsp:txBody>
      <dsp:txXfrm>
        <a:off x="2946971" y="194400"/>
        <a:ext cx="884092" cy="589394"/>
      </dsp:txXfrm>
    </dsp:sp>
    <dsp:sp modelId="{903ED198-CD86-4423-8EE5-5F1199C63C2F}">
      <dsp:nvSpPr>
        <dsp:cNvPr id="0" name=""/>
        <dsp:cNvSpPr/>
      </dsp:nvSpPr>
      <dsp:spPr>
        <a:xfrm>
          <a:off x="3978412"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Mechanical</a:t>
          </a:r>
          <a:endParaRPr lang="en-US" sz="1100" kern="1200" dirty="0"/>
        </a:p>
      </dsp:txBody>
      <dsp:txXfrm>
        <a:off x="4273109" y="194400"/>
        <a:ext cx="884092" cy="589394"/>
      </dsp:txXfrm>
    </dsp:sp>
    <dsp:sp modelId="{6C3C9525-E078-47FA-B730-44C892C0E616}">
      <dsp:nvSpPr>
        <dsp:cNvPr id="0" name=""/>
        <dsp:cNvSpPr/>
      </dsp:nvSpPr>
      <dsp:spPr>
        <a:xfrm>
          <a:off x="5304549" y="194400"/>
          <a:ext cx="1473486" cy="589394"/>
        </a:xfrm>
        <a:prstGeom prst="chevron">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Thermal</a:t>
          </a:r>
          <a:endParaRPr lang="en-US" sz="1100" kern="1200" dirty="0"/>
        </a:p>
      </dsp:txBody>
      <dsp:txXfrm>
        <a:off x="5599246" y="194400"/>
        <a:ext cx="884092" cy="589394"/>
      </dsp:txXfrm>
    </dsp:sp>
    <dsp:sp modelId="{C8A8E80E-31BB-450D-9AE1-83090EF4584E}">
      <dsp:nvSpPr>
        <dsp:cNvPr id="0" name=""/>
        <dsp:cNvSpPr/>
      </dsp:nvSpPr>
      <dsp:spPr>
        <a:xfrm>
          <a:off x="663068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Electrical</a:t>
          </a:r>
          <a:endParaRPr lang="en-US" sz="1100" kern="1200" dirty="0"/>
        </a:p>
      </dsp:txBody>
      <dsp:txXfrm>
        <a:off x="6925384" y="194400"/>
        <a:ext cx="884092" cy="589394"/>
      </dsp:txXfrm>
    </dsp:sp>
    <dsp:sp modelId="{6E1AC135-A264-43D8-951A-4B328C9344B9}">
      <dsp:nvSpPr>
        <dsp:cNvPr id="0" name=""/>
        <dsp:cNvSpPr/>
      </dsp:nvSpPr>
      <dsp:spPr>
        <a:xfrm>
          <a:off x="795682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Summary</a:t>
          </a:r>
          <a:endParaRPr lang="en-US" sz="1100" kern="1200" dirty="0"/>
        </a:p>
      </dsp:txBody>
      <dsp:txXfrm>
        <a:off x="8251521" y="194400"/>
        <a:ext cx="884092" cy="5893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2EEB7-EED7-4787-B65E-513516C3A23B}">
      <dsp:nvSpPr>
        <dsp:cNvPr id="0" name=""/>
        <dsp:cNvSpPr/>
      </dsp:nvSpPr>
      <dsp:spPr>
        <a:xfrm>
          <a:off x="0" y="194400"/>
          <a:ext cx="1473486" cy="589394"/>
        </a:xfrm>
        <a:prstGeom prst="chevron">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Overview</a:t>
          </a:r>
          <a:endParaRPr lang="en-US" sz="1100" kern="1200" dirty="0"/>
        </a:p>
      </dsp:txBody>
      <dsp:txXfrm>
        <a:off x="294697" y="194400"/>
        <a:ext cx="884092" cy="589394"/>
      </dsp:txXfrm>
    </dsp:sp>
    <dsp:sp modelId="{04F70D9C-938C-4F4F-91EC-D4D528E4A5A5}">
      <dsp:nvSpPr>
        <dsp:cNvPr id="0" name=""/>
        <dsp:cNvSpPr/>
      </dsp:nvSpPr>
      <dsp:spPr>
        <a:xfrm>
          <a:off x="132613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Requirements</a:t>
          </a:r>
          <a:endParaRPr lang="en-US" sz="1100" kern="1200" dirty="0"/>
        </a:p>
      </dsp:txBody>
      <dsp:txXfrm>
        <a:off x="1620834" y="194400"/>
        <a:ext cx="884092" cy="589394"/>
      </dsp:txXfrm>
    </dsp:sp>
    <dsp:sp modelId="{37000E98-81DC-4356-95BB-7BC9E7ACF530}">
      <dsp:nvSpPr>
        <dsp:cNvPr id="0" name=""/>
        <dsp:cNvSpPr/>
      </dsp:nvSpPr>
      <dsp:spPr>
        <a:xfrm>
          <a:off x="265227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Sensor Selection</a:t>
          </a:r>
          <a:endParaRPr lang="en-US" sz="1100" kern="1200" dirty="0"/>
        </a:p>
      </dsp:txBody>
      <dsp:txXfrm>
        <a:off x="2946971" y="194400"/>
        <a:ext cx="884092" cy="589394"/>
      </dsp:txXfrm>
    </dsp:sp>
    <dsp:sp modelId="{903ED198-CD86-4423-8EE5-5F1199C63C2F}">
      <dsp:nvSpPr>
        <dsp:cNvPr id="0" name=""/>
        <dsp:cNvSpPr/>
      </dsp:nvSpPr>
      <dsp:spPr>
        <a:xfrm>
          <a:off x="3978412"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Mechanical</a:t>
          </a:r>
          <a:endParaRPr lang="en-US" sz="1100" kern="1200" dirty="0"/>
        </a:p>
      </dsp:txBody>
      <dsp:txXfrm>
        <a:off x="4273109" y="194400"/>
        <a:ext cx="884092" cy="589394"/>
      </dsp:txXfrm>
    </dsp:sp>
    <dsp:sp modelId="{6C3C9525-E078-47FA-B730-44C892C0E616}">
      <dsp:nvSpPr>
        <dsp:cNvPr id="0" name=""/>
        <dsp:cNvSpPr/>
      </dsp:nvSpPr>
      <dsp:spPr>
        <a:xfrm>
          <a:off x="5304549"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Thermal</a:t>
          </a:r>
          <a:endParaRPr lang="en-US" sz="1100" kern="1200" dirty="0"/>
        </a:p>
      </dsp:txBody>
      <dsp:txXfrm>
        <a:off x="5599246" y="194400"/>
        <a:ext cx="884092" cy="589394"/>
      </dsp:txXfrm>
    </dsp:sp>
    <dsp:sp modelId="{C8A8E80E-31BB-450D-9AE1-83090EF4584E}">
      <dsp:nvSpPr>
        <dsp:cNvPr id="0" name=""/>
        <dsp:cNvSpPr/>
      </dsp:nvSpPr>
      <dsp:spPr>
        <a:xfrm>
          <a:off x="663068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Electrical</a:t>
          </a:r>
          <a:endParaRPr lang="en-US" sz="1100" kern="1200" dirty="0"/>
        </a:p>
      </dsp:txBody>
      <dsp:txXfrm>
        <a:off x="6925384" y="194400"/>
        <a:ext cx="884092" cy="589394"/>
      </dsp:txXfrm>
    </dsp:sp>
    <dsp:sp modelId="{6E1AC135-A264-43D8-951A-4B328C9344B9}">
      <dsp:nvSpPr>
        <dsp:cNvPr id="0" name=""/>
        <dsp:cNvSpPr/>
      </dsp:nvSpPr>
      <dsp:spPr>
        <a:xfrm>
          <a:off x="795682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Summary</a:t>
          </a:r>
          <a:endParaRPr lang="en-US" sz="1100" kern="1200" dirty="0"/>
        </a:p>
      </dsp:txBody>
      <dsp:txXfrm>
        <a:off x="8251521" y="194400"/>
        <a:ext cx="884092" cy="589394"/>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2EEB7-EED7-4787-B65E-513516C3A23B}">
      <dsp:nvSpPr>
        <dsp:cNvPr id="0" name=""/>
        <dsp:cNvSpPr/>
      </dsp:nvSpPr>
      <dsp:spPr>
        <a:xfrm>
          <a:off x="0"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Overview</a:t>
          </a:r>
          <a:endParaRPr lang="en-US" sz="1100" kern="1200" dirty="0"/>
        </a:p>
      </dsp:txBody>
      <dsp:txXfrm>
        <a:off x="294697" y="194400"/>
        <a:ext cx="884092" cy="589394"/>
      </dsp:txXfrm>
    </dsp:sp>
    <dsp:sp modelId="{04F70D9C-938C-4F4F-91EC-D4D528E4A5A5}">
      <dsp:nvSpPr>
        <dsp:cNvPr id="0" name=""/>
        <dsp:cNvSpPr/>
      </dsp:nvSpPr>
      <dsp:spPr>
        <a:xfrm>
          <a:off x="132613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Requirements</a:t>
          </a:r>
          <a:endParaRPr lang="en-US" sz="1100" kern="1200" dirty="0"/>
        </a:p>
      </dsp:txBody>
      <dsp:txXfrm>
        <a:off x="1620834" y="194400"/>
        <a:ext cx="884092" cy="589394"/>
      </dsp:txXfrm>
    </dsp:sp>
    <dsp:sp modelId="{37000E98-81DC-4356-95BB-7BC9E7ACF530}">
      <dsp:nvSpPr>
        <dsp:cNvPr id="0" name=""/>
        <dsp:cNvSpPr/>
      </dsp:nvSpPr>
      <dsp:spPr>
        <a:xfrm>
          <a:off x="265227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Sensor Selection</a:t>
          </a:r>
          <a:endParaRPr lang="en-US" sz="1100" kern="1200" dirty="0"/>
        </a:p>
      </dsp:txBody>
      <dsp:txXfrm>
        <a:off x="2946971" y="194400"/>
        <a:ext cx="884092" cy="589394"/>
      </dsp:txXfrm>
    </dsp:sp>
    <dsp:sp modelId="{903ED198-CD86-4423-8EE5-5F1199C63C2F}">
      <dsp:nvSpPr>
        <dsp:cNvPr id="0" name=""/>
        <dsp:cNvSpPr/>
      </dsp:nvSpPr>
      <dsp:spPr>
        <a:xfrm>
          <a:off x="3978412"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Mechanical</a:t>
          </a:r>
          <a:endParaRPr lang="en-US" sz="1100" kern="1200" dirty="0"/>
        </a:p>
      </dsp:txBody>
      <dsp:txXfrm>
        <a:off x="4273109" y="194400"/>
        <a:ext cx="884092" cy="589394"/>
      </dsp:txXfrm>
    </dsp:sp>
    <dsp:sp modelId="{6C3C9525-E078-47FA-B730-44C892C0E616}">
      <dsp:nvSpPr>
        <dsp:cNvPr id="0" name=""/>
        <dsp:cNvSpPr/>
      </dsp:nvSpPr>
      <dsp:spPr>
        <a:xfrm>
          <a:off x="5304549" y="194400"/>
          <a:ext cx="1473486" cy="589394"/>
        </a:xfrm>
        <a:prstGeom prst="chevron">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Thermal</a:t>
          </a:r>
          <a:endParaRPr lang="en-US" sz="1100" kern="1200" dirty="0"/>
        </a:p>
      </dsp:txBody>
      <dsp:txXfrm>
        <a:off x="5599246" y="194400"/>
        <a:ext cx="884092" cy="589394"/>
      </dsp:txXfrm>
    </dsp:sp>
    <dsp:sp modelId="{C8A8E80E-31BB-450D-9AE1-83090EF4584E}">
      <dsp:nvSpPr>
        <dsp:cNvPr id="0" name=""/>
        <dsp:cNvSpPr/>
      </dsp:nvSpPr>
      <dsp:spPr>
        <a:xfrm>
          <a:off x="663068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Electrical</a:t>
          </a:r>
          <a:endParaRPr lang="en-US" sz="1100" kern="1200" dirty="0"/>
        </a:p>
      </dsp:txBody>
      <dsp:txXfrm>
        <a:off x="6925384" y="194400"/>
        <a:ext cx="884092" cy="589394"/>
      </dsp:txXfrm>
    </dsp:sp>
    <dsp:sp modelId="{6E1AC135-A264-43D8-951A-4B328C9344B9}">
      <dsp:nvSpPr>
        <dsp:cNvPr id="0" name=""/>
        <dsp:cNvSpPr/>
      </dsp:nvSpPr>
      <dsp:spPr>
        <a:xfrm>
          <a:off x="795682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Summary</a:t>
          </a:r>
          <a:endParaRPr lang="en-US" sz="1100" kern="1200" dirty="0"/>
        </a:p>
      </dsp:txBody>
      <dsp:txXfrm>
        <a:off x="8251521" y="194400"/>
        <a:ext cx="884092" cy="589394"/>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2EEB7-EED7-4787-B65E-513516C3A23B}">
      <dsp:nvSpPr>
        <dsp:cNvPr id="0" name=""/>
        <dsp:cNvSpPr/>
      </dsp:nvSpPr>
      <dsp:spPr>
        <a:xfrm>
          <a:off x="0"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Overview</a:t>
          </a:r>
          <a:endParaRPr lang="en-US" sz="1100" kern="1200" dirty="0"/>
        </a:p>
      </dsp:txBody>
      <dsp:txXfrm>
        <a:off x="294697" y="194400"/>
        <a:ext cx="884092" cy="589394"/>
      </dsp:txXfrm>
    </dsp:sp>
    <dsp:sp modelId="{04F70D9C-938C-4F4F-91EC-D4D528E4A5A5}">
      <dsp:nvSpPr>
        <dsp:cNvPr id="0" name=""/>
        <dsp:cNvSpPr/>
      </dsp:nvSpPr>
      <dsp:spPr>
        <a:xfrm>
          <a:off x="132613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Requirements</a:t>
          </a:r>
          <a:endParaRPr lang="en-US" sz="1100" kern="1200" dirty="0"/>
        </a:p>
      </dsp:txBody>
      <dsp:txXfrm>
        <a:off x="1620834" y="194400"/>
        <a:ext cx="884092" cy="589394"/>
      </dsp:txXfrm>
    </dsp:sp>
    <dsp:sp modelId="{37000E98-81DC-4356-95BB-7BC9E7ACF530}">
      <dsp:nvSpPr>
        <dsp:cNvPr id="0" name=""/>
        <dsp:cNvSpPr/>
      </dsp:nvSpPr>
      <dsp:spPr>
        <a:xfrm>
          <a:off x="265227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Sensor Selection</a:t>
          </a:r>
          <a:endParaRPr lang="en-US" sz="1100" kern="1200" dirty="0"/>
        </a:p>
      </dsp:txBody>
      <dsp:txXfrm>
        <a:off x="2946971" y="194400"/>
        <a:ext cx="884092" cy="589394"/>
      </dsp:txXfrm>
    </dsp:sp>
    <dsp:sp modelId="{903ED198-CD86-4423-8EE5-5F1199C63C2F}">
      <dsp:nvSpPr>
        <dsp:cNvPr id="0" name=""/>
        <dsp:cNvSpPr/>
      </dsp:nvSpPr>
      <dsp:spPr>
        <a:xfrm>
          <a:off x="3978412"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Mechanical</a:t>
          </a:r>
          <a:endParaRPr lang="en-US" sz="1100" kern="1200" dirty="0"/>
        </a:p>
      </dsp:txBody>
      <dsp:txXfrm>
        <a:off x="4273109" y="194400"/>
        <a:ext cx="884092" cy="589394"/>
      </dsp:txXfrm>
    </dsp:sp>
    <dsp:sp modelId="{6C3C9525-E078-47FA-B730-44C892C0E616}">
      <dsp:nvSpPr>
        <dsp:cNvPr id="0" name=""/>
        <dsp:cNvSpPr/>
      </dsp:nvSpPr>
      <dsp:spPr>
        <a:xfrm>
          <a:off x="5304549"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Thermal</a:t>
          </a:r>
          <a:endParaRPr lang="en-US" sz="1100" kern="1200" dirty="0"/>
        </a:p>
      </dsp:txBody>
      <dsp:txXfrm>
        <a:off x="5599246" y="194400"/>
        <a:ext cx="884092" cy="589394"/>
      </dsp:txXfrm>
    </dsp:sp>
    <dsp:sp modelId="{C8A8E80E-31BB-450D-9AE1-83090EF4584E}">
      <dsp:nvSpPr>
        <dsp:cNvPr id="0" name=""/>
        <dsp:cNvSpPr/>
      </dsp:nvSpPr>
      <dsp:spPr>
        <a:xfrm>
          <a:off x="6630687" y="194400"/>
          <a:ext cx="1473486" cy="589394"/>
        </a:xfrm>
        <a:prstGeom prst="chevron">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Electrical</a:t>
          </a:r>
          <a:endParaRPr lang="en-US" sz="1100" kern="1200" dirty="0"/>
        </a:p>
      </dsp:txBody>
      <dsp:txXfrm>
        <a:off x="6925384" y="194400"/>
        <a:ext cx="884092" cy="589394"/>
      </dsp:txXfrm>
    </dsp:sp>
    <dsp:sp modelId="{6E1AC135-A264-43D8-951A-4B328C9344B9}">
      <dsp:nvSpPr>
        <dsp:cNvPr id="0" name=""/>
        <dsp:cNvSpPr/>
      </dsp:nvSpPr>
      <dsp:spPr>
        <a:xfrm>
          <a:off x="795682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Summary</a:t>
          </a:r>
          <a:endParaRPr lang="en-US" sz="1100" kern="1200" dirty="0"/>
        </a:p>
      </dsp:txBody>
      <dsp:txXfrm>
        <a:off x="8251521" y="194400"/>
        <a:ext cx="884092" cy="589394"/>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2EEB7-EED7-4787-B65E-513516C3A23B}">
      <dsp:nvSpPr>
        <dsp:cNvPr id="0" name=""/>
        <dsp:cNvSpPr/>
      </dsp:nvSpPr>
      <dsp:spPr>
        <a:xfrm>
          <a:off x="0"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Overview</a:t>
          </a:r>
          <a:endParaRPr lang="en-US" sz="1100" kern="1200" dirty="0"/>
        </a:p>
      </dsp:txBody>
      <dsp:txXfrm>
        <a:off x="294697" y="194400"/>
        <a:ext cx="884092" cy="589394"/>
      </dsp:txXfrm>
    </dsp:sp>
    <dsp:sp modelId="{04F70D9C-938C-4F4F-91EC-D4D528E4A5A5}">
      <dsp:nvSpPr>
        <dsp:cNvPr id="0" name=""/>
        <dsp:cNvSpPr/>
      </dsp:nvSpPr>
      <dsp:spPr>
        <a:xfrm>
          <a:off x="132613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Requirements</a:t>
          </a:r>
          <a:endParaRPr lang="en-US" sz="1100" kern="1200" dirty="0"/>
        </a:p>
      </dsp:txBody>
      <dsp:txXfrm>
        <a:off x="1620834" y="194400"/>
        <a:ext cx="884092" cy="589394"/>
      </dsp:txXfrm>
    </dsp:sp>
    <dsp:sp modelId="{37000E98-81DC-4356-95BB-7BC9E7ACF530}">
      <dsp:nvSpPr>
        <dsp:cNvPr id="0" name=""/>
        <dsp:cNvSpPr/>
      </dsp:nvSpPr>
      <dsp:spPr>
        <a:xfrm>
          <a:off x="265227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Sensor Selection</a:t>
          </a:r>
          <a:endParaRPr lang="en-US" sz="1100" kern="1200" dirty="0"/>
        </a:p>
      </dsp:txBody>
      <dsp:txXfrm>
        <a:off x="2946971" y="194400"/>
        <a:ext cx="884092" cy="589394"/>
      </dsp:txXfrm>
    </dsp:sp>
    <dsp:sp modelId="{903ED198-CD86-4423-8EE5-5F1199C63C2F}">
      <dsp:nvSpPr>
        <dsp:cNvPr id="0" name=""/>
        <dsp:cNvSpPr/>
      </dsp:nvSpPr>
      <dsp:spPr>
        <a:xfrm>
          <a:off x="3978412"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Mechanical</a:t>
          </a:r>
          <a:endParaRPr lang="en-US" sz="1100" kern="1200" dirty="0"/>
        </a:p>
      </dsp:txBody>
      <dsp:txXfrm>
        <a:off x="4273109" y="194400"/>
        <a:ext cx="884092" cy="589394"/>
      </dsp:txXfrm>
    </dsp:sp>
    <dsp:sp modelId="{6C3C9525-E078-47FA-B730-44C892C0E616}">
      <dsp:nvSpPr>
        <dsp:cNvPr id="0" name=""/>
        <dsp:cNvSpPr/>
      </dsp:nvSpPr>
      <dsp:spPr>
        <a:xfrm>
          <a:off x="5304549"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Thermal</a:t>
          </a:r>
          <a:endParaRPr lang="en-US" sz="1100" kern="1200" dirty="0"/>
        </a:p>
      </dsp:txBody>
      <dsp:txXfrm>
        <a:off x="5599246" y="194400"/>
        <a:ext cx="884092" cy="589394"/>
      </dsp:txXfrm>
    </dsp:sp>
    <dsp:sp modelId="{C8A8E80E-31BB-450D-9AE1-83090EF4584E}">
      <dsp:nvSpPr>
        <dsp:cNvPr id="0" name=""/>
        <dsp:cNvSpPr/>
      </dsp:nvSpPr>
      <dsp:spPr>
        <a:xfrm>
          <a:off x="6630687" y="194400"/>
          <a:ext cx="1473486" cy="589394"/>
        </a:xfrm>
        <a:prstGeom prst="chevron">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Electrical</a:t>
          </a:r>
          <a:endParaRPr lang="en-US" sz="1100" kern="1200" dirty="0"/>
        </a:p>
      </dsp:txBody>
      <dsp:txXfrm>
        <a:off x="6925384" y="194400"/>
        <a:ext cx="884092" cy="589394"/>
      </dsp:txXfrm>
    </dsp:sp>
    <dsp:sp modelId="{6E1AC135-A264-43D8-951A-4B328C9344B9}">
      <dsp:nvSpPr>
        <dsp:cNvPr id="0" name=""/>
        <dsp:cNvSpPr/>
      </dsp:nvSpPr>
      <dsp:spPr>
        <a:xfrm>
          <a:off x="795682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Summary</a:t>
          </a:r>
          <a:endParaRPr lang="en-US" sz="1100" kern="1200" dirty="0"/>
        </a:p>
      </dsp:txBody>
      <dsp:txXfrm>
        <a:off x="8251521" y="194400"/>
        <a:ext cx="884092" cy="589394"/>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2EEB7-EED7-4787-B65E-513516C3A23B}">
      <dsp:nvSpPr>
        <dsp:cNvPr id="0" name=""/>
        <dsp:cNvSpPr/>
      </dsp:nvSpPr>
      <dsp:spPr>
        <a:xfrm>
          <a:off x="0"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Overview</a:t>
          </a:r>
          <a:endParaRPr lang="en-US" sz="1100" kern="1200" dirty="0"/>
        </a:p>
      </dsp:txBody>
      <dsp:txXfrm>
        <a:off x="294697" y="194400"/>
        <a:ext cx="884092" cy="589394"/>
      </dsp:txXfrm>
    </dsp:sp>
    <dsp:sp modelId="{04F70D9C-938C-4F4F-91EC-D4D528E4A5A5}">
      <dsp:nvSpPr>
        <dsp:cNvPr id="0" name=""/>
        <dsp:cNvSpPr/>
      </dsp:nvSpPr>
      <dsp:spPr>
        <a:xfrm>
          <a:off x="132613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Requirements</a:t>
          </a:r>
          <a:endParaRPr lang="en-US" sz="1100" kern="1200" dirty="0"/>
        </a:p>
      </dsp:txBody>
      <dsp:txXfrm>
        <a:off x="1620834" y="194400"/>
        <a:ext cx="884092" cy="589394"/>
      </dsp:txXfrm>
    </dsp:sp>
    <dsp:sp modelId="{37000E98-81DC-4356-95BB-7BC9E7ACF530}">
      <dsp:nvSpPr>
        <dsp:cNvPr id="0" name=""/>
        <dsp:cNvSpPr/>
      </dsp:nvSpPr>
      <dsp:spPr>
        <a:xfrm>
          <a:off x="265227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Sensor Selection</a:t>
          </a:r>
          <a:endParaRPr lang="en-US" sz="1100" kern="1200" dirty="0"/>
        </a:p>
      </dsp:txBody>
      <dsp:txXfrm>
        <a:off x="2946971" y="194400"/>
        <a:ext cx="884092" cy="589394"/>
      </dsp:txXfrm>
    </dsp:sp>
    <dsp:sp modelId="{903ED198-CD86-4423-8EE5-5F1199C63C2F}">
      <dsp:nvSpPr>
        <dsp:cNvPr id="0" name=""/>
        <dsp:cNvSpPr/>
      </dsp:nvSpPr>
      <dsp:spPr>
        <a:xfrm>
          <a:off x="3978412"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Mechanical</a:t>
          </a:r>
          <a:endParaRPr lang="en-US" sz="1100" kern="1200" dirty="0"/>
        </a:p>
      </dsp:txBody>
      <dsp:txXfrm>
        <a:off x="4273109" y="194400"/>
        <a:ext cx="884092" cy="589394"/>
      </dsp:txXfrm>
    </dsp:sp>
    <dsp:sp modelId="{6C3C9525-E078-47FA-B730-44C892C0E616}">
      <dsp:nvSpPr>
        <dsp:cNvPr id="0" name=""/>
        <dsp:cNvSpPr/>
      </dsp:nvSpPr>
      <dsp:spPr>
        <a:xfrm>
          <a:off x="5304549"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Thermal</a:t>
          </a:r>
          <a:endParaRPr lang="en-US" sz="1100" kern="1200" dirty="0"/>
        </a:p>
      </dsp:txBody>
      <dsp:txXfrm>
        <a:off x="5599246" y="194400"/>
        <a:ext cx="884092" cy="589394"/>
      </dsp:txXfrm>
    </dsp:sp>
    <dsp:sp modelId="{C8A8E80E-31BB-450D-9AE1-83090EF4584E}">
      <dsp:nvSpPr>
        <dsp:cNvPr id="0" name=""/>
        <dsp:cNvSpPr/>
      </dsp:nvSpPr>
      <dsp:spPr>
        <a:xfrm>
          <a:off x="6630687" y="194400"/>
          <a:ext cx="1473486" cy="589394"/>
        </a:xfrm>
        <a:prstGeom prst="chevron">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Electrical</a:t>
          </a:r>
          <a:endParaRPr lang="en-US" sz="1100" kern="1200" dirty="0"/>
        </a:p>
      </dsp:txBody>
      <dsp:txXfrm>
        <a:off x="6925384" y="194400"/>
        <a:ext cx="884092" cy="589394"/>
      </dsp:txXfrm>
    </dsp:sp>
    <dsp:sp modelId="{6E1AC135-A264-43D8-951A-4B328C9344B9}">
      <dsp:nvSpPr>
        <dsp:cNvPr id="0" name=""/>
        <dsp:cNvSpPr/>
      </dsp:nvSpPr>
      <dsp:spPr>
        <a:xfrm>
          <a:off x="795682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Summary</a:t>
          </a:r>
          <a:endParaRPr lang="en-US" sz="1100" kern="1200" dirty="0"/>
        </a:p>
      </dsp:txBody>
      <dsp:txXfrm>
        <a:off x="8251521" y="194400"/>
        <a:ext cx="884092" cy="589394"/>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2EEB7-EED7-4787-B65E-513516C3A23B}">
      <dsp:nvSpPr>
        <dsp:cNvPr id="0" name=""/>
        <dsp:cNvSpPr/>
      </dsp:nvSpPr>
      <dsp:spPr>
        <a:xfrm>
          <a:off x="0"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Overview</a:t>
          </a:r>
          <a:endParaRPr lang="en-US" sz="1100" kern="1200" dirty="0"/>
        </a:p>
      </dsp:txBody>
      <dsp:txXfrm>
        <a:off x="294697" y="194400"/>
        <a:ext cx="884092" cy="589394"/>
      </dsp:txXfrm>
    </dsp:sp>
    <dsp:sp modelId="{04F70D9C-938C-4F4F-91EC-D4D528E4A5A5}">
      <dsp:nvSpPr>
        <dsp:cNvPr id="0" name=""/>
        <dsp:cNvSpPr/>
      </dsp:nvSpPr>
      <dsp:spPr>
        <a:xfrm>
          <a:off x="132613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Requirements</a:t>
          </a:r>
          <a:endParaRPr lang="en-US" sz="1100" kern="1200" dirty="0"/>
        </a:p>
      </dsp:txBody>
      <dsp:txXfrm>
        <a:off x="1620834" y="194400"/>
        <a:ext cx="884092" cy="589394"/>
      </dsp:txXfrm>
    </dsp:sp>
    <dsp:sp modelId="{37000E98-81DC-4356-95BB-7BC9E7ACF530}">
      <dsp:nvSpPr>
        <dsp:cNvPr id="0" name=""/>
        <dsp:cNvSpPr/>
      </dsp:nvSpPr>
      <dsp:spPr>
        <a:xfrm>
          <a:off x="265227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Sensor Selection</a:t>
          </a:r>
          <a:endParaRPr lang="en-US" sz="1100" kern="1200" dirty="0"/>
        </a:p>
      </dsp:txBody>
      <dsp:txXfrm>
        <a:off x="2946971" y="194400"/>
        <a:ext cx="884092" cy="589394"/>
      </dsp:txXfrm>
    </dsp:sp>
    <dsp:sp modelId="{903ED198-CD86-4423-8EE5-5F1199C63C2F}">
      <dsp:nvSpPr>
        <dsp:cNvPr id="0" name=""/>
        <dsp:cNvSpPr/>
      </dsp:nvSpPr>
      <dsp:spPr>
        <a:xfrm>
          <a:off x="3978412"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Mechanical</a:t>
          </a:r>
          <a:endParaRPr lang="en-US" sz="1100" kern="1200" dirty="0"/>
        </a:p>
      </dsp:txBody>
      <dsp:txXfrm>
        <a:off x="4273109" y="194400"/>
        <a:ext cx="884092" cy="589394"/>
      </dsp:txXfrm>
    </dsp:sp>
    <dsp:sp modelId="{6C3C9525-E078-47FA-B730-44C892C0E616}">
      <dsp:nvSpPr>
        <dsp:cNvPr id="0" name=""/>
        <dsp:cNvSpPr/>
      </dsp:nvSpPr>
      <dsp:spPr>
        <a:xfrm>
          <a:off x="5304549"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Thermal</a:t>
          </a:r>
          <a:endParaRPr lang="en-US" sz="1100" kern="1200" dirty="0"/>
        </a:p>
      </dsp:txBody>
      <dsp:txXfrm>
        <a:off x="5599246" y="194400"/>
        <a:ext cx="884092" cy="589394"/>
      </dsp:txXfrm>
    </dsp:sp>
    <dsp:sp modelId="{C8A8E80E-31BB-450D-9AE1-83090EF4584E}">
      <dsp:nvSpPr>
        <dsp:cNvPr id="0" name=""/>
        <dsp:cNvSpPr/>
      </dsp:nvSpPr>
      <dsp:spPr>
        <a:xfrm>
          <a:off x="6630687" y="194400"/>
          <a:ext cx="1473486" cy="589394"/>
        </a:xfrm>
        <a:prstGeom prst="chevron">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Electrical</a:t>
          </a:r>
          <a:endParaRPr lang="en-US" sz="1100" kern="1200" dirty="0"/>
        </a:p>
      </dsp:txBody>
      <dsp:txXfrm>
        <a:off x="6925384" y="194400"/>
        <a:ext cx="884092" cy="589394"/>
      </dsp:txXfrm>
    </dsp:sp>
    <dsp:sp modelId="{6E1AC135-A264-43D8-951A-4B328C9344B9}">
      <dsp:nvSpPr>
        <dsp:cNvPr id="0" name=""/>
        <dsp:cNvSpPr/>
      </dsp:nvSpPr>
      <dsp:spPr>
        <a:xfrm>
          <a:off x="795682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Summary</a:t>
          </a:r>
          <a:endParaRPr lang="en-US" sz="1100" kern="1200" dirty="0"/>
        </a:p>
      </dsp:txBody>
      <dsp:txXfrm>
        <a:off x="8251521" y="194400"/>
        <a:ext cx="884092" cy="589394"/>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2EEB7-EED7-4787-B65E-513516C3A23B}">
      <dsp:nvSpPr>
        <dsp:cNvPr id="0" name=""/>
        <dsp:cNvSpPr/>
      </dsp:nvSpPr>
      <dsp:spPr>
        <a:xfrm>
          <a:off x="0"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Overview</a:t>
          </a:r>
          <a:endParaRPr lang="en-US" sz="1100" kern="1200" dirty="0"/>
        </a:p>
      </dsp:txBody>
      <dsp:txXfrm>
        <a:off x="294697" y="194400"/>
        <a:ext cx="884092" cy="589394"/>
      </dsp:txXfrm>
    </dsp:sp>
    <dsp:sp modelId="{04F70D9C-938C-4F4F-91EC-D4D528E4A5A5}">
      <dsp:nvSpPr>
        <dsp:cNvPr id="0" name=""/>
        <dsp:cNvSpPr/>
      </dsp:nvSpPr>
      <dsp:spPr>
        <a:xfrm>
          <a:off x="132613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Requirements</a:t>
          </a:r>
          <a:endParaRPr lang="en-US" sz="1100" kern="1200" dirty="0"/>
        </a:p>
      </dsp:txBody>
      <dsp:txXfrm>
        <a:off x="1620834" y="194400"/>
        <a:ext cx="884092" cy="589394"/>
      </dsp:txXfrm>
    </dsp:sp>
    <dsp:sp modelId="{37000E98-81DC-4356-95BB-7BC9E7ACF530}">
      <dsp:nvSpPr>
        <dsp:cNvPr id="0" name=""/>
        <dsp:cNvSpPr/>
      </dsp:nvSpPr>
      <dsp:spPr>
        <a:xfrm>
          <a:off x="265227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Sensor Selection</a:t>
          </a:r>
          <a:endParaRPr lang="en-US" sz="1100" kern="1200" dirty="0"/>
        </a:p>
      </dsp:txBody>
      <dsp:txXfrm>
        <a:off x="2946971" y="194400"/>
        <a:ext cx="884092" cy="589394"/>
      </dsp:txXfrm>
    </dsp:sp>
    <dsp:sp modelId="{903ED198-CD86-4423-8EE5-5F1199C63C2F}">
      <dsp:nvSpPr>
        <dsp:cNvPr id="0" name=""/>
        <dsp:cNvSpPr/>
      </dsp:nvSpPr>
      <dsp:spPr>
        <a:xfrm>
          <a:off x="3978412"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Mechanical</a:t>
          </a:r>
          <a:endParaRPr lang="en-US" sz="1100" kern="1200" dirty="0"/>
        </a:p>
      </dsp:txBody>
      <dsp:txXfrm>
        <a:off x="4273109" y="194400"/>
        <a:ext cx="884092" cy="589394"/>
      </dsp:txXfrm>
    </dsp:sp>
    <dsp:sp modelId="{6C3C9525-E078-47FA-B730-44C892C0E616}">
      <dsp:nvSpPr>
        <dsp:cNvPr id="0" name=""/>
        <dsp:cNvSpPr/>
      </dsp:nvSpPr>
      <dsp:spPr>
        <a:xfrm>
          <a:off x="5304549"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Thermal</a:t>
          </a:r>
          <a:endParaRPr lang="en-US" sz="1100" kern="1200" dirty="0"/>
        </a:p>
      </dsp:txBody>
      <dsp:txXfrm>
        <a:off x="5599246" y="194400"/>
        <a:ext cx="884092" cy="589394"/>
      </dsp:txXfrm>
    </dsp:sp>
    <dsp:sp modelId="{C8A8E80E-31BB-450D-9AE1-83090EF4584E}">
      <dsp:nvSpPr>
        <dsp:cNvPr id="0" name=""/>
        <dsp:cNvSpPr/>
      </dsp:nvSpPr>
      <dsp:spPr>
        <a:xfrm>
          <a:off x="6630687" y="194400"/>
          <a:ext cx="1473486" cy="589394"/>
        </a:xfrm>
        <a:prstGeom prst="chevron">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Electrical</a:t>
          </a:r>
          <a:endParaRPr lang="en-US" sz="1100" kern="1200" dirty="0"/>
        </a:p>
      </dsp:txBody>
      <dsp:txXfrm>
        <a:off x="6925384" y="194400"/>
        <a:ext cx="884092" cy="589394"/>
      </dsp:txXfrm>
    </dsp:sp>
    <dsp:sp modelId="{6E1AC135-A264-43D8-951A-4B328C9344B9}">
      <dsp:nvSpPr>
        <dsp:cNvPr id="0" name=""/>
        <dsp:cNvSpPr/>
      </dsp:nvSpPr>
      <dsp:spPr>
        <a:xfrm>
          <a:off x="795682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Summary</a:t>
          </a:r>
          <a:endParaRPr lang="en-US" sz="1100" kern="1200" dirty="0"/>
        </a:p>
      </dsp:txBody>
      <dsp:txXfrm>
        <a:off x="8251521" y="194400"/>
        <a:ext cx="884092" cy="589394"/>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2EEB7-EED7-4787-B65E-513516C3A23B}">
      <dsp:nvSpPr>
        <dsp:cNvPr id="0" name=""/>
        <dsp:cNvSpPr/>
      </dsp:nvSpPr>
      <dsp:spPr>
        <a:xfrm>
          <a:off x="0"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Overview</a:t>
          </a:r>
          <a:endParaRPr lang="en-US" sz="1100" kern="1200" dirty="0"/>
        </a:p>
      </dsp:txBody>
      <dsp:txXfrm>
        <a:off x="294697" y="194400"/>
        <a:ext cx="884092" cy="589394"/>
      </dsp:txXfrm>
    </dsp:sp>
    <dsp:sp modelId="{04F70D9C-938C-4F4F-91EC-D4D528E4A5A5}">
      <dsp:nvSpPr>
        <dsp:cNvPr id="0" name=""/>
        <dsp:cNvSpPr/>
      </dsp:nvSpPr>
      <dsp:spPr>
        <a:xfrm>
          <a:off x="132613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Requirements</a:t>
          </a:r>
          <a:endParaRPr lang="en-US" sz="1100" kern="1200" dirty="0"/>
        </a:p>
      </dsp:txBody>
      <dsp:txXfrm>
        <a:off x="1620834" y="194400"/>
        <a:ext cx="884092" cy="589394"/>
      </dsp:txXfrm>
    </dsp:sp>
    <dsp:sp modelId="{37000E98-81DC-4356-95BB-7BC9E7ACF530}">
      <dsp:nvSpPr>
        <dsp:cNvPr id="0" name=""/>
        <dsp:cNvSpPr/>
      </dsp:nvSpPr>
      <dsp:spPr>
        <a:xfrm>
          <a:off x="265227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Sensor Selection</a:t>
          </a:r>
          <a:endParaRPr lang="en-US" sz="1100" kern="1200" dirty="0"/>
        </a:p>
      </dsp:txBody>
      <dsp:txXfrm>
        <a:off x="2946971" y="194400"/>
        <a:ext cx="884092" cy="589394"/>
      </dsp:txXfrm>
    </dsp:sp>
    <dsp:sp modelId="{903ED198-CD86-4423-8EE5-5F1199C63C2F}">
      <dsp:nvSpPr>
        <dsp:cNvPr id="0" name=""/>
        <dsp:cNvSpPr/>
      </dsp:nvSpPr>
      <dsp:spPr>
        <a:xfrm>
          <a:off x="3978412"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Mechanical</a:t>
          </a:r>
          <a:endParaRPr lang="en-US" sz="1100" kern="1200" dirty="0"/>
        </a:p>
      </dsp:txBody>
      <dsp:txXfrm>
        <a:off x="4273109" y="194400"/>
        <a:ext cx="884092" cy="589394"/>
      </dsp:txXfrm>
    </dsp:sp>
    <dsp:sp modelId="{6C3C9525-E078-47FA-B730-44C892C0E616}">
      <dsp:nvSpPr>
        <dsp:cNvPr id="0" name=""/>
        <dsp:cNvSpPr/>
      </dsp:nvSpPr>
      <dsp:spPr>
        <a:xfrm>
          <a:off x="5304549"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Thermal</a:t>
          </a:r>
          <a:endParaRPr lang="en-US" sz="1100" kern="1200" dirty="0"/>
        </a:p>
      </dsp:txBody>
      <dsp:txXfrm>
        <a:off x="5599246" y="194400"/>
        <a:ext cx="884092" cy="589394"/>
      </dsp:txXfrm>
    </dsp:sp>
    <dsp:sp modelId="{C8A8E80E-31BB-450D-9AE1-83090EF4584E}">
      <dsp:nvSpPr>
        <dsp:cNvPr id="0" name=""/>
        <dsp:cNvSpPr/>
      </dsp:nvSpPr>
      <dsp:spPr>
        <a:xfrm>
          <a:off x="6630687" y="194400"/>
          <a:ext cx="1473486" cy="589394"/>
        </a:xfrm>
        <a:prstGeom prst="chevron">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Electrical</a:t>
          </a:r>
          <a:endParaRPr lang="en-US" sz="1100" kern="1200" dirty="0"/>
        </a:p>
      </dsp:txBody>
      <dsp:txXfrm>
        <a:off x="6925384" y="194400"/>
        <a:ext cx="884092" cy="589394"/>
      </dsp:txXfrm>
    </dsp:sp>
    <dsp:sp modelId="{6E1AC135-A264-43D8-951A-4B328C9344B9}">
      <dsp:nvSpPr>
        <dsp:cNvPr id="0" name=""/>
        <dsp:cNvSpPr/>
      </dsp:nvSpPr>
      <dsp:spPr>
        <a:xfrm>
          <a:off x="795682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Summary</a:t>
          </a:r>
          <a:endParaRPr lang="en-US" sz="1100" kern="1200" dirty="0"/>
        </a:p>
      </dsp:txBody>
      <dsp:txXfrm>
        <a:off x="8251521" y="194400"/>
        <a:ext cx="884092" cy="589394"/>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2EEB7-EED7-4787-B65E-513516C3A23B}">
      <dsp:nvSpPr>
        <dsp:cNvPr id="0" name=""/>
        <dsp:cNvSpPr/>
      </dsp:nvSpPr>
      <dsp:spPr>
        <a:xfrm>
          <a:off x="0"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Overview</a:t>
          </a:r>
          <a:endParaRPr lang="en-US" sz="1100" kern="1200" dirty="0"/>
        </a:p>
      </dsp:txBody>
      <dsp:txXfrm>
        <a:off x="294697" y="194400"/>
        <a:ext cx="884092" cy="589394"/>
      </dsp:txXfrm>
    </dsp:sp>
    <dsp:sp modelId="{04F70D9C-938C-4F4F-91EC-D4D528E4A5A5}">
      <dsp:nvSpPr>
        <dsp:cNvPr id="0" name=""/>
        <dsp:cNvSpPr/>
      </dsp:nvSpPr>
      <dsp:spPr>
        <a:xfrm>
          <a:off x="132613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Requirements</a:t>
          </a:r>
          <a:endParaRPr lang="en-US" sz="1100" kern="1200" dirty="0"/>
        </a:p>
      </dsp:txBody>
      <dsp:txXfrm>
        <a:off x="1620834" y="194400"/>
        <a:ext cx="884092" cy="589394"/>
      </dsp:txXfrm>
    </dsp:sp>
    <dsp:sp modelId="{37000E98-81DC-4356-95BB-7BC9E7ACF530}">
      <dsp:nvSpPr>
        <dsp:cNvPr id="0" name=""/>
        <dsp:cNvSpPr/>
      </dsp:nvSpPr>
      <dsp:spPr>
        <a:xfrm>
          <a:off x="265227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Sensor Selection</a:t>
          </a:r>
          <a:endParaRPr lang="en-US" sz="1100" kern="1200" dirty="0"/>
        </a:p>
      </dsp:txBody>
      <dsp:txXfrm>
        <a:off x="2946971" y="194400"/>
        <a:ext cx="884092" cy="589394"/>
      </dsp:txXfrm>
    </dsp:sp>
    <dsp:sp modelId="{903ED198-CD86-4423-8EE5-5F1199C63C2F}">
      <dsp:nvSpPr>
        <dsp:cNvPr id="0" name=""/>
        <dsp:cNvSpPr/>
      </dsp:nvSpPr>
      <dsp:spPr>
        <a:xfrm>
          <a:off x="3978412"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Mechanical</a:t>
          </a:r>
          <a:endParaRPr lang="en-US" sz="1100" kern="1200" dirty="0"/>
        </a:p>
      </dsp:txBody>
      <dsp:txXfrm>
        <a:off x="4273109" y="194400"/>
        <a:ext cx="884092" cy="589394"/>
      </dsp:txXfrm>
    </dsp:sp>
    <dsp:sp modelId="{6C3C9525-E078-47FA-B730-44C892C0E616}">
      <dsp:nvSpPr>
        <dsp:cNvPr id="0" name=""/>
        <dsp:cNvSpPr/>
      </dsp:nvSpPr>
      <dsp:spPr>
        <a:xfrm>
          <a:off x="5304549"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Thermal</a:t>
          </a:r>
          <a:endParaRPr lang="en-US" sz="1100" kern="1200" dirty="0"/>
        </a:p>
      </dsp:txBody>
      <dsp:txXfrm>
        <a:off x="5599246" y="194400"/>
        <a:ext cx="884092" cy="589394"/>
      </dsp:txXfrm>
    </dsp:sp>
    <dsp:sp modelId="{C8A8E80E-31BB-450D-9AE1-83090EF4584E}">
      <dsp:nvSpPr>
        <dsp:cNvPr id="0" name=""/>
        <dsp:cNvSpPr/>
      </dsp:nvSpPr>
      <dsp:spPr>
        <a:xfrm>
          <a:off x="6630687" y="194400"/>
          <a:ext cx="1473486" cy="589394"/>
        </a:xfrm>
        <a:prstGeom prst="chevron">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Electrical</a:t>
          </a:r>
          <a:endParaRPr lang="en-US" sz="1100" kern="1200" dirty="0"/>
        </a:p>
      </dsp:txBody>
      <dsp:txXfrm>
        <a:off x="6925384" y="194400"/>
        <a:ext cx="884092" cy="589394"/>
      </dsp:txXfrm>
    </dsp:sp>
    <dsp:sp modelId="{6E1AC135-A264-43D8-951A-4B328C9344B9}">
      <dsp:nvSpPr>
        <dsp:cNvPr id="0" name=""/>
        <dsp:cNvSpPr/>
      </dsp:nvSpPr>
      <dsp:spPr>
        <a:xfrm>
          <a:off x="795682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Summary</a:t>
          </a:r>
          <a:endParaRPr lang="en-US" sz="1100" kern="1200" dirty="0"/>
        </a:p>
      </dsp:txBody>
      <dsp:txXfrm>
        <a:off x="8251521" y="194400"/>
        <a:ext cx="884092" cy="589394"/>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2EEB7-EED7-4787-B65E-513516C3A23B}">
      <dsp:nvSpPr>
        <dsp:cNvPr id="0" name=""/>
        <dsp:cNvSpPr/>
      </dsp:nvSpPr>
      <dsp:spPr>
        <a:xfrm>
          <a:off x="0"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Overview</a:t>
          </a:r>
          <a:endParaRPr lang="en-US" sz="1100" kern="1200" dirty="0"/>
        </a:p>
      </dsp:txBody>
      <dsp:txXfrm>
        <a:off x="294697" y="194400"/>
        <a:ext cx="884092" cy="589394"/>
      </dsp:txXfrm>
    </dsp:sp>
    <dsp:sp modelId="{04F70D9C-938C-4F4F-91EC-D4D528E4A5A5}">
      <dsp:nvSpPr>
        <dsp:cNvPr id="0" name=""/>
        <dsp:cNvSpPr/>
      </dsp:nvSpPr>
      <dsp:spPr>
        <a:xfrm>
          <a:off x="132613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Requirements</a:t>
          </a:r>
          <a:endParaRPr lang="en-US" sz="1100" kern="1200" dirty="0"/>
        </a:p>
      </dsp:txBody>
      <dsp:txXfrm>
        <a:off x="1620834" y="194400"/>
        <a:ext cx="884092" cy="589394"/>
      </dsp:txXfrm>
    </dsp:sp>
    <dsp:sp modelId="{37000E98-81DC-4356-95BB-7BC9E7ACF530}">
      <dsp:nvSpPr>
        <dsp:cNvPr id="0" name=""/>
        <dsp:cNvSpPr/>
      </dsp:nvSpPr>
      <dsp:spPr>
        <a:xfrm>
          <a:off x="265227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Sensor Selection</a:t>
          </a:r>
          <a:endParaRPr lang="en-US" sz="1100" kern="1200" dirty="0"/>
        </a:p>
      </dsp:txBody>
      <dsp:txXfrm>
        <a:off x="2946971" y="194400"/>
        <a:ext cx="884092" cy="589394"/>
      </dsp:txXfrm>
    </dsp:sp>
    <dsp:sp modelId="{903ED198-CD86-4423-8EE5-5F1199C63C2F}">
      <dsp:nvSpPr>
        <dsp:cNvPr id="0" name=""/>
        <dsp:cNvSpPr/>
      </dsp:nvSpPr>
      <dsp:spPr>
        <a:xfrm>
          <a:off x="3978412"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Mechanical</a:t>
          </a:r>
          <a:endParaRPr lang="en-US" sz="1100" kern="1200" dirty="0"/>
        </a:p>
      </dsp:txBody>
      <dsp:txXfrm>
        <a:off x="4273109" y="194400"/>
        <a:ext cx="884092" cy="589394"/>
      </dsp:txXfrm>
    </dsp:sp>
    <dsp:sp modelId="{6C3C9525-E078-47FA-B730-44C892C0E616}">
      <dsp:nvSpPr>
        <dsp:cNvPr id="0" name=""/>
        <dsp:cNvSpPr/>
      </dsp:nvSpPr>
      <dsp:spPr>
        <a:xfrm>
          <a:off x="5304549"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Thermal</a:t>
          </a:r>
          <a:endParaRPr lang="en-US" sz="1100" kern="1200" dirty="0"/>
        </a:p>
      </dsp:txBody>
      <dsp:txXfrm>
        <a:off x="5599246" y="194400"/>
        <a:ext cx="884092" cy="589394"/>
      </dsp:txXfrm>
    </dsp:sp>
    <dsp:sp modelId="{C8A8E80E-31BB-450D-9AE1-83090EF4584E}">
      <dsp:nvSpPr>
        <dsp:cNvPr id="0" name=""/>
        <dsp:cNvSpPr/>
      </dsp:nvSpPr>
      <dsp:spPr>
        <a:xfrm>
          <a:off x="6630687" y="194400"/>
          <a:ext cx="1473486" cy="589394"/>
        </a:xfrm>
        <a:prstGeom prst="chevron">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Electrical</a:t>
          </a:r>
          <a:endParaRPr lang="en-US" sz="1100" kern="1200" dirty="0"/>
        </a:p>
      </dsp:txBody>
      <dsp:txXfrm>
        <a:off x="6925384" y="194400"/>
        <a:ext cx="884092" cy="589394"/>
      </dsp:txXfrm>
    </dsp:sp>
    <dsp:sp modelId="{6E1AC135-A264-43D8-951A-4B328C9344B9}">
      <dsp:nvSpPr>
        <dsp:cNvPr id="0" name=""/>
        <dsp:cNvSpPr/>
      </dsp:nvSpPr>
      <dsp:spPr>
        <a:xfrm>
          <a:off x="795682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Summary</a:t>
          </a:r>
          <a:endParaRPr lang="en-US" sz="1100" kern="1200" dirty="0"/>
        </a:p>
      </dsp:txBody>
      <dsp:txXfrm>
        <a:off x="8251521" y="194400"/>
        <a:ext cx="884092" cy="589394"/>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2EEB7-EED7-4787-B65E-513516C3A23B}">
      <dsp:nvSpPr>
        <dsp:cNvPr id="0" name=""/>
        <dsp:cNvSpPr/>
      </dsp:nvSpPr>
      <dsp:spPr>
        <a:xfrm>
          <a:off x="0"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Overview</a:t>
          </a:r>
          <a:endParaRPr lang="en-US" sz="1100" kern="1200" dirty="0"/>
        </a:p>
      </dsp:txBody>
      <dsp:txXfrm>
        <a:off x="294697" y="194400"/>
        <a:ext cx="884092" cy="589394"/>
      </dsp:txXfrm>
    </dsp:sp>
    <dsp:sp modelId="{04F70D9C-938C-4F4F-91EC-D4D528E4A5A5}">
      <dsp:nvSpPr>
        <dsp:cNvPr id="0" name=""/>
        <dsp:cNvSpPr/>
      </dsp:nvSpPr>
      <dsp:spPr>
        <a:xfrm>
          <a:off x="132613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Requirements</a:t>
          </a:r>
          <a:endParaRPr lang="en-US" sz="1100" kern="1200" dirty="0"/>
        </a:p>
      </dsp:txBody>
      <dsp:txXfrm>
        <a:off x="1620834" y="194400"/>
        <a:ext cx="884092" cy="589394"/>
      </dsp:txXfrm>
    </dsp:sp>
    <dsp:sp modelId="{37000E98-81DC-4356-95BB-7BC9E7ACF530}">
      <dsp:nvSpPr>
        <dsp:cNvPr id="0" name=""/>
        <dsp:cNvSpPr/>
      </dsp:nvSpPr>
      <dsp:spPr>
        <a:xfrm>
          <a:off x="265227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Sensor Selection</a:t>
          </a:r>
          <a:endParaRPr lang="en-US" sz="1100" kern="1200" dirty="0"/>
        </a:p>
      </dsp:txBody>
      <dsp:txXfrm>
        <a:off x="2946971" y="194400"/>
        <a:ext cx="884092" cy="589394"/>
      </dsp:txXfrm>
    </dsp:sp>
    <dsp:sp modelId="{903ED198-CD86-4423-8EE5-5F1199C63C2F}">
      <dsp:nvSpPr>
        <dsp:cNvPr id="0" name=""/>
        <dsp:cNvSpPr/>
      </dsp:nvSpPr>
      <dsp:spPr>
        <a:xfrm>
          <a:off x="3978412"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Mechanical</a:t>
          </a:r>
          <a:endParaRPr lang="en-US" sz="1100" kern="1200" dirty="0"/>
        </a:p>
      </dsp:txBody>
      <dsp:txXfrm>
        <a:off x="4273109" y="194400"/>
        <a:ext cx="884092" cy="589394"/>
      </dsp:txXfrm>
    </dsp:sp>
    <dsp:sp modelId="{6C3C9525-E078-47FA-B730-44C892C0E616}">
      <dsp:nvSpPr>
        <dsp:cNvPr id="0" name=""/>
        <dsp:cNvSpPr/>
      </dsp:nvSpPr>
      <dsp:spPr>
        <a:xfrm>
          <a:off x="5304549"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Thermal</a:t>
          </a:r>
          <a:endParaRPr lang="en-US" sz="1100" kern="1200" dirty="0"/>
        </a:p>
      </dsp:txBody>
      <dsp:txXfrm>
        <a:off x="5599246" y="194400"/>
        <a:ext cx="884092" cy="589394"/>
      </dsp:txXfrm>
    </dsp:sp>
    <dsp:sp modelId="{C8A8E80E-31BB-450D-9AE1-83090EF4584E}">
      <dsp:nvSpPr>
        <dsp:cNvPr id="0" name=""/>
        <dsp:cNvSpPr/>
      </dsp:nvSpPr>
      <dsp:spPr>
        <a:xfrm>
          <a:off x="6630687" y="194400"/>
          <a:ext cx="1473486" cy="589394"/>
        </a:xfrm>
        <a:prstGeom prst="chevron">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Electrical</a:t>
          </a:r>
          <a:endParaRPr lang="en-US" sz="1100" kern="1200" dirty="0"/>
        </a:p>
      </dsp:txBody>
      <dsp:txXfrm>
        <a:off x="6925384" y="194400"/>
        <a:ext cx="884092" cy="589394"/>
      </dsp:txXfrm>
    </dsp:sp>
    <dsp:sp modelId="{6E1AC135-A264-43D8-951A-4B328C9344B9}">
      <dsp:nvSpPr>
        <dsp:cNvPr id="0" name=""/>
        <dsp:cNvSpPr/>
      </dsp:nvSpPr>
      <dsp:spPr>
        <a:xfrm>
          <a:off x="795682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Summary</a:t>
          </a:r>
          <a:endParaRPr lang="en-US" sz="1100" kern="1200" dirty="0"/>
        </a:p>
      </dsp:txBody>
      <dsp:txXfrm>
        <a:off x="8251521" y="194400"/>
        <a:ext cx="884092" cy="5893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2EEB7-EED7-4787-B65E-513516C3A23B}">
      <dsp:nvSpPr>
        <dsp:cNvPr id="0" name=""/>
        <dsp:cNvSpPr/>
      </dsp:nvSpPr>
      <dsp:spPr>
        <a:xfrm>
          <a:off x="0"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Overview</a:t>
          </a:r>
          <a:endParaRPr lang="en-US" sz="1100" kern="1200" dirty="0"/>
        </a:p>
      </dsp:txBody>
      <dsp:txXfrm>
        <a:off x="294697" y="194400"/>
        <a:ext cx="884092" cy="589394"/>
      </dsp:txXfrm>
    </dsp:sp>
    <dsp:sp modelId="{04F70D9C-938C-4F4F-91EC-D4D528E4A5A5}">
      <dsp:nvSpPr>
        <dsp:cNvPr id="0" name=""/>
        <dsp:cNvSpPr/>
      </dsp:nvSpPr>
      <dsp:spPr>
        <a:xfrm>
          <a:off x="132613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Requirements</a:t>
          </a:r>
          <a:endParaRPr lang="en-US" sz="1100" kern="1200" dirty="0"/>
        </a:p>
      </dsp:txBody>
      <dsp:txXfrm>
        <a:off x="1620834" y="194400"/>
        <a:ext cx="884092" cy="589394"/>
      </dsp:txXfrm>
    </dsp:sp>
    <dsp:sp modelId="{37000E98-81DC-4356-95BB-7BC9E7ACF530}">
      <dsp:nvSpPr>
        <dsp:cNvPr id="0" name=""/>
        <dsp:cNvSpPr/>
      </dsp:nvSpPr>
      <dsp:spPr>
        <a:xfrm>
          <a:off x="265227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Sensor Selection</a:t>
          </a:r>
          <a:endParaRPr lang="en-US" sz="1100" kern="1200" dirty="0"/>
        </a:p>
      </dsp:txBody>
      <dsp:txXfrm>
        <a:off x="2946971" y="194400"/>
        <a:ext cx="884092" cy="589394"/>
      </dsp:txXfrm>
    </dsp:sp>
    <dsp:sp modelId="{903ED198-CD86-4423-8EE5-5F1199C63C2F}">
      <dsp:nvSpPr>
        <dsp:cNvPr id="0" name=""/>
        <dsp:cNvSpPr/>
      </dsp:nvSpPr>
      <dsp:spPr>
        <a:xfrm>
          <a:off x="3978412" y="185258"/>
          <a:ext cx="1473486" cy="589394"/>
        </a:xfrm>
        <a:prstGeom prst="chevron">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Mechanical</a:t>
          </a:r>
          <a:endParaRPr lang="en-US" sz="1100" kern="1200" dirty="0"/>
        </a:p>
      </dsp:txBody>
      <dsp:txXfrm>
        <a:off x="4273109" y="185258"/>
        <a:ext cx="884092" cy="589394"/>
      </dsp:txXfrm>
    </dsp:sp>
    <dsp:sp modelId="{6C3C9525-E078-47FA-B730-44C892C0E616}">
      <dsp:nvSpPr>
        <dsp:cNvPr id="0" name=""/>
        <dsp:cNvSpPr/>
      </dsp:nvSpPr>
      <dsp:spPr>
        <a:xfrm>
          <a:off x="5304549"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Thermal</a:t>
          </a:r>
          <a:endParaRPr lang="en-US" sz="1100" kern="1200" dirty="0"/>
        </a:p>
      </dsp:txBody>
      <dsp:txXfrm>
        <a:off x="5599246" y="194400"/>
        <a:ext cx="884092" cy="589394"/>
      </dsp:txXfrm>
    </dsp:sp>
    <dsp:sp modelId="{C8A8E80E-31BB-450D-9AE1-83090EF4584E}">
      <dsp:nvSpPr>
        <dsp:cNvPr id="0" name=""/>
        <dsp:cNvSpPr/>
      </dsp:nvSpPr>
      <dsp:spPr>
        <a:xfrm>
          <a:off x="663068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Electrical</a:t>
          </a:r>
          <a:endParaRPr lang="en-US" sz="1100" kern="1200" dirty="0"/>
        </a:p>
      </dsp:txBody>
      <dsp:txXfrm>
        <a:off x="6925384" y="194400"/>
        <a:ext cx="884092" cy="589394"/>
      </dsp:txXfrm>
    </dsp:sp>
    <dsp:sp modelId="{6E1AC135-A264-43D8-951A-4B328C9344B9}">
      <dsp:nvSpPr>
        <dsp:cNvPr id="0" name=""/>
        <dsp:cNvSpPr/>
      </dsp:nvSpPr>
      <dsp:spPr>
        <a:xfrm>
          <a:off x="795682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Summary</a:t>
          </a:r>
          <a:endParaRPr lang="en-US" sz="1100" kern="1200" dirty="0"/>
        </a:p>
      </dsp:txBody>
      <dsp:txXfrm>
        <a:off x="8251521" y="194400"/>
        <a:ext cx="884092" cy="589394"/>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2EEB7-EED7-4787-B65E-513516C3A23B}">
      <dsp:nvSpPr>
        <dsp:cNvPr id="0" name=""/>
        <dsp:cNvSpPr/>
      </dsp:nvSpPr>
      <dsp:spPr>
        <a:xfrm>
          <a:off x="0"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Overview</a:t>
          </a:r>
          <a:endParaRPr lang="en-US" sz="1100" kern="1200" dirty="0"/>
        </a:p>
      </dsp:txBody>
      <dsp:txXfrm>
        <a:off x="294697" y="194400"/>
        <a:ext cx="884092" cy="589394"/>
      </dsp:txXfrm>
    </dsp:sp>
    <dsp:sp modelId="{04F70D9C-938C-4F4F-91EC-D4D528E4A5A5}">
      <dsp:nvSpPr>
        <dsp:cNvPr id="0" name=""/>
        <dsp:cNvSpPr/>
      </dsp:nvSpPr>
      <dsp:spPr>
        <a:xfrm>
          <a:off x="132613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Requirements</a:t>
          </a:r>
          <a:endParaRPr lang="en-US" sz="1100" kern="1200" dirty="0"/>
        </a:p>
      </dsp:txBody>
      <dsp:txXfrm>
        <a:off x="1620834" y="194400"/>
        <a:ext cx="884092" cy="589394"/>
      </dsp:txXfrm>
    </dsp:sp>
    <dsp:sp modelId="{37000E98-81DC-4356-95BB-7BC9E7ACF530}">
      <dsp:nvSpPr>
        <dsp:cNvPr id="0" name=""/>
        <dsp:cNvSpPr/>
      </dsp:nvSpPr>
      <dsp:spPr>
        <a:xfrm>
          <a:off x="265227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Sensor Selection</a:t>
          </a:r>
          <a:endParaRPr lang="en-US" sz="1100" kern="1200" dirty="0"/>
        </a:p>
      </dsp:txBody>
      <dsp:txXfrm>
        <a:off x="2946971" y="194400"/>
        <a:ext cx="884092" cy="589394"/>
      </dsp:txXfrm>
    </dsp:sp>
    <dsp:sp modelId="{903ED198-CD86-4423-8EE5-5F1199C63C2F}">
      <dsp:nvSpPr>
        <dsp:cNvPr id="0" name=""/>
        <dsp:cNvSpPr/>
      </dsp:nvSpPr>
      <dsp:spPr>
        <a:xfrm>
          <a:off x="3978412"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Mechanical</a:t>
          </a:r>
          <a:endParaRPr lang="en-US" sz="1100" kern="1200" dirty="0"/>
        </a:p>
      </dsp:txBody>
      <dsp:txXfrm>
        <a:off x="4273109" y="194400"/>
        <a:ext cx="884092" cy="589394"/>
      </dsp:txXfrm>
    </dsp:sp>
    <dsp:sp modelId="{6C3C9525-E078-47FA-B730-44C892C0E616}">
      <dsp:nvSpPr>
        <dsp:cNvPr id="0" name=""/>
        <dsp:cNvSpPr/>
      </dsp:nvSpPr>
      <dsp:spPr>
        <a:xfrm>
          <a:off x="5304549"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Thermal</a:t>
          </a:r>
          <a:endParaRPr lang="en-US" sz="1100" kern="1200" dirty="0"/>
        </a:p>
      </dsp:txBody>
      <dsp:txXfrm>
        <a:off x="5599246" y="194400"/>
        <a:ext cx="884092" cy="589394"/>
      </dsp:txXfrm>
    </dsp:sp>
    <dsp:sp modelId="{C8A8E80E-31BB-450D-9AE1-83090EF4584E}">
      <dsp:nvSpPr>
        <dsp:cNvPr id="0" name=""/>
        <dsp:cNvSpPr/>
      </dsp:nvSpPr>
      <dsp:spPr>
        <a:xfrm>
          <a:off x="663068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Electrical</a:t>
          </a:r>
          <a:endParaRPr lang="en-US" sz="1100" kern="1200" dirty="0"/>
        </a:p>
      </dsp:txBody>
      <dsp:txXfrm>
        <a:off x="6925384" y="194400"/>
        <a:ext cx="884092" cy="589394"/>
      </dsp:txXfrm>
    </dsp:sp>
    <dsp:sp modelId="{6E1AC135-A264-43D8-951A-4B328C9344B9}">
      <dsp:nvSpPr>
        <dsp:cNvPr id="0" name=""/>
        <dsp:cNvSpPr/>
      </dsp:nvSpPr>
      <dsp:spPr>
        <a:xfrm>
          <a:off x="7956824" y="194400"/>
          <a:ext cx="1473486" cy="589394"/>
        </a:xfrm>
        <a:prstGeom prst="chevron">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Summary</a:t>
          </a:r>
          <a:endParaRPr lang="en-US" sz="1100" kern="1200" dirty="0"/>
        </a:p>
      </dsp:txBody>
      <dsp:txXfrm>
        <a:off x="8251521" y="194400"/>
        <a:ext cx="884092" cy="589394"/>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2EEB7-EED7-4787-B65E-513516C3A23B}">
      <dsp:nvSpPr>
        <dsp:cNvPr id="0" name=""/>
        <dsp:cNvSpPr/>
      </dsp:nvSpPr>
      <dsp:spPr>
        <a:xfrm>
          <a:off x="0"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Overview</a:t>
          </a:r>
          <a:endParaRPr lang="en-US" sz="1100" kern="1200" dirty="0"/>
        </a:p>
      </dsp:txBody>
      <dsp:txXfrm>
        <a:off x="294697" y="194400"/>
        <a:ext cx="884092" cy="589394"/>
      </dsp:txXfrm>
    </dsp:sp>
    <dsp:sp modelId="{04F70D9C-938C-4F4F-91EC-D4D528E4A5A5}">
      <dsp:nvSpPr>
        <dsp:cNvPr id="0" name=""/>
        <dsp:cNvSpPr/>
      </dsp:nvSpPr>
      <dsp:spPr>
        <a:xfrm>
          <a:off x="132613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Requirements</a:t>
          </a:r>
          <a:endParaRPr lang="en-US" sz="1100" kern="1200" dirty="0"/>
        </a:p>
      </dsp:txBody>
      <dsp:txXfrm>
        <a:off x="1620834" y="194400"/>
        <a:ext cx="884092" cy="589394"/>
      </dsp:txXfrm>
    </dsp:sp>
    <dsp:sp modelId="{37000E98-81DC-4356-95BB-7BC9E7ACF530}">
      <dsp:nvSpPr>
        <dsp:cNvPr id="0" name=""/>
        <dsp:cNvSpPr/>
      </dsp:nvSpPr>
      <dsp:spPr>
        <a:xfrm>
          <a:off x="265227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Sensor Selection</a:t>
          </a:r>
          <a:endParaRPr lang="en-US" sz="1100" kern="1200" dirty="0"/>
        </a:p>
      </dsp:txBody>
      <dsp:txXfrm>
        <a:off x="2946971" y="194400"/>
        <a:ext cx="884092" cy="589394"/>
      </dsp:txXfrm>
    </dsp:sp>
    <dsp:sp modelId="{903ED198-CD86-4423-8EE5-5F1199C63C2F}">
      <dsp:nvSpPr>
        <dsp:cNvPr id="0" name=""/>
        <dsp:cNvSpPr/>
      </dsp:nvSpPr>
      <dsp:spPr>
        <a:xfrm>
          <a:off x="3978412"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Mechanical</a:t>
          </a:r>
          <a:endParaRPr lang="en-US" sz="1100" kern="1200" dirty="0"/>
        </a:p>
      </dsp:txBody>
      <dsp:txXfrm>
        <a:off x="4273109" y="194400"/>
        <a:ext cx="884092" cy="589394"/>
      </dsp:txXfrm>
    </dsp:sp>
    <dsp:sp modelId="{6C3C9525-E078-47FA-B730-44C892C0E616}">
      <dsp:nvSpPr>
        <dsp:cNvPr id="0" name=""/>
        <dsp:cNvSpPr/>
      </dsp:nvSpPr>
      <dsp:spPr>
        <a:xfrm>
          <a:off x="5304549"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Thermal</a:t>
          </a:r>
          <a:endParaRPr lang="en-US" sz="1100" kern="1200" dirty="0"/>
        </a:p>
      </dsp:txBody>
      <dsp:txXfrm>
        <a:off x="5599246" y="194400"/>
        <a:ext cx="884092" cy="589394"/>
      </dsp:txXfrm>
    </dsp:sp>
    <dsp:sp modelId="{C8A8E80E-31BB-450D-9AE1-83090EF4584E}">
      <dsp:nvSpPr>
        <dsp:cNvPr id="0" name=""/>
        <dsp:cNvSpPr/>
      </dsp:nvSpPr>
      <dsp:spPr>
        <a:xfrm>
          <a:off x="663068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Electrical</a:t>
          </a:r>
          <a:endParaRPr lang="en-US" sz="1100" kern="1200" dirty="0"/>
        </a:p>
      </dsp:txBody>
      <dsp:txXfrm>
        <a:off x="6925384" y="194400"/>
        <a:ext cx="884092" cy="589394"/>
      </dsp:txXfrm>
    </dsp:sp>
    <dsp:sp modelId="{6E1AC135-A264-43D8-951A-4B328C9344B9}">
      <dsp:nvSpPr>
        <dsp:cNvPr id="0" name=""/>
        <dsp:cNvSpPr/>
      </dsp:nvSpPr>
      <dsp:spPr>
        <a:xfrm>
          <a:off x="7956824" y="194400"/>
          <a:ext cx="1473486" cy="589394"/>
        </a:xfrm>
        <a:prstGeom prst="chevron">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Summary</a:t>
          </a:r>
          <a:endParaRPr lang="en-US" sz="1100" kern="1200" dirty="0"/>
        </a:p>
      </dsp:txBody>
      <dsp:txXfrm>
        <a:off x="8251521" y="194400"/>
        <a:ext cx="884092" cy="589394"/>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2EEB7-EED7-4787-B65E-513516C3A23B}">
      <dsp:nvSpPr>
        <dsp:cNvPr id="0" name=""/>
        <dsp:cNvSpPr/>
      </dsp:nvSpPr>
      <dsp:spPr>
        <a:xfrm>
          <a:off x="0"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Overview</a:t>
          </a:r>
          <a:endParaRPr lang="en-US" sz="1100" kern="1200" dirty="0"/>
        </a:p>
      </dsp:txBody>
      <dsp:txXfrm>
        <a:off x="294697" y="194400"/>
        <a:ext cx="884092" cy="589394"/>
      </dsp:txXfrm>
    </dsp:sp>
    <dsp:sp modelId="{04F70D9C-938C-4F4F-91EC-D4D528E4A5A5}">
      <dsp:nvSpPr>
        <dsp:cNvPr id="0" name=""/>
        <dsp:cNvSpPr/>
      </dsp:nvSpPr>
      <dsp:spPr>
        <a:xfrm>
          <a:off x="132613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Requirements</a:t>
          </a:r>
          <a:endParaRPr lang="en-US" sz="1100" kern="1200" dirty="0"/>
        </a:p>
      </dsp:txBody>
      <dsp:txXfrm>
        <a:off x="1620834" y="194400"/>
        <a:ext cx="884092" cy="589394"/>
      </dsp:txXfrm>
    </dsp:sp>
    <dsp:sp modelId="{37000E98-81DC-4356-95BB-7BC9E7ACF530}">
      <dsp:nvSpPr>
        <dsp:cNvPr id="0" name=""/>
        <dsp:cNvSpPr/>
      </dsp:nvSpPr>
      <dsp:spPr>
        <a:xfrm>
          <a:off x="265227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Sensor Selection</a:t>
          </a:r>
          <a:endParaRPr lang="en-US" sz="1100" kern="1200" dirty="0"/>
        </a:p>
      </dsp:txBody>
      <dsp:txXfrm>
        <a:off x="2946971" y="194400"/>
        <a:ext cx="884092" cy="589394"/>
      </dsp:txXfrm>
    </dsp:sp>
    <dsp:sp modelId="{903ED198-CD86-4423-8EE5-5F1199C63C2F}">
      <dsp:nvSpPr>
        <dsp:cNvPr id="0" name=""/>
        <dsp:cNvSpPr/>
      </dsp:nvSpPr>
      <dsp:spPr>
        <a:xfrm>
          <a:off x="3978412"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Mechanical</a:t>
          </a:r>
          <a:endParaRPr lang="en-US" sz="1100" kern="1200" dirty="0"/>
        </a:p>
      </dsp:txBody>
      <dsp:txXfrm>
        <a:off x="4273109" y="194400"/>
        <a:ext cx="884092" cy="589394"/>
      </dsp:txXfrm>
    </dsp:sp>
    <dsp:sp modelId="{6C3C9525-E078-47FA-B730-44C892C0E616}">
      <dsp:nvSpPr>
        <dsp:cNvPr id="0" name=""/>
        <dsp:cNvSpPr/>
      </dsp:nvSpPr>
      <dsp:spPr>
        <a:xfrm>
          <a:off x="5304549"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Thermal</a:t>
          </a:r>
          <a:endParaRPr lang="en-US" sz="1100" kern="1200" dirty="0"/>
        </a:p>
      </dsp:txBody>
      <dsp:txXfrm>
        <a:off x="5599246" y="194400"/>
        <a:ext cx="884092" cy="589394"/>
      </dsp:txXfrm>
    </dsp:sp>
    <dsp:sp modelId="{C8A8E80E-31BB-450D-9AE1-83090EF4584E}">
      <dsp:nvSpPr>
        <dsp:cNvPr id="0" name=""/>
        <dsp:cNvSpPr/>
      </dsp:nvSpPr>
      <dsp:spPr>
        <a:xfrm>
          <a:off x="663068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Electrical</a:t>
          </a:r>
          <a:endParaRPr lang="en-US" sz="1100" kern="1200" dirty="0"/>
        </a:p>
      </dsp:txBody>
      <dsp:txXfrm>
        <a:off x="6925384" y="194400"/>
        <a:ext cx="884092" cy="589394"/>
      </dsp:txXfrm>
    </dsp:sp>
    <dsp:sp modelId="{6E1AC135-A264-43D8-951A-4B328C9344B9}">
      <dsp:nvSpPr>
        <dsp:cNvPr id="0" name=""/>
        <dsp:cNvSpPr/>
      </dsp:nvSpPr>
      <dsp:spPr>
        <a:xfrm>
          <a:off x="7956824" y="194400"/>
          <a:ext cx="1473486" cy="589394"/>
        </a:xfrm>
        <a:prstGeom prst="chevron">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Summary</a:t>
          </a:r>
          <a:endParaRPr lang="en-US" sz="1100" kern="1200" dirty="0"/>
        </a:p>
      </dsp:txBody>
      <dsp:txXfrm>
        <a:off x="8251521" y="194400"/>
        <a:ext cx="884092" cy="589394"/>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2EEB7-EED7-4787-B65E-513516C3A23B}">
      <dsp:nvSpPr>
        <dsp:cNvPr id="0" name=""/>
        <dsp:cNvSpPr/>
      </dsp:nvSpPr>
      <dsp:spPr>
        <a:xfrm>
          <a:off x="0"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Overview</a:t>
          </a:r>
          <a:endParaRPr lang="en-US" sz="1100" kern="1200" dirty="0"/>
        </a:p>
      </dsp:txBody>
      <dsp:txXfrm>
        <a:off x="294697" y="194400"/>
        <a:ext cx="884092" cy="589394"/>
      </dsp:txXfrm>
    </dsp:sp>
    <dsp:sp modelId="{04F70D9C-938C-4F4F-91EC-D4D528E4A5A5}">
      <dsp:nvSpPr>
        <dsp:cNvPr id="0" name=""/>
        <dsp:cNvSpPr/>
      </dsp:nvSpPr>
      <dsp:spPr>
        <a:xfrm>
          <a:off x="132613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Requirements</a:t>
          </a:r>
          <a:endParaRPr lang="en-US" sz="1100" kern="1200" dirty="0"/>
        </a:p>
      </dsp:txBody>
      <dsp:txXfrm>
        <a:off x="1620834" y="194400"/>
        <a:ext cx="884092" cy="589394"/>
      </dsp:txXfrm>
    </dsp:sp>
    <dsp:sp modelId="{37000E98-81DC-4356-95BB-7BC9E7ACF530}">
      <dsp:nvSpPr>
        <dsp:cNvPr id="0" name=""/>
        <dsp:cNvSpPr/>
      </dsp:nvSpPr>
      <dsp:spPr>
        <a:xfrm>
          <a:off x="265227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Sensor Selection</a:t>
          </a:r>
          <a:endParaRPr lang="en-US" sz="1100" kern="1200" dirty="0"/>
        </a:p>
      </dsp:txBody>
      <dsp:txXfrm>
        <a:off x="2946971" y="194400"/>
        <a:ext cx="884092" cy="589394"/>
      </dsp:txXfrm>
    </dsp:sp>
    <dsp:sp modelId="{903ED198-CD86-4423-8EE5-5F1199C63C2F}">
      <dsp:nvSpPr>
        <dsp:cNvPr id="0" name=""/>
        <dsp:cNvSpPr/>
      </dsp:nvSpPr>
      <dsp:spPr>
        <a:xfrm>
          <a:off x="3978412"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Mechanical</a:t>
          </a:r>
          <a:endParaRPr lang="en-US" sz="1100" kern="1200" dirty="0"/>
        </a:p>
      </dsp:txBody>
      <dsp:txXfrm>
        <a:off x="4273109" y="194400"/>
        <a:ext cx="884092" cy="589394"/>
      </dsp:txXfrm>
    </dsp:sp>
    <dsp:sp modelId="{6C3C9525-E078-47FA-B730-44C892C0E616}">
      <dsp:nvSpPr>
        <dsp:cNvPr id="0" name=""/>
        <dsp:cNvSpPr/>
      </dsp:nvSpPr>
      <dsp:spPr>
        <a:xfrm>
          <a:off x="5304549"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Thermal</a:t>
          </a:r>
          <a:endParaRPr lang="en-US" sz="1100" kern="1200" dirty="0"/>
        </a:p>
      </dsp:txBody>
      <dsp:txXfrm>
        <a:off x="5599246" y="194400"/>
        <a:ext cx="884092" cy="589394"/>
      </dsp:txXfrm>
    </dsp:sp>
    <dsp:sp modelId="{C8A8E80E-31BB-450D-9AE1-83090EF4584E}">
      <dsp:nvSpPr>
        <dsp:cNvPr id="0" name=""/>
        <dsp:cNvSpPr/>
      </dsp:nvSpPr>
      <dsp:spPr>
        <a:xfrm>
          <a:off x="663068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Electrical</a:t>
          </a:r>
          <a:endParaRPr lang="en-US" sz="1100" kern="1200" dirty="0"/>
        </a:p>
      </dsp:txBody>
      <dsp:txXfrm>
        <a:off x="6925384" y="194400"/>
        <a:ext cx="884092" cy="589394"/>
      </dsp:txXfrm>
    </dsp:sp>
    <dsp:sp modelId="{6E1AC135-A264-43D8-951A-4B328C9344B9}">
      <dsp:nvSpPr>
        <dsp:cNvPr id="0" name=""/>
        <dsp:cNvSpPr/>
      </dsp:nvSpPr>
      <dsp:spPr>
        <a:xfrm>
          <a:off x="7956824" y="194400"/>
          <a:ext cx="1473486" cy="589394"/>
        </a:xfrm>
        <a:prstGeom prst="chevron">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Summary</a:t>
          </a:r>
          <a:endParaRPr lang="en-US" sz="1100" kern="1200" dirty="0"/>
        </a:p>
      </dsp:txBody>
      <dsp:txXfrm>
        <a:off x="8251521" y="194400"/>
        <a:ext cx="884092" cy="589394"/>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2EEB7-EED7-4787-B65E-513516C3A23B}">
      <dsp:nvSpPr>
        <dsp:cNvPr id="0" name=""/>
        <dsp:cNvSpPr/>
      </dsp:nvSpPr>
      <dsp:spPr>
        <a:xfrm>
          <a:off x="0"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Overview</a:t>
          </a:r>
          <a:endParaRPr lang="en-US" sz="1100" kern="1200" dirty="0"/>
        </a:p>
      </dsp:txBody>
      <dsp:txXfrm>
        <a:off x="294697" y="194400"/>
        <a:ext cx="884092" cy="589394"/>
      </dsp:txXfrm>
    </dsp:sp>
    <dsp:sp modelId="{04F70D9C-938C-4F4F-91EC-D4D528E4A5A5}">
      <dsp:nvSpPr>
        <dsp:cNvPr id="0" name=""/>
        <dsp:cNvSpPr/>
      </dsp:nvSpPr>
      <dsp:spPr>
        <a:xfrm>
          <a:off x="132613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Requirements</a:t>
          </a:r>
          <a:endParaRPr lang="en-US" sz="1100" kern="1200" dirty="0"/>
        </a:p>
      </dsp:txBody>
      <dsp:txXfrm>
        <a:off x="1620834" y="194400"/>
        <a:ext cx="884092" cy="589394"/>
      </dsp:txXfrm>
    </dsp:sp>
    <dsp:sp modelId="{37000E98-81DC-4356-95BB-7BC9E7ACF530}">
      <dsp:nvSpPr>
        <dsp:cNvPr id="0" name=""/>
        <dsp:cNvSpPr/>
      </dsp:nvSpPr>
      <dsp:spPr>
        <a:xfrm>
          <a:off x="265227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Sensor Selection</a:t>
          </a:r>
          <a:endParaRPr lang="en-US" sz="1100" kern="1200" dirty="0"/>
        </a:p>
      </dsp:txBody>
      <dsp:txXfrm>
        <a:off x="2946971" y="194400"/>
        <a:ext cx="884092" cy="589394"/>
      </dsp:txXfrm>
    </dsp:sp>
    <dsp:sp modelId="{903ED198-CD86-4423-8EE5-5F1199C63C2F}">
      <dsp:nvSpPr>
        <dsp:cNvPr id="0" name=""/>
        <dsp:cNvSpPr/>
      </dsp:nvSpPr>
      <dsp:spPr>
        <a:xfrm>
          <a:off x="3978412"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Mechanical</a:t>
          </a:r>
          <a:endParaRPr lang="en-US" sz="1100" kern="1200" dirty="0"/>
        </a:p>
      </dsp:txBody>
      <dsp:txXfrm>
        <a:off x="4273109" y="194400"/>
        <a:ext cx="884092" cy="589394"/>
      </dsp:txXfrm>
    </dsp:sp>
    <dsp:sp modelId="{6C3C9525-E078-47FA-B730-44C892C0E616}">
      <dsp:nvSpPr>
        <dsp:cNvPr id="0" name=""/>
        <dsp:cNvSpPr/>
      </dsp:nvSpPr>
      <dsp:spPr>
        <a:xfrm>
          <a:off x="5304549"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Thermal</a:t>
          </a:r>
          <a:endParaRPr lang="en-US" sz="1100" kern="1200" dirty="0"/>
        </a:p>
      </dsp:txBody>
      <dsp:txXfrm>
        <a:off x="5599246" y="194400"/>
        <a:ext cx="884092" cy="589394"/>
      </dsp:txXfrm>
    </dsp:sp>
    <dsp:sp modelId="{C8A8E80E-31BB-450D-9AE1-83090EF4584E}">
      <dsp:nvSpPr>
        <dsp:cNvPr id="0" name=""/>
        <dsp:cNvSpPr/>
      </dsp:nvSpPr>
      <dsp:spPr>
        <a:xfrm>
          <a:off x="663068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Electrical</a:t>
          </a:r>
          <a:endParaRPr lang="en-US" sz="1100" kern="1200" dirty="0"/>
        </a:p>
      </dsp:txBody>
      <dsp:txXfrm>
        <a:off x="6925384" y="194400"/>
        <a:ext cx="884092" cy="589394"/>
      </dsp:txXfrm>
    </dsp:sp>
    <dsp:sp modelId="{6E1AC135-A264-43D8-951A-4B328C9344B9}">
      <dsp:nvSpPr>
        <dsp:cNvPr id="0" name=""/>
        <dsp:cNvSpPr/>
      </dsp:nvSpPr>
      <dsp:spPr>
        <a:xfrm>
          <a:off x="7956824" y="194400"/>
          <a:ext cx="1473486" cy="589394"/>
        </a:xfrm>
        <a:prstGeom prst="chevron">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Summary</a:t>
          </a:r>
          <a:endParaRPr lang="en-US" sz="1100" kern="1200" dirty="0"/>
        </a:p>
      </dsp:txBody>
      <dsp:txXfrm>
        <a:off x="8251521" y="194400"/>
        <a:ext cx="884092" cy="589394"/>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2EEB7-EED7-4787-B65E-513516C3A23B}">
      <dsp:nvSpPr>
        <dsp:cNvPr id="0" name=""/>
        <dsp:cNvSpPr/>
      </dsp:nvSpPr>
      <dsp:spPr>
        <a:xfrm>
          <a:off x="0"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Overview</a:t>
          </a:r>
          <a:endParaRPr lang="en-US" sz="1100" kern="1200" dirty="0"/>
        </a:p>
      </dsp:txBody>
      <dsp:txXfrm>
        <a:off x="294697" y="194400"/>
        <a:ext cx="884092" cy="589394"/>
      </dsp:txXfrm>
    </dsp:sp>
    <dsp:sp modelId="{04F70D9C-938C-4F4F-91EC-D4D528E4A5A5}">
      <dsp:nvSpPr>
        <dsp:cNvPr id="0" name=""/>
        <dsp:cNvSpPr/>
      </dsp:nvSpPr>
      <dsp:spPr>
        <a:xfrm>
          <a:off x="132613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Requirements</a:t>
          </a:r>
          <a:endParaRPr lang="en-US" sz="1100" kern="1200" dirty="0"/>
        </a:p>
      </dsp:txBody>
      <dsp:txXfrm>
        <a:off x="1620834" y="194400"/>
        <a:ext cx="884092" cy="589394"/>
      </dsp:txXfrm>
    </dsp:sp>
    <dsp:sp modelId="{37000E98-81DC-4356-95BB-7BC9E7ACF530}">
      <dsp:nvSpPr>
        <dsp:cNvPr id="0" name=""/>
        <dsp:cNvSpPr/>
      </dsp:nvSpPr>
      <dsp:spPr>
        <a:xfrm>
          <a:off x="265227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Sensor Selection</a:t>
          </a:r>
          <a:endParaRPr lang="en-US" sz="1100" kern="1200" dirty="0"/>
        </a:p>
      </dsp:txBody>
      <dsp:txXfrm>
        <a:off x="2946971" y="194400"/>
        <a:ext cx="884092" cy="589394"/>
      </dsp:txXfrm>
    </dsp:sp>
    <dsp:sp modelId="{903ED198-CD86-4423-8EE5-5F1199C63C2F}">
      <dsp:nvSpPr>
        <dsp:cNvPr id="0" name=""/>
        <dsp:cNvSpPr/>
      </dsp:nvSpPr>
      <dsp:spPr>
        <a:xfrm>
          <a:off x="3978412" y="185258"/>
          <a:ext cx="1473486" cy="589394"/>
        </a:xfrm>
        <a:prstGeom prst="chevron">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Mechanical</a:t>
          </a:r>
          <a:endParaRPr lang="en-US" sz="1100" kern="1200" dirty="0"/>
        </a:p>
      </dsp:txBody>
      <dsp:txXfrm>
        <a:off x="4273109" y="185258"/>
        <a:ext cx="884092" cy="589394"/>
      </dsp:txXfrm>
    </dsp:sp>
    <dsp:sp modelId="{6C3C9525-E078-47FA-B730-44C892C0E616}">
      <dsp:nvSpPr>
        <dsp:cNvPr id="0" name=""/>
        <dsp:cNvSpPr/>
      </dsp:nvSpPr>
      <dsp:spPr>
        <a:xfrm>
          <a:off x="5304549"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Thermal</a:t>
          </a:r>
          <a:endParaRPr lang="en-US" sz="1100" kern="1200" dirty="0"/>
        </a:p>
      </dsp:txBody>
      <dsp:txXfrm>
        <a:off x="5599246" y="194400"/>
        <a:ext cx="884092" cy="589394"/>
      </dsp:txXfrm>
    </dsp:sp>
    <dsp:sp modelId="{C8A8E80E-31BB-450D-9AE1-83090EF4584E}">
      <dsp:nvSpPr>
        <dsp:cNvPr id="0" name=""/>
        <dsp:cNvSpPr/>
      </dsp:nvSpPr>
      <dsp:spPr>
        <a:xfrm>
          <a:off x="663068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Electrical</a:t>
          </a:r>
          <a:endParaRPr lang="en-US" sz="1100" kern="1200" dirty="0"/>
        </a:p>
      </dsp:txBody>
      <dsp:txXfrm>
        <a:off x="6925384" y="194400"/>
        <a:ext cx="884092" cy="589394"/>
      </dsp:txXfrm>
    </dsp:sp>
    <dsp:sp modelId="{6E1AC135-A264-43D8-951A-4B328C9344B9}">
      <dsp:nvSpPr>
        <dsp:cNvPr id="0" name=""/>
        <dsp:cNvSpPr/>
      </dsp:nvSpPr>
      <dsp:spPr>
        <a:xfrm>
          <a:off x="795682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Summary</a:t>
          </a:r>
          <a:endParaRPr lang="en-US" sz="1100" kern="1200" dirty="0"/>
        </a:p>
      </dsp:txBody>
      <dsp:txXfrm>
        <a:off x="8251521" y="194400"/>
        <a:ext cx="884092" cy="589394"/>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2EEB7-EED7-4787-B65E-513516C3A23B}">
      <dsp:nvSpPr>
        <dsp:cNvPr id="0" name=""/>
        <dsp:cNvSpPr/>
      </dsp:nvSpPr>
      <dsp:spPr>
        <a:xfrm>
          <a:off x="0" y="194400"/>
          <a:ext cx="1473486" cy="589394"/>
        </a:xfrm>
        <a:prstGeom prst="chevron">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Overview</a:t>
          </a:r>
          <a:endParaRPr lang="en-US" sz="1100" kern="1200" dirty="0"/>
        </a:p>
      </dsp:txBody>
      <dsp:txXfrm>
        <a:off x="294697" y="194400"/>
        <a:ext cx="884092" cy="589394"/>
      </dsp:txXfrm>
    </dsp:sp>
    <dsp:sp modelId="{04F70D9C-938C-4F4F-91EC-D4D528E4A5A5}">
      <dsp:nvSpPr>
        <dsp:cNvPr id="0" name=""/>
        <dsp:cNvSpPr/>
      </dsp:nvSpPr>
      <dsp:spPr>
        <a:xfrm>
          <a:off x="132613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Requirements</a:t>
          </a:r>
          <a:endParaRPr lang="en-US" sz="1100" kern="1200" dirty="0"/>
        </a:p>
      </dsp:txBody>
      <dsp:txXfrm>
        <a:off x="1620834" y="194400"/>
        <a:ext cx="884092" cy="589394"/>
      </dsp:txXfrm>
    </dsp:sp>
    <dsp:sp modelId="{37000E98-81DC-4356-95BB-7BC9E7ACF530}">
      <dsp:nvSpPr>
        <dsp:cNvPr id="0" name=""/>
        <dsp:cNvSpPr/>
      </dsp:nvSpPr>
      <dsp:spPr>
        <a:xfrm>
          <a:off x="265227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Sensor Selection</a:t>
          </a:r>
          <a:endParaRPr lang="en-US" sz="1100" kern="1200" dirty="0"/>
        </a:p>
      </dsp:txBody>
      <dsp:txXfrm>
        <a:off x="2946971" y="194400"/>
        <a:ext cx="884092" cy="589394"/>
      </dsp:txXfrm>
    </dsp:sp>
    <dsp:sp modelId="{903ED198-CD86-4423-8EE5-5F1199C63C2F}">
      <dsp:nvSpPr>
        <dsp:cNvPr id="0" name=""/>
        <dsp:cNvSpPr/>
      </dsp:nvSpPr>
      <dsp:spPr>
        <a:xfrm>
          <a:off x="3978412"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Mechanical</a:t>
          </a:r>
          <a:endParaRPr lang="en-US" sz="1100" kern="1200" dirty="0"/>
        </a:p>
      </dsp:txBody>
      <dsp:txXfrm>
        <a:off x="4273109" y="194400"/>
        <a:ext cx="884092" cy="589394"/>
      </dsp:txXfrm>
    </dsp:sp>
    <dsp:sp modelId="{6C3C9525-E078-47FA-B730-44C892C0E616}">
      <dsp:nvSpPr>
        <dsp:cNvPr id="0" name=""/>
        <dsp:cNvSpPr/>
      </dsp:nvSpPr>
      <dsp:spPr>
        <a:xfrm>
          <a:off x="5304549"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Thermal</a:t>
          </a:r>
          <a:endParaRPr lang="en-US" sz="1100" kern="1200" dirty="0"/>
        </a:p>
      </dsp:txBody>
      <dsp:txXfrm>
        <a:off x="5599246" y="194400"/>
        <a:ext cx="884092" cy="589394"/>
      </dsp:txXfrm>
    </dsp:sp>
    <dsp:sp modelId="{C8A8E80E-31BB-450D-9AE1-83090EF4584E}">
      <dsp:nvSpPr>
        <dsp:cNvPr id="0" name=""/>
        <dsp:cNvSpPr/>
      </dsp:nvSpPr>
      <dsp:spPr>
        <a:xfrm>
          <a:off x="663068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Electrical</a:t>
          </a:r>
          <a:endParaRPr lang="en-US" sz="1100" kern="1200" dirty="0"/>
        </a:p>
      </dsp:txBody>
      <dsp:txXfrm>
        <a:off x="6925384" y="194400"/>
        <a:ext cx="884092" cy="589394"/>
      </dsp:txXfrm>
    </dsp:sp>
    <dsp:sp modelId="{6E1AC135-A264-43D8-951A-4B328C9344B9}">
      <dsp:nvSpPr>
        <dsp:cNvPr id="0" name=""/>
        <dsp:cNvSpPr/>
      </dsp:nvSpPr>
      <dsp:spPr>
        <a:xfrm>
          <a:off x="795682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Summary</a:t>
          </a:r>
          <a:endParaRPr lang="en-US" sz="1100" kern="1200" dirty="0"/>
        </a:p>
      </dsp:txBody>
      <dsp:txXfrm>
        <a:off x="8251521" y="194400"/>
        <a:ext cx="884092" cy="5893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2EEB7-EED7-4787-B65E-513516C3A23B}">
      <dsp:nvSpPr>
        <dsp:cNvPr id="0" name=""/>
        <dsp:cNvSpPr/>
      </dsp:nvSpPr>
      <dsp:spPr>
        <a:xfrm>
          <a:off x="0"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Overview</a:t>
          </a:r>
          <a:endParaRPr lang="en-US" sz="1100" kern="1200" dirty="0"/>
        </a:p>
      </dsp:txBody>
      <dsp:txXfrm>
        <a:off x="294697" y="194400"/>
        <a:ext cx="884092" cy="589394"/>
      </dsp:txXfrm>
    </dsp:sp>
    <dsp:sp modelId="{04F70D9C-938C-4F4F-91EC-D4D528E4A5A5}">
      <dsp:nvSpPr>
        <dsp:cNvPr id="0" name=""/>
        <dsp:cNvSpPr/>
      </dsp:nvSpPr>
      <dsp:spPr>
        <a:xfrm>
          <a:off x="1326137" y="194400"/>
          <a:ext cx="1473486" cy="589394"/>
        </a:xfrm>
        <a:prstGeom prst="chevron">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Requirements</a:t>
          </a:r>
          <a:endParaRPr lang="en-US" sz="1100" kern="1200" dirty="0"/>
        </a:p>
      </dsp:txBody>
      <dsp:txXfrm>
        <a:off x="1620834" y="194400"/>
        <a:ext cx="884092" cy="589394"/>
      </dsp:txXfrm>
    </dsp:sp>
    <dsp:sp modelId="{37000E98-81DC-4356-95BB-7BC9E7ACF530}">
      <dsp:nvSpPr>
        <dsp:cNvPr id="0" name=""/>
        <dsp:cNvSpPr/>
      </dsp:nvSpPr>
      <dsp:spPr>
        <a:xfrm>
          <a:off x="265227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Sensor Selection</a:t>
          </a:r>
          <a:endParaRPr lang="en-US" sz="1100" kern="1200" dirty="0"/>
        </a:p>
      </dsp:txBody>
      <dsp:txXfrm>
        <a:off x="2946971" y="194400"/>
        <a:ext cx="884092" cy="589394"/>
      </dsp:txXfrm>
    </dsp:sp>
    <dsp:sp modelId="{903ED198-CD86-4423-8EE5-5F1199C63C2F}">
      <dsp:nvSpPr>
        <dsp:cNvPr id="0" name=""/>
        <dsp:cNvSpPr/>
      </dsp:nvSpPr>
      <dsp:spPr>
        <a:xfrm>
          <a:off x="3978412"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Mechanical</a:t>
          </a:r>
          <a:endParaRPr lang="en-US" sz="1100" kern="1200" dirty="0"/>
        </a:p>
      </dsp:txBody>
      <dsp:txXfrm>
        <a:off x="4273109" y="194400"/>
        <a:ext cx="884092" cy="589394"/>
      </dsp:txXfrm>
    </dsp:sp>
    <dsp:sp modelId="{6C3C9525-E078-47FA-B730-44C892C0E616}">
      <dsp:nvSpPr>
        <dsp:cNvPr id="0" name=""/>
        <dsp:cNvSpPr/>
      </dsp:nvSpPr>
      <dsp:spPr>
        <a:xfrm>
          <a:off x="5304549"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Thermal</a:t>
          </a:r>
          <a:endParaRPr lang="en-US" sz="1100" kern="1200" dirty="0"/>
        </a:p>
      </dsp:txBody>
      <dsp:txXfrm>
        <a:off x="5599246" y="194400"/>
        <a:ext cx="884092" cy="589394"/>
      </dsp:txXfrm>
    </dsp:sp>
    <dsp:sp modelId="{C8A8E80E-31BB-450D-9AE1-83090EF4584E}">
      <dsp:nvSpPr>
        <dsp:cNvPr id="0" name=""/>
        <dsp:cNvSpPr/>
      </dsp:nvSpPr>
      <dsp:spPr>
        <a:xfrm>
          <a:off x="663068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Electrical</a:t>
          </a:r>
          <a:endParaRPr lang="en-US" sz="1100" kern="1200" dirty="0"/>
        </a:p>
      </dsp:txBody>
      <dsp:txXfrm>
        <a:off x="6925384" y="194400"/>
        <a:ext cx="884092" cy="589394"/>
      </dsp:txXfrm>
    </dsp:sp>
    <dsp:sp modelId="{6E1AC135-A264-43D8-951A-4B328C9344B9}">
      <dsp:nvSpPr>
        <dsp:cNvPr id="0" name=""/>
        <dsp:cNvSpPr/>
      </dsp:nvSpPr>
      <dsp:spPr>
        <a:xfrm>
          <a:off x="795682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Summary</a:t>
          </a:r>
          <a:endParaRPr lang="en-US" sz="1100" kern="1200" dirty="0"/>
        </a:p>
      </dsp:txBody>
      <dsp:txXfrm>
        <a:off x="8251521" y="194400"/>
        <a:ext cx="884092" cy="58939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2EEB7-EED7-4787-B65E-513516C3A23B}">
      <dsp:nvSpPr>
        <dsp:cNvPr id="0" name=""/>
        <dsp:cNvSpPr/>
      </dsp:nvSpPr>
      <dsp:spPr>
        <a:xfrm>
          <a:off x="0"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Overview</a:t>
          </a:r>
          <a:endParaRPr lang="en-US" sz="1100" kern="1200" dirty="0"/>
        </a:p>
      </dsp:txBody>
      <dsp:txXfrm>
        <a:off x="294697" y="194400"/>
        <a:ext cx="884092" cy="589394"/>
      </dsp:txXfrm>
    </dsp:sp>
    <dsp:sp modelId="{04F70D9C-938C-4F4F-91EC-D4D528E4A5A5}">
      <dsp:nvSpPr>
        <dsp:cNvPr id="0" name=""/>
        <dsp:cNvSpPr/>
      </dsp:nvSpPr>
      <dsp:spPr>
        <a:xfrm>
          <a:off x="1326137" y="194400"/>
          <a:ext cx="1473486" cy="589394"/>
        </a:xfrm>
        <a:prstGeom prst="chevron">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Requirements</a:t>
          </a:r>
          <a:endParaRPr lang="en-US" sz="1100" kern="1200" dirty="0"/>
        </a:p>
      </dsp:txBody>
      <dsp:txXfrm>
        <a:off x="1620834" y="194400"/>
        <a:ext cx="884092" cy="589394"/>
      </dsp:txXfrm>
    </dsp:sp>
    <dsp:sp modelId="{37000E98-81DC-4356-95BB-7BC9E7ACF530}">
      <dsp:nvSpPr>
        <dsp:cNvPr id="0" name=""/>
        <dsp:cNvSpPr/>
      </dsp:nvSpPr>
      <dsp:spPr>
        <a:xfrm>
          <a:off x="265227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Sensor Selection</a:t>
          </a:r>
          <a:endParaRPr lang="en-US" sz="1100" kern="1200" dirty="0"/>
        </a:p>
      </dsp:txBody>
      <dsp:txXfrm>
        <a:off x="2946971" y="194400"/>
        <a:ext cx="884092" cy="589394"/>
      </dsp:txXfrm>
    </dsp:sp>
    <dsp:sp modelId="{903ED198-CD86-4423-8EE5-5F1199C63C2F}">
      <dsp:nvSpPr>
        <dsp:cNvPr id="0" name=""/>
        <dsp:cNvSpPr/>
      </dsp:nvSpPr>
      <dsp:spPr>
        <a:xfrm>
          <a:off x="3978412"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Mechanical</a:t>
          </a:r>
          <a:endParaRPr lang="en-US" sz="1100" kern="1200" dirty="0"/>
        </a:p>
      </dsp:txBody>
      <dsp:txXfrm>
        <a:off x="4273109" y="194400"/>
        <a:ext cx="884092" cy="589394"/>
      </dsp:txXfrm>
    </dsp:sp>
    <dsp:sp modelId="{6C3C9525-E078-47FA-B730-44C892C0E616}">
      <dsp:nvSpPr>
        <dsp:cNvPr id="0" name=""/>
        <dsp:cNvSpPr/>
      </dsp:nvSpPr>
      <dsp:spPr>
        <a:xfrm>
          <a:off x="5304549"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Thermal</a:t>
          </a:r>
          <a:endParaRPr lang="en-US" sz="1100" kern="1200" dirty="0"/>
        </a:p>
      </dsp:txBody>
      <dsp:txXfrm>
        <a:off x="5599246" y="194400"/>
        <a:ext cx="884092" cy="589394"/>
      </dsp:txXfrm>
    </dsp:sp>
    <dsp:sp modelId="{C8A8E80E-31BB-450D-9AE1-83090EF4584E}">
      <dsp:nvSpPr>
        <dsp:cNvPr id="0" name=""/>
        <dsp:cNvSpPr/>
      </dsp:nvSpPr>
      <dsp:spPr>
        <a:xfrm>
          <a:off x="663068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Electrical</a:t>
          </a:r>
          <a:endParaRPr lang="en-US" sz="1100" kern="1200" dirty="0"/>
        </a:p>
      </dsp:txBody>
      <dsp:txXfrm>
        <a:off x="6925384" y="194400"/>
        <a:ext cx="884092" cy="589394"/>
      </dsp:txXfrm>
    </dsp:sp>
    <dsp:sp modelId="{6E1AC135-A264-43D8-951A-4B328C9344B9}">
      <dsp:nvSpPr>
        <dsp:cNvPr id="0" name=""/>
        <dsp:cNvSpPr/>
      </dsp:nvSpPr>
      <dsp:spPr>
        <a:xfrm>
          <a:off x="795682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Summary</a:t>
          </a:r>
          <a:endParaRPr lang="en-US" sz="1100" kern="1200" dirty="0"/>
        </a:p>
      </dsp:txBody>
      <dsp:txXfrm>
        <a:off x="8251521" y="194400"/>
        <a:ext cx="884092" cy="58939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2EEB7-EED7-4787-B65E-513516C3A23B}">
      <dsp:nvSpPr>
        <dsp:cNvPr id="0" name=""/>
        <dsp:cNvSpPr/>
      </dsp:nvSpPr>
      <dsp:spPr>
        <a:xfrm>
          <a:off x="0"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Overview</a:t>
          </a:r>
          <a:endParaRPr lang="en-US" sz="1100" kern="1200" dirty="0"/>
        </a:p>
      </dsp:txBody>
      <dsp:txXfrm>
        <a:off x="294697" y="194400"/>
        <a:ext cx="884092" cy="589394"/>
      </dsp:txXfrm>
    </dsp:sp>
    <dsp:sp modelId="{04F70D9C-938C-4F4F-91EC-D4D528E4A5A5}">
      <dsp:nvSpPr>
        <dsp:cNvPr id="0" name=""/>
        <dsp:cNvSpPr/>
      </dsp:nvSpPr>
      <dsp:spPr>
        <a:xfrm>
          <a:off x="1326137" y="194400"/>
          <a:ext cx="1473486" cy="589394"/>
        </a:xfrm>
        <a:prstGeom prst="chevron">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Requirements</a:t>
          </a:r>
          <a:endParaRPr lang="en-US" sz="1100" kern="1200" dirty="0"/>
        </a:p>
      </dsp:txBody>
      <dsp:txXfrm>
        <a:off x="1620834" y="194400"/>
        <a:ext cx="884092" cy="589394"/>
      </dsp:txXfrm>
    </dsp:sp>
    <dsp:sp modelId="{37000E98-81DC-4356-95BB-7BC9E7ACF530}">
      <dsp:nvSpPr>
        <dsp:cNvPr id="0" name=""/>
        <dsp:cNvSpPr/>
      </dsp:nvSpPr>
      <dsp:spPr>
        <a:xfrm>
          <a:off x="265227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Sensor Selection</a:t>
          </a:r>
          <a:endParaRPr lang="en-US" sz="1100" kern="1200" dirty="0"/>
        </a:p>
      </dsp:txBody>
      <dsp:txXfrm>
        <a:off x="2946971" y="194400"/>
        <a:ext cx="884092" cy="589394"/>
      </dsp:txXfrm>
    </dsp:sp>
    <dsp:sp modelId="{903ED198-CD86-4423-8EE5-5F1199C63C2F}">
      <dsp:nvSpPr>
        <dsp:cNvPr id="0" name=""/>
        <dsp:cNvSpPr/>
      </dsp:nvSpPr>
      <dsp:spPr>
        <a:xfrm>
          <a:off x="3978412"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Mechanical</a:t>
          </a:r>
          <a:endParaRPr lang="en-US" sz="1100" kern="1200" dirty="0"/>
        </a:p>
      </dsp:txBody>
      <dsp:txXfrm>
        <a:off x="4273109" y="194400"/>
        <a:ext cx="884092" cy="589394"/>
      </dsp:txXfrm>
    </dsp:sp>
    <dsp:sp modelId="{6C3C9525-E078-47FA-B730-44C892C0E616}">
      <dsp:nvSpPr>
        <dsp:cNvPr id="0" name=""/>
        <dsp:cNvSpPr/>
      </dsp:nvSpPr>
      <dsp:spPr>
        <a:xfrm>
          <a:off x="5304549"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Thermal</a:t>
          </a:r>
          <a:endParaRPr lang="en-US" sz="1100" kern="1200" dirty="0"/>
        </a:p>
      </dsp:txBody>
      <dsp:txXfrm>
        <a:off x="5599246" y="194400"/>
        <a:ext cx="884092" cy="589394"/>
      </dsp:txXfrm>
    </dsp:sp>
    <dsp:sp modelId="{C8A8E80E-31BB-450D-9AE1-83090EF4584E}">
      <dsp:nvSpPr>
        <dsp:cNvPr id="0" name=""/>
        <dsp:cNvSpPr/>
      </dsp:nvSpPr>
      <dsp:spPr>
        <a:xfrm>
          <a:off x="663068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Electrical</a:t>
          </a:r>
          <a:endParaRPr lang="en-US" sz="1100" kern="1200" dirty="0"/>
        </a:p>
      </dsp:txBody>
      <dsp:txXfrm>
        <a:off x="6925384" y="194400"/>
        <a:ext cx="884092" cy="589394"/>
      </dsp:txXfrm>
    </dsp:sp>
    <dsp:sp modelId="{6E1AC135-A264-43D8-951A-4B328C9344B9}">
      <dsp:nvSpPr>
        <dsp:cNvPr id="0" name=""/>
        <dsp:cNvSpPr/>
      </dsp:nvSpPr>
      <dsp:spPr>
        <a:xfrm>
          <a:off x="795682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Summary</a:t>
          </a:r>
          <a:endParaRPr lang="en-US" sz="1100" kern="1200" dirty="0"/>
        </a:p>
      </dsp:txBody>
      <dsp:txXfrm>
        <a:off x="8251521" y="194400"/>
        <a:ext cx="884092" cy="58939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2EEB7-EED7-4787-B65E-513516C3A23B}">
      <dsp:nvSpPr>
        <dsp:cNvPr id="0" name=""/>
        <dsp:cNvSpPr/>
      </dsp:nvSpPr>
      <dsp:spPr>
        <a:xfrm>
          <a:off x="0"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Overview</a:t>
          </a:r>
          <a:endParaRPr lang="en-US" sz="1100" kern="1200" dirty="0"/>
        </a:p>
      </dsp:txBody>
      <dsp:txXfrm>
        <a:off x="294697" y="194400"/>
        <a:ext cx="884092" cy="589394"/>
      </dsp:txXfrm>
    </dsp:sp>
    <dsp:sp modelId="{04F70D9C-938C-4F4F-91EC-D4D528E4A5A5}">
      <dsp:nvSpPr>
        <dsp:cNvPr id="0" name=""/>
        <dsp:cNvSpPr/>
      </dsp:nvSpPr>
      <dsp:spPr>
        <a:xfrm>
          <a:off x="132613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Requirements</a:t>
          </a:r>
          <a:endParaRPr lang="en-US" sz="1100" kern="1200" dirty="0"/>
        </a:p>
      </dsp:txBody>
      <dsp:txXfrm>
        <a:off x="1620834" y="194400"/>
        <a:ext cx="884092" cy="589394"/>
      </dsp:txXfrm>
    </dsp:sp>
    <dsp:sp modelId="{37000E98-81DC-4356-95BB-7BC9E7ACF530}">
      <dsp:nvSpPr>
        <dsp:cNvPr id="0" name=""/>
        <dsp:cNvSpPr/>
      </dsp:nvSpPr>
      <dsp:spPr>
        <a:xfrm>
          <a:off x="2652274" y="194400"/>
          <a:ext cx="1473486" cy="589394"/>
        </a:xfrm>
        <a:prstGeom prst="chevron">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Sensor Selection</a:t>
          </a:r>
          <a:endParaRPr lang="en-US" sz="1100" kern="1200" dirty="0"/>
        </a:p>
      </dsp:txBody>
      <dsp:txXfrm>
        <a:off x="2946971" y="194400"/>
        <a:ext cx="884092" cy="589394"/>
      </dsp:txXfrm>
    </dsp:sp>
    <dsp:sp modelId="{903ED198-CD86-4423-8EE5-5F1199C63C2F}">
      <dsp:nvSpPr>
        <dsp:cNvPr id="0" name=""/>
        <dsp:cNvSpPr/>
      </dsp:nvSpPr>
      <dsp:spPr>
        <a:xfrm>
          <a:off x="3978412"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Mechanical</a:t>
          </a:r>
          <a:endParaRPr lang="en-US" sz="1100" kern="1200" dirty="0"/>
        </a:p>
      </dsp:txBody>
      <dsp:txXfrm>
        <a:off x="4273109" y="194400"/>
        <a:ext cx="884092" cy="589394"/>
      </dsp:txXfrm>
    </dsp:sp>
    <dsp:sp modelId="{6C3C9525-E078-47FA-B730-44C892C0E616}">
      <dsp:nvSpPr>
        <dsp:cNvPr id="0" name=""/>
        <dsp:cNvSpPr/>
      </dsp:nvSpPr>
      <dsp:spPr>
        <a:xfrm>
          <a:off x="5304549"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Thermal</a:t>
          </a:r>
          <a:endParaRPr lang="en-US" sz="1100" kern="1200" dirty="0"/>
        </a:p>
      </dsp:txBody>
      <dsp:txXfrm>
        <a:off x="5599246" y="194400"/>
        <a:ext cx="884092" cy="589394"/>
      </dsp:txXfrm>
    </dsp:sp>
    <dsp:sp modelId="{C8A8E80E-31BB-450D-9AE1-83090EF4584E}">
      <dsp:nvSpPr>
        <dsp:cNvPr id="0" name=""/>
        <dsp:cNvSpPr/>
      </dsp:nvSpPr>
      <dsp:spPr>
        <a:xfrm>
          <a:off x="6630687"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Electrical</a:t>
          </a:r>
          <a:endParaRPr lang="en-US" sz="1100" kern="1200" dirty="0"/>
        </a:p>
      </dsp:txBody>
      <dsp:txXfrm>
        <a:off x="6925384" y="194400"/>
        <a:ext cx="884092" cy="589394"/>
      </dsp:txXfrm>
    </dsp:sp>
    <dsp:sp modelId="{6E1AC135-A264-43D8-951A-4B328C9344B9}">
      <dsp:nvSpPr>
        <dsp:cNvPr id="0" name=""/>
        <dsp:cNvSpPr/>
      </dsp:nvSpPr>
      <dsp:spPr>
        <a:xfrm>
          <a:off x="7956824" y="194400"/>
          <a:ext cx="1473486" cy="589394"/>
        </a:xfrm>
        <a:prstGeom prst="chevron">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Summary</a:t>
          </a:r>
          <a:endParaRPr lang="en-US" sz="1100" kern="1200" dirty="0"/>
        </a:p>
      </dsp:txBody>
      <dsp:txXfrm>
        <a:off x="8251521" y="194400"/>
        <a:ext cx="884092" cy="589394"/>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E348191B-67DC-4E8E-BCFE-361A4A4B6A58}" type="datetimeFigureOut">
              <a:rPr lang="en-US" smtClean="0"/>
              <a:t>10/13/14</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00B9DC82-D414-47FA-BE9F-A549BCF39A2E}" type="slidenum">
              <a:rPr lang="en-US" smtClean="0"/>
              <a:t>‹#›</a:t>
            </a:fld>
            <a:endParaRPr lang="en-US"/>
          </a:p>
        </p:txBody>
      </p:sp>
    </p:spTree>
    <p:extLst>
      <p:ext uri="{BB962C8B-B14F-4D97-AF65-F5344CB8AC3E}">
        <p14:creationId xmlns:p14="http://schemas.microsoft.com/office/powerpoint/2010/main" val="19806022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A98EA74E-A4F8-4E41-9A06-91536B0A037F}" type="datetimeFigureOut">
              <a:rPr lang="en-US" smtClean="0"/>
              <a:t>10/13/14</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858950CB-9D38-4674-AFA4-29E96D793B69}" type="slidenum">
              <a:rPr lang="en-US" smtClean="0"/>
              <a:t>‹#›</a:t>
            </a:fld>
            <a:endParaRPr lang="en-US"/>
          </a:p>
        </p:txBody>
      </p:sp>
    </p:spTree>
    <p:extLst>
      <p:ext uri="{BB962C8B-B14F-4D97-AF65-F5344CB8AC3E}">
        <p14:creationId xmlns:p14="http://schemas.microsoft.com/office/powerpoint/2010/main" val="777710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8950CB-9D38-4674-AFA4-29E96D793B69}" type="slidenum">
              <a:rPr lang="en-US" smtClean="0"/>
              <a:t>1</a:t>
            </a:fld>
            <a:endParaRPr lang="en-US"/>
          </a:p>
        </p:txBody>
      </p:sp>
    </p:spTree>
    <p:extLst>
      <p:ext uri="{BB962C8B-B14F-4D97-AF65-F5344CB8AC3E}">
        <p14:creationId xmlns:p14="http://schemas.microsoft.com/office/powerpoint/2010/main" val="695657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Sensors drive this (FOV – size of target – size of wheel – weight of wheel)</a:t>
            </a:r>
            <a:endParaRPr lang="en-US" dirty="0"/>
          </a:p>
        </p:txBody>
      </p:sp>
      <p:sp>
        <p:nvSpPr>
          <p:cNvPr id="4" name="Slide Number Placeholder 3"/>
          <p:cNvSpPr>
            <a:spLocks noGrp="1"/>
          </p:cNvSpPr>
          <p:nvPr>
            <p:ph type="sldNum" sz="quarter" idx="10"/>
          </p:nvPr>
        </p:nvSpPr>
        <p:spPr/>
        <p:txBody>
          <a:bodyPr/>
          <a:lstStyle/>
          <a:p>
            <a:fld id="{858950CB-9D38-4674-AFA4-29E96D793B69}" type="slidenum">
              <a:rPr lang="en-US" smtClean="0"/>
              <a:t>25</a:t>
            </a:fld>
            <a:endParaRPr lang="en-US"/>
          </a:p>
        </p:txBody>
      </p:sp>
    </p:spTree>
    <p:extLst>
      <p:ext uri="{BB962C8B-B14F-4D97-AF65-F5344CB8AC3E}">
        <p14:creationId xmlns:p14="http://schemas.microsoft.com/office/powerpoint/2010/main" val="3052971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Microcontroller external to TVAC</a:t>
            </a:r>
          </a:p>
          <a:p>
            <a:r>
              <a:rPr lang="en-US" dirty="0" smtClean="0"/>
              <a:t>ADC internal to TVAC to reduce signal noise</a:t>
            </a:r>
          </a:p>
          <a:p>
            <a:r>
              <a:rPr lang="en-US" dirty="0" smtClean="0"/>
              <a:t>Stage control handled by separate controller</a:t>
            </a:r>
          </a:p>
          <a:p>
            <a:endParaRPr lang="en-US" dirty="0"/>
          </a:p>
        </p:txBody>
      </p:sp>
      <p:sp>
        <p:nvSpPr>
          <p:cNvPr id="4" name="Slide Number Placeholder 3"/>
          <p:cNvSpPr>
            <a:spLocks noGrp="1"/>
          </p:cNvSpPr>
          <p:nvPr>
            <p:ph type="sldNum" sz="quarter" idx="10"/>
          </p:nvPr>
        </p:nvSpPr>
        <p:spPr/>
        <p:txBody>
          <a:bodyPr/>
          <a:lstStyle/>
          <a:p>
            <a:fld id="{858950CB-9D38-4674-AFA4-29E96D793B69}" type="slidenum">
              <a:rPr lang="en-US" smtClean="0"/>
              <a:t>43</a:t>
            </a:fld>
            <a:endParaRPr lang="en-US"/>
          </a:p>
        </p:txBody>
      </p:sp>
    </p:spTree>
    <p:extLst>
      <p:ext uri="{BB962C8B-B14F-4D97-AF65-F5344CB8AC3E}">
        <p14:creationId xmlns:p14="http://schemas.microsoft.com/office/powerpoint/2010/main" val="4140746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8950CB-9D38-4674-AFA4-29E96D793B69}" type="slidenum">
              <a:rPr lang="en-US" smtClean="0"/>
              <a:t>44</a:t>
            </a:fld>
            <a:endParaRPr lang="en-US"/>
          </a:p>
        </p:txBody>
      </p:sp>
    </p:spTree>
    <p:extLst>
      <p:ext uri="{BB962C8B-B14F-4D97-AF65-F5344CB8AC3E}">
        <p14:creationId xmlns:p14="http://schemas.microsoft.com/office/powerpoint/2010/main" val="661662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Heater color for total power doesn’t match above</a:t>
            </a:r>
            <a:endParaRPr lang="en-US" dirty="0"/>
          </a:p>
        </p:txBody>
      </p:sp>
      <p:sp>
        <p:nvSpPr>
          <p:cNvPr id="4" name="Slide Number Placeholder 3"/>
          <p:cNvSpPr>
            <a:spLocks noGrp="1"/>
          </p:cNvSpPr>
          <p:nvPr>
            <p:ph type="sldNum" sz="quarter" idx="10"/>
          </p:nvPr>
        </p:nvSpPr>
        <p:spPr/>
        <p:txBody>
          <a:bodyPr/>
          <a:lstStyle/>
          <a:p>
            <a:fld id="{858950CB-9D38-4674-AFA4-29E96D793B69}" type="slidenum">
              <a:rPr lang="en-US" smtClean="0"/>
              <a:t>46</a:t>
            </a:fld>
            <a:endParaRPr lang="en-US"/>
          </a:p>
        </p:txBody>
      </p:sp>
    </p:spTree>
    <p:extLst>
      <p:ext uri="{BB962C8B-B14F-4D97-AF65-F5344CB8AC3E}">
        <p14:creationId xmlns:p14="http://schemas.microsoft.com/office/powerpoint/2010/main" val="1234272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8950CB-9D38-4674-AFA4-29E96D793B69}" type="slidenum">
              <a:rPr lang="en-US" smtClean="0"/>
              <a:t>47</a:t>
            </a:fld>
            <a:endParaRPr lang="en-US"/>
          </a:p>
        </p:txBody>
      </p:sp>
    </p:spTree>
    <p:extLst>
      <p:ext uri="{BB962C8B-B14F-4D97-AF65-F5344CB8AC3E}">
        <p14:creationId xmlns:p14="http://schemas.microsoft.com/office/powerpoint/2010/main" val="3085157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LabVIEW</a:t>
            </a:r>
            <a:r>
              <a:rPr lang="en-US" dirty="0" smtClean="0"/>
              <a:t> controls </a:t>
            </a:r>
            <a:r>
              <a:rPr lang="en-US" dirty="0" err="1" smtClean="0"/>
              <a:t>setpoints</a:t>
            </a:r>
            <a:endParaRPr lang="en-US" dirty="0" smtClean="0"/>
          </a:p>
          <a:p>
            <a:r>
              <a:rPr lang="en-US" dirty="0" smtClean="0"/>
              <a:t>Microcontroller realizes feedback control &amp; data acquisition</a:t>
            </a:r>
          </a:p>
          <a:p>
            <a:r>
              <a:rPr lang="en-US" dirty="0" smtClean="0"/>
              <a:t>Data fed back to </a:t>
            </a:r>
            <a:r>
              <a:rPr lang="en-US" dirty="0" err="1" smtClean="0"/>
              <a:t>LabVIEW</a:t>
            </a:r>
            <a:r>
              <a:rPr lang="en-US" dirty="0" smtClean="0"/>
              <a:t> and saved to CSV</a:t>
            </a:r>
          </a:p>
          <a:p>
            <a:r>
              <a:rPr lang="en-US" dirty="0" smtClean="0"/>
              <a:t>Feedback control for temperature, feed forward control for target wheel position and distance </a:t>
            </a:r>
          </a:p>
          <a:p>
            <a:endParaRPr lang="en-US" dirty="0"/>
          </a:p>
        </p:txBody>
      </p:sp>
      <p:sp>
        <p:nvSpPr>
          <p:cNvPr id="4" name="Slide Number Placeholder 3"/>
          <p:cNvSpPr>
            <a:spLocks noGrp="1"/>
          </p:cNvSpPr>
          <p:nvPr>
            <p:ph type="sldNum" sz="quarter" idx="10"/>
          </p:nvPr>
        </p:nvSpPr>
        <p:spPr/>
        <p:txBody>
          <a:bodyPr/>
          <a:lstStyle/>
          <a:p>
            <a:fld id="{858950CB-9D38-4674-AFA4-29E96D793B69}" type="slidenum">
              <a:rPr lang="en-US" smtClean="0"/>
              <a:t>48</a:t>
            </a:fld>
            <a:endParaRPr lang="en-US"/>
          </a:p>
        </p:txBody>
      </p:sp>
    </p:spTree>
    <p:extLst>
      <p:ext uri="{BB962C8B-B14F-4D97-AF65-F5344CB8AC3E}">
        <p14:creationId xmlns:p14="http://schemas.microsoft.com/office/powerpoint/2010/main" val="3006479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BIGGER</a:t>
            </a:r>
            <a:r>
              <a:rPr lang="en-US" baseline="0" dirty="0" smtClean="0"/>
              <a:t> ERROR BUDGET…</a:t>
            </a:r>
            <a:endParaRPr lang="en-US" dirty="0"/>
          </a:p>
        </p:txBody>
      </p:sp>
      <p:sp>
        <p:nvSpPr>
          <p:cNvPr id="4" name="Slide Number Placeholder 3"/>
          <p:cNvSpPr>
            <a:spLocks noGrp="1"/>
          </p:cNvSpPr>
          <p:nvPr>
            <p:ph type="sldNum" sz="quarter" idx="10"/>
          </p:nvPr>
        </p:nvSpPr>
        <p:spPr/>
        <p:txBody>
          <a:bodyPr/>
          <a:lstStyle/>
          <a:p>
            <a:fld id="{858950CB-9D38-4674-AFA4-29E96D793B69}" type="slidenum">
              <a:rPr lang="en-US" smtClean="0"/>
              <a:t>52</a:t>
            </a:fld>
            <a:endParaRPr lang="en-US"/>
          </a:p>
        </p:txBody>
      </p:sp>
    </p:spTree>
    <p:extLst>
      <p:ext uri="{BB962C8B-B14F-4D97-AF65-F5344CB8AC3E}">
        <p14:creationId xmlns:p14="http://schemas.microsoft.com/office/powerpoint/2010/main" val="4150981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2400" dirty="0" smtClean="0"/>
              <a:t>Utilized infrared heating lamps to heat up electrical components.</a:t>
            </a:r>
          </a:p>
          <a:p>
            <a:pPr lvl="2"/>
            <a:r>
              <a:rPr lang="en-US" sz="2400" dirty="0" smtClean="0"/>
              <a:t>Commanded the temperatures of the components.</a:t>
            </a:r>
          </a:p>
          <a:p>
            <a:endParaRPr lang="en-US" dirty="0"/>
          </a:p>
        </p:txBody>
      </p:sp>
      <p:sp>
        <p:nvSpPr>
          <p:cNvPr id="4" name="Slide Number Placeholder 3"/>
          <p:cNvSpPr>
            <a:spLocks noGrp="1"/>
          </p:cNvSpPr>
          <p:nvPr>
            <p:ph type="sldNum" sz="quarter" idx="10"/>
          </p:nvPr>
        </p:nvSpPr>
        <p:spPr/>
        <p:txBody>
          <a:bodyPr/>
          <a:lstStyle/>
          <a:p>
            <a:fld id="{8DD72DB1-C85C-EC46-9A63-4D442EDEECA4}" type="slidenum">
              <a:rPr lang="en-US" smtClean="0"/>
              <a:t>59</a:t>
            </a:fld>
            <a:endParaRPr lang="en-US"/>
          </a:p>
        </p:txBody>
      </p:sp>
    </p:spTree>
    <p:extLst>
      <p:ext uri="{BB962C8B-B14F-4D97-AF65-F5344CB8AC3E}">
        <p14:creationId xmlns:p14="http://schemas.microsoft.com/office/powerpoint/2010/main" val="3051323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8950CB-9D38-4674-AFA4-29E96D793B69}" type="slidenum">
              <a:rPr lang="en-US" smtClean="0"/>
              <a:t>93</a:t>
            </a:fld>
            <a:endParaRPr lang="en-US"/>
          </a:p>
        </p:txBody>
      </p:sp>
    </p:spTree>
    <p:extLst>
      <p:ext uri="{BB962C8B-B14F-4D97-AF65-F5344CB8AC3E}">
        <p14:creationId xmlns:p14="http://schemas.microsoft.com/office/powerpoint/2010/main" val="2131175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Complex</a:t>
            </a:r>
            <a:r>
              <a:rPr lang="en-US" sz="1200" baseline="0" dirty="0" smtClean="0"/>
              <a:t> wiring … </a:t>
            </a:r>
            <a:r>
              <a:rPr lang="en-US" sz="1200" dirty="0" smtClean="0"/>
              <a:t>currently used for recording temperature data aboard spacecraft</a:t>
            </a:r>
            <a:endParaRPr lang="en-US" dirty="0"/>
          </a:p>
        </p:txBody>
      </p:sp>
      <p:sp>
        <p:nvSpPr>
          <p:cNvPr id="4" name="Slide Number Placeholder 3"/>
          <p:cNvSpPr>
            <a:spLocks noGrp="1"/>
          </p:cNvSpPr>
          <p:nvPr>
            <p:ph type="sldNum" sz="quarter" idx="10"/>
          </p:nvPr>
        </p:nvSpPr>
        <p:spPr/>
        <p:txBody>
          <a:bodyPr/>
          <a:lstStyle/>
          <a:p>
            <a:fld id="{8DD72DB1-C85C-EC46-9A63-4D442EDEECA4}" type="slidenum">
              <a:rPr lang="en-US" smtClean="0"/>
              <a:t>5</a:t>
            </a:fld>
            <a:endParaRPr lang="en-US"/>
          </a:p>
        </p:txBody>
      </p:sp>
    </p:spTree>
    <p:extLst>
      <p:ext uri="{BB962C8B-B14F-4D97-AF65-F5344CB8AC3E}">
        <p14:creationId xmlns:p14="http://schemas.microsoft.com/office/powerpoint/2010/main" val="3775648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8950CB-9D38-4674-AFA4-29E96D793B69}" type="slidenum">
              <a:rPr lang="en-US" smtClean="0"/>
              <a:t>6</a:t>
            </a:fld>
            <a:endParaRPr lang="en-US"/>
          </a:p>
        </p:txBody>
      </p:sp>
    </p:spTree>
    <p:extLst>
      <p:ext uri="{BB962C8B-B14F-4D97-AF65-F5344CB8AC3E}">
        <p14:creationId xmlns:p14="http://schemas.microsoft.com/office/powerpoint/2010/main" val="2704720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8950CB-9D38-4674-AFA4-29E96D793B69}" type="slidenum">
              <a:rPr lang="en-US" smtClean="0"/>
              <a:t>9</a:t>
            </a:fld>
            <a:endParaRPr lang="en-US"/>
          </a:p>
        </p:txBody>
      </p:sp>
    </p:spTree>
    <p:extLst>
      <p:ext uri="{BB962C8B-B14F-4D97-AF65-F5344CB8AC3E}">
        <p14:creationId xmlns:p14="http://schemas.microsoft.com/office/powerpoint/2010/main" val="3658699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8950CB-9D38-4674-AFA4-29E96D793B69}" type="slidenum">
              <a:rPr lang="en-US" smtClean="0"/>
              <a:t>10</a:t>
            </a:fld>
            <a:endParaRPr lang="en-US"/>
          </a:p>
        </p:txBody>
      </p:sp>
    </p:spTree>
    <p:extLst>
      <p:ext uri="{BB962C8B-B14F-4D97-AF65-F5344CB8AC3E}">
        <p14:creationId xmlns:p14="http://schemas.microsoft.com/office/powerpoint/2010/main" val="287832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8950CB-9D38-4674-AFA4-29E96D793B69}" type="slidenum">
              <a:rPr lang="en-US" smtClean="0"/>
              <a:t>11</a:t>
            </a:fld>
            <a:endParaRPr lang="en-US"/>
          </a:p>
        </p:txBody>
      </p:sp>
    </p:spTree>
    <p:extLst>
      <p:ext uri="{BB962C8B-B14F-4D97-AF65-F5344CB8AC3E}">
        <p14:creationId xmlns:p14="http://schemas.microsoft.com/office/powerpoint/2010/main" val="1714744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8950CB-9D38-4674-AFA4-29E96D793B69}" type="slidenum">
              <a:rPr lang="en-US" smtClean="0"/>
              <a:t>12</a:t>
            </a:fld>
            <a:endParaRPr lang="en-US"/>
          </a:p>
        </p:txBody>
      </p:sp>
    </p:spTree>
    <p:extLst>
      <p:ext uri="{BB962C8B-B14F-4D97-AF65-F5344CB8AC3E}">
        <p14:creationId xmlns:p14="http://schemas.microsoft.com/office/powerpoint/2010/main" val="2646158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8950CB-9D38-4674-AFA4-29E96D793B69}" type="slidenum">
              <a:rPr lang="en-US" smtClean="0"/>
              <a:t>13</a:t>
            </a:fld>
            <a:endParaRPr lang="en-US"/>
          </a:p>
        </p:txBody>
      </p:sp>
    </p:spTree>
    <p:extLst>
      <p:ext uri="{BB962C8B-B14F-4D97-AF65-F5344CB8AC3E}">
        <p14:creationId xmlns:p14="http://schemas.microsoft.com/office/powerpoint/2010/main" val="2872269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are we talking</a:t>
            </a:r>
            <a:r>
              <a:rPr lang="en-US" baseline="0" dirty="0" smtClean="0"/>
              <a:t> about this first</a:t>
            </a:r>
            <a:endParaRPr lang="en-US" dirty="0"/>
          </a:p>
        </p:txBody>
      </p:sp>
      <p:sp>
        <p:nvSpPr>
          <p:cNvPr id="4" name="Slide Number Placeholder 3"/>
          <p:cNvSpPr>
            <a:spLocks noGrp="1"/>
          </p:cNvSpPr>
          <p:nvPr>
            <p:ph type="sldNum" sz="quarter" idx="10"/>
          </p:nvPr>
        </p:nvSpPr>
        <p:spPr/>
        <p:txBody>
          <a:bodyPr/>
          <a:lstStyle/>
          <a:p>
            <a:fld id="{858950CB-9D38-4674-AFA4-29E96D793B69}" type="slidenum">
              <a:rPr lang="en-US" smtClean="0"/>
              <a:t>16</a:t>
            </a:fld>
            <a:endParaRPr lang="en-US"/>
          </a:p>
        </p:txBody>
      </p:sp>
    </p:spTree>
    <p:extLst>
      <p:ext uri="{BB962C8B-B14F-4D97-AF65-F5344CB8AC3E}">
        <p14:creationId xmlns:p14="http://schemas.microsoft.com/office/powerpoint/2010/main" val="629872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140030" y="6344942"/>
            <a:ext cx="2396346" cy="365125"/>
          </a:xfrm>
        </p:spPr>
        <p:txBody>
          <a:bodyPr/>
          <a:lstStyle/>
          <a:p>
            <a:fld id="{526ED6DE-E0BF-4538-B06F-310A1FC286E5}" type="datetime4">
              <a:rPr lang="en-US" smtClean="0"/>
              <a:t>October 13, 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66797" y="6356350"/>
            <a:ext cx="2400945" cy="365125"/>
          </a:xfrm>
        </p:spPr>
        <p:txBody>
          <a:bodyPr/>
          <a:lstStyle/>
          <a:p>
            <a:fld id="{D99BB9F6-CD38-42FF-8367-3396AECB40AF}" type="slidenum">
              <a:rPr lang="en-US" smtClean="0"/>
              <a:t>‹#›</a:t>
            </a:fld>
            <a:endParaRPr lang="en-US"/>
          </a:p>
        </p:txBody>
      </p:sp>
    </p:spTree>
    <p:extLst>
      <p:ext uri="{BB962C8B-B14F-4D97-AF65-F5344CB8AC3E}">
        <p14:creationId xmlns:p14="http://schemas.microsoft.com/office/powerpoint/2010/main" val="995588933"/>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812464-E220-4BE8-9A51-D356B9A5BB79}" type="datetime4">
              <a:rPr lang="en-US" smtClean="0"/>
              <a:t>October 13, 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9BB9F6-CD38-42FF-8367-3396AECB40AF}" type="slidenum">
              <a:rPr lang="en-US" smtClean="0"/>
              <a:t>‹#›</a:t>
            </a:fld>
            <a:endParaRPr lang="en-US"/>
          </a:p>
        </p:txBody>
      </p:sp>
    </p:spTree>
    <p:extLst>
      <p:ext uri="{BB962C8B-B14F-4D97-AF65-F5344CB8AC3E}">
        <p14:creationId xmlns:p14="http://schemas.microsoft.com/office/powerpoint/2010/main" val="245744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3657B3-D99D-4C01-8396-898DE970F788}" type="datetime4">
              <a:rPr lang="en-US" smtClean="0"/>
              <a:t>October 13, 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9BB9F6-CD38-42FF-8367-3396AECB40AF}" type="slidenum">
              <a:rPr lang="en-US" smtClean="0"/>
              <a:t>‹#›</a:t>
            </a:fld>
            <a:endParaRPr lang="en-US"/>
          </a:p>
        </p:txBody>
      </p:sp>
    </p:spTree>
    <p:extLst>
      <p:ext uri="{BB962C8B-B14F-4D97-AF65-F5344CB8AC3E}">
        <p14:creationId xmlns:p14="http://schemas.microsoft.com/office/powerpoint/2010/main" val="176637966"/>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z="1400"/>
            </a:lvl1pPr>
          </a:lstStyle>
          <a:p>
            <a:fld id="{92DF5FAC-F008-4BE4-A837-E197CE72E7B5}" type="datetime4">
              <a:rPr lang="en-US" smtClean="0"/>
              <a:t>October 13, 2014</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1600"/>
            </a:lvl1pPr>
          </a:lstStyle>
          <a:p>
            <a:fld id="{D99BB9F6-CD38-42FF-8367-3396AECB40AF}" type="slidenum">
              <a:rPr lang="en-US" smtClean="0"/>
              <a:pPr/>
              <a:t>‹#›</a:t>
            </a:fld>
            <a:endParaRPr lang="en-US" dirty="0"/>
          </a:p>
        </p:txBody>
      </p:sp>
    </p:spTree>
    <p:extLst>
      <p:ext uri="{BB962C8B-B14F-4D97-AF65-F5344CB8AC3E}">
        <p14:creationId xmlns:p14="http://schemas.microsoft.com/office/powerpoint/2010/main" val="1105438334"/>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BEAE12-C638-4C0E-B8E0-317E2E2A139D}" type="datetime4">
              <a:rPr lang="en-US" smtClean="0"/>
              <a:t>October 13, 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9BB9F6-CD38-42FF-8367-3396AECB40AF}" type="slidenum">
              <a:rPr lang="en-US" smtClean="0"/>
              <a:t>‹#›</a:t>
            </a:fld>
            <a:endParaRPr lang="en-US"/>
          </a:p>
        </p:txBody>
      </p:sp>
    </p:spTree>
    <p:extLst>
      <p:ext uri="{BB962C8B-B14F-4D97-AF65-F5344CB8AC3E}">
        <p14:creationId xmlns:p14="http://schemas.microsoft.com/office/powerpoint/2010/main" val="3500102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A6A1833-ED54-42B5-B856-DEE26E9095AA}" type="datetime4">
              <a:rPr lang="en-US" smtClean="0"/>
              <a:t>October 13, 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9BB9F6-CD38-42FF-8367-3396AECB40AF}" type="slidenum">
              <a:rPr lang="en-US" smtClean="0"/>
              <a:t>‹#›</a:t>
            </a:fld>
            <a:endParaRPr lang="en-US"/>
          </a:p>
        </p:txBody>
      </p:sp>
    </p:spTree>
    <p:extLst>
      <p:ext uri="{BB962C8B-B14F-4D97-AF65-F5344CB8AC3E}">
        <p14:creationId xmlns:p14="http://schemas.microsoft.com/office/powerpoint/2010/main" val="1080098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68290B-C5E0-4B4F-A960-C1A49B5D12D8}" type="datetime4">
              <a:rPr lang="en-US" smtClean="0"/>
              <a:t>October 13, 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9BB9F6-CD38-42FF-8367-3396AECB40AF}" type="slidenum">
              <a:rPr lang="en-US" smtClean="0"/>
              <a:t>‹#›</a:t>
            </a:fld>
            <a:endParaRPr lang="en-US"/>
          </a:p>
        </p:txBody>
      </p:sp>
    </p:spTree>
    <p:extLst>
      <p:ext uri="{BB962C8B-B14F-4D97-AF65-F5344CB8AC3E}">
        <p14:creationId xmlns:p14="http://schemas.microsoft.com/office/powerpoint/2010/main" val="1081343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DFB03B3-E36E-4FC6-BD56-CBB03D995FE6}" type="datetime4">
              <a:rPr lang="en-US" smtClean="0"/>
              <a:t>October 13, 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9BB9F6-CD38-42FF-8367-3396AECB40AF}" type="slidenum">
              <a:rPr lang="en-US" smtClean="0"/>
              <a:t>‹#›</a:t>
            </a:fld>
            <a:endParaRPr lang="en-US"/>
          </a:p>
        </p:txBody>
      </p:sp>
    </p:spTree>
    <p:extLst>
      <p:ext uri="{BB962C8B-B14F-4D97-AF65-F5344CB8AC3E}">
        <p14:creationId xmlns:p14="http://schemas.microsoft.com/office/powerpoint/2010/main" val="19990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1C1D62-2935-45B3-B95A-0929CFAE6BEF}" type="datetime4">
              <a:rPr lang="en-US" smtClean="0"/>
              <a:t>October 13, 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9BB9F6-CD38-42FF-8367-3396AECB40AF}" type="slidenum">
              <a:rPr lang="en-US" smtClean="0"/>
              <a:t>‹#›</a:t>
            </a:fld>
            <a:endParaRPr lang="en-US"/>
          </a:p>
        </p:txBody>
      </p:sp>
    </p:spTree>
    <p:extLst>
      <p:ext uri="{BB962C8B-B14F-4D97-AF65-F5344CB8AC3E}">
        <p14:creationId xmlns:p14="http://schemas.microsoft.com/office/powerpoint/2010/main" val="2282638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DB8C4F-323D-4A40-A68B-775D66550241}" type="datetime4">
              <a:rPr lang="en-US" smtClean="0"/>
              <a:t>October 13, 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9BB9F6-CD38-42FF-8367-3396AECB40AF}" type="slidenum">
              <a:rPr lang="en-US" smtClean="0"/>
              <a:t>‹#›</a:t>
            </a:fld>
            <a:endParaRPr lang="en-US"/>
          </a:p>
        </p:txBody>
      </p:sp>
    </p:spTree>
    <p:extLst>
      <p:ext uri="{BB962C8B-B14F-4D97-AF65-F5344CB8AC3E}">
        <p14:creationId xmlns:p14="http://schemas.microsoft.com/office/powerpoint/2010/main" val="156334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85D324-0A9C-47A4-86A5-C35EF93478E9}" type="datetime4">
              <a:rPr lang="en-US" smtClean="0"/>
              <a:t>October 13, 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9BB9F6-CD38-42FF-8367-3396AECB40AF}" type="slidenum">
              <a:rPr lang="en-US" smtClean="0"/>
              <a:t>‹#›</a:t>
            </a:fld>
            <a:endParaRPr lang="en-US"/>
          </a:p>
        </p:txBody>
      </p:sp>
    </p:spTree>
    <p:extLst>
      <p:ext uri="{BB962C8B-B14F-4D97-AF65-F5344CB8AC3E}">
        <p14:creationId xmlns:p14="http://schemas.microsoft.com/office/powerpoint/2010/main" val="139379232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4" Type="http://schemas.openxmlformats.org/officeDocument/2006/relationships/image" Target="../media/image2.jpeg"/><Relationship Id="rId1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82754" y="0"/>
            <a:ext cx="9826492"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82755" y="1325563"/>
            <a:ext cx="9826491"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08679" y="6344942"/>
            <a:ext cx="2396346" cy="365125"/>
          </a:xfrm>
          <a:prstGeom prst="rect">
            <a:avLst/>
          </a:prstGeom>
        </p:spPr>
        <p:txBody>
          <a:bodyPr vert="horz" lIns="91440" tIns="45720" rIns="91440" bIns="45720" rtlCol="0" anchor="ctr"/>
          <a:lstStyle>
            <a:lvl1pPr algn="l">
              <a:defRPr sz="1400">
                <a:solidFill>
                  <a:schemeClr val="tx1"/>
                </a:solidFill>
              </a:defRPr>
            </a:lvl1pPr>
          </a:lstStyle>
          <a:p>
            <a:fld id="{D3B04D4A-F827-419A-98A7-2C146C9EC596}" type="datetime4">
              <a:rPr lang="en-US" smtClean="0"/>
              <a:t>October 13, 2014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592923" y="6356350"/>
            <a:ext cx="2400945" cy="365125"/>
          </a:xfrm>
          <a:prstGeom prst="rect">
            <a:avLst/>
          </a:prstGeom>
        </p:spPr>
        <p:txBody>
          <a:bodyPr vert="horz" lIns="91440" tIns="45720" rIns="91440" bIns="45720" rtlCol="0" anchor="ctr"/>
          <a:lstStyle>
            <a:lvl1pPr algn="r">
              <a:defRPr sz="1600">
                <a:solidFill>
                  <a:schemeClr val="tx1"/>
                </a:solidFill>
              </a:defRPr>
            </a:lvl1pPr>
          </a:lstStyle>
          <a:p>
            <a:fld id="{D99BB9F6-CD38-42FF-8367-3396AECB40AF}" type="slidenum">
              <a:rPr lang="en-US" smtClean="0"/>
              <a:pPr/>
              <a:t>‹#›</a:t>
            </a:fld>
            <a:endParaRPr lang="en-US" dirty="0"/>
          </a:p>
        </p:txBody>
      </p:sp>
      <p:pic>
        <p:nvPicPr>
          <p:cNvPr id="10" name="Picture 2" descr="http://www.neudesic.com/wp-content/uploads/2013/12/ball-aerospace.jp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1240021" y="43923"/>
            <a:ext cx="890933" cy="8044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atomictango.com/wp-content/uploads/2011/01/CU_Logo-299x2991.jp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07469" y="83233"/>
            <a:ext cx="844510" cy="765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59636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iming>
    <p:tnLst>
      <p:par>
        <p:cTn xmlns:p14="http://schemas.microsoft.com/office/powerpoint/2010/main" id="1" dur="indefinite" restart="never" nodeType="tmRoot"/>
      </p:par>
    </p:tnLst>
  </p:timing>
  <p:hf hdr="0" ftr="0"/>
  <p:txStyles>
    <p:title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2.jpeg"/><Relationship Id="rId5" Type="http://schemas.openxmlformats.org/officeDocument/2006/relationships/image" Target="../media/image3.png"/><Relationship Id="rId6" Type="http://schemas.openxmlformats.org/officeDocument/2006/relationships/image" Target="../media/image5.jpg"/><Relationship Id="rId7"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1" Type="http://schemas.openxmlformats.org/officeDocument/2006/relationships/slideLayout" Target="../slideLayouts/slideLayout2.xml"/><Relationship Id="rId2" Type="http://schemas.openxmlformats.org/officeDocument/2006/relationships/diagramData" Target="../diagrams/data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8.xml"/><Relationship Id="rId4" Type="http://schemas.openxmlformats.org/officeDocument/2006/relationships/diagramQuickStyle" Target="../diagrams/quickStyle8.xml"/><Relationship Id="rId5" Type="http://schemas.openxmlformats.org/officeDocument/2006/relationships/diagramColors" Target="../diagrams/colors8.xml"/><Relationship Id="rId6" Type="http://schemas.microsoft.com/office/2007/relationships/diagramDrawing" Target="../diagrams/drawing8.xml"/><Relationship Id="rId1" Type="http://schemas.openxmlformats.org/officeDocument/2006/relationships/slideLayout" Target="../slideLayouts/slideLayout2.xml"/><Relationship Id="rId2" Type="http://schemas.openxmlformats.org/officeDocument/2006/relationships/diagramData" Target="../diagrams/data8.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9.xml"/><Relationship Id="rId4" Type="http://schemas.openxmlformats.org/officeDocument/2006/relationships/diagramLayout" Target="../diagrams/layout9.xml"/><Relationship Id="rId5" Type="http://schemas.openxmlformats.org/officeDocument/2006/relationships/diagramQuickStyle" Target="../diagrams/quickStyle9.xml"/><Relationship Id="rId6" Type="http://schemas.openxmlformats.org/officeDocument/2006/relationships/diagramColors" Target="../diagrams/colors9.xml"/><Relationship Id="rId7" Type="http://schemas.microsoft.com/office/2007/relationships/diagramDrawing" Target="../diagrams/drawing9.xml"/><Relationship Id="rId8" Type="http://schemas.openxmlformats.org/officeDocument/2006/relationships/image" Target="../media/image23.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0.xml"/><Relationship Id="rId4" Type="http://schemas.openxmlformats.org/officeDocument/2006/relationships/diagramQuickStyle" Target="../diagrams/quickStyle10.xml"/><Relationship Id="rId5" Type="http://schemas.openxmlformats.org/officeDocument/2006/relationships/diagramColors" Target="../diagrams/colors10.xml"/><Relationship Id="rId6" Type="http://schemas.microsoft.com/office/2007/relationships/diagramDrawing" Target="../diagrams/drawing10.xml"/><Relationship Id="rId1" Type="http://schemas.openxmlformats.org/officeDocument/2006/relationships/slideLayout" Target="../slideLayouts/slideLayout2.xml"/><Relationship Id="rId2" Type="http://schemas.openxmlformats.org/officeDocument/2006/relationships/diagramData" Target="../diagrams/data10.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1.xml"/><Relationship Id="rId4" Type="http://schemas.openxmlformats.org/officeDocument/2006/relationships/diagramQuickStyle" Target="../diagrams/quickStyle11.xml"/><Relationship Id="rId5" Type="http://schemas.openxmlformats.org/officeDocument/2006/relationships/diagramColors" Target="../diagrams/colors11.xml"/><Relationship Id="rId6" Type="http://schemas.microsoft.com/office/2007/relationships/diagramDrawing" Target="../diagrams/drawing11.xml"/><Relationship Id="rId7" Type="http://schemas.openxmlformats.org/officeDocument/2006/relationships/image" Target="../media/image24.jpeg"/><Relationship Id="rId1" Type="http://schemas.openxmlformats.org/officeDocument/2006/relationships/slideLayout" Target="../slideLayouts/slideLayout1.xml"/><Relationship Id="rId2" Type="http://schemas.openxmlformats.org/officeDocument/2006/relationships/diagramData" Target="../diagrams/data1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2.xml"/><Relationship Id="rId4" Type="http://schemas.openxmlformats.org/officeDocument/2006/relationships/diagramQuickStyle" Target="../diagrams/quickStyle12.xml"/><Relationship Id="rId5" Type="http://schemas.openxmlformats.org/officeDocument/2006/relationships/diagramColors" Target="../diagrams/colors12.xml"/><Relationship Id="rId6" Type="http://schemas.microsoft.com/office/2007/relationships/diagramDrawing" Target="../diagrams/drawing12.xml"/><Relationship Id="rId7" Type="http://schemas.openxmlformats.org/officeDocument/2006/relationships/image" Target="../media/image25.JPG"/><Relationship Id="rId1" Type="http://schemas.openxmlformats.org/officeDocument/2006/relationships/slideLayout" Target="../slideLayouts/slideLayout1.xml"/><Relationship Id="rId2" Type="http://schemas.openxmlformats.org/officeDocument/2006/relationships/diagramData" Target="../diagrams/data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3.xml"/><Relationship Id="rId4" Type="http://schemas.openxmlformats.org/officeDocument/2006/relationships/diagramQuickStyle" Target="../diagrams/quickStyle13.xml"/><Relationship Id="rId5" Type="http://schemas.openxmlformats.org/officeDocument/2006/relationships/diagramColors" Target="../diagrams/colors13.xml"/><Relationship Id="rId6" Type="http://schemas.microsoft.com/office/2007/relationships/diagramDrawing" Target="../diagrams/drawing13.xml"/><Relationship Id="rId7" Type="http://schemas.openxmlformats.org/officeDocument/2006/relationships/image" Target="../media/image26.JPG"/><Relationship Id="rId1" Type="http://schemas.openxmlformats.org/officeDocument/2006/relationships/slideLayout" Target="../slideLayouts/slideLayout2.xml"/><Relationship Id="rId2" Type="http://schemas.openxmlformats.org/officeDocument/2006/relationships/diagramData" Target="../diagrams/data1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4.xml"/><Relationship Id="rId4" Type="http://schemas.openxmlformats.org/officeDocument/2006/relationships/diagramQuickStyle" Target="../diagrams/quickStyle14.xml"/><Relationship Id="rId5" Type="http://schemas.openxmlformats.org/officeDocument/2006/relationships/diagramColors" Target="../diagrams/colors14.xml"/><Relationship Id="rId6" Type="http://schemas.microsoft.com/office/2007/relationships/diagramDrawing" Target="../diagrams/drawing14.xml"/><Relationship Id="rId1" Type="http://schemas.openxmlformats.org/officeDocument/2006/relationships/slideLayout" Target="../slideLayouts/slideLayout2.xml"/><Relationship Id="rId2" Type="http://schemas.openxmlformats.org/officeDocument/2006/relationships/diagramData" Target="../diagrams/data1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5.xml"/><Relationship Id="rId4" Type="http://schemas.openxmlformats.org/officeDocument/2006/relationships/diagramQuickStyle" Target="../diagrams/quickStyle15.xml"/><Relationship Id="rId5" Type="http://schemas.openxmlformats.org/officeDocument/2006/relationships/diagramColors" Target="../diagrams/colors15.xml"/><Relationship Id="rId6" Type="http://schemas.microsoft.com/office/2007/relationships/diagramDrawing" Target="../diagrams/drawing15.xml"/><Relationship Id="rId7" Type="http://schemas.openxmlformats.org/officeDocument/2006/relationships/image" Target="../media/image27.png"/><Relationship Id="rId8"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diagramData" Target="../diagrams/data15.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6.xml"/><Relationship Id="rId4" Type="http://schemas.openxmlformats.org/officeDocument/2006/relationships/diagramLayout" Target="../diagrams/layout16.xml"/><Relationship Id="rId5" Type="http://schemas.openxmlformats.org/officeDocument/2006/relationships/diagramQuickStyle" Target="../diagrams/quickStyle16.xml"/><Relationship Id="rId6" Type="http://schemas.openxmlformats.org/officeDocument/2006/relationships/diagramColors" Target="../diagrams/colors16.xml"/><Relationship Id="rId7" Type="http://schemas.microsoft.com/office/2007/relationships/diagramDrawing" Target="../diagrams/drawing16.xml"/><Relationship Id="rId8" Type="http://schemas.openxmlformats.org/officeDocument/2006/relationships/image" Target="../media/image30.jpg"/><Relationship Id="rId1" Type="http://schemas.openxmlformats.org/officeDocument/2006/relationships/slideLayout" Target="../slideLayouts/slideLayout1.xml"/><Relationship Id="rId2" Type="http://schemas.openxmlformats.org/officeDocument/2006/relationships/image" Target="../media/image29.jpg"/></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jpeg"/><Relationship Id="rId7" Type="http://schemas.openxmlformats.org/officeDocument/2006/relationships/image" Target="../media/image35.jpeg"/><Relationship Id="rId8" Type="http://schemas.openxmlformats.org/officeDocument/2006/relationships/image" Target="../media/image36.jpg"/><Relationship Id="rId9" Type="http://schemas.openxmlformats.org/officeDocument/2006/relationships/image" Target="../media/image37.jpg"/><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7.xml"/><Relationship Id="rId4" Type="http://schemas.openxmlformats.org/officeDocument/2006/relationships/diagramLayout" Target="../diagrams/layout17.xml"/><Relationship Id="rId5" Type="http://schemas.openxmlformats.org/officeDocument/2006/relationships/diagramQuickStyle" Target="../diagrams/quickStyle17.xml"/><Relationship Id="rId6" Type="http://schemas.openxmlformats.org/officeDocument/2006/relationships/diagramColors" Target="../diagrams/colors17.xml"/><Relationship Id="rId7" Type="http://schemas.microsoft.com/office/2007/relationships/diagramDrawing" Target="../diagrams/drawing17.xml"/><Relationship Id="rId8" Type="http://schemas.openxmlformats.org/officeDocument/2006/relationships/image" Target="../media/image38.jpeg"/><Relationship Id="rId9"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8.xml"/><Relationship Id="rId4" Type="http://schemas.openxmlformats.org/officeDocument/2006/relationships/diagramQuickStyle" Target="../diagrams/quickStyle18.xml"/><Relationship Id="rId5" Type="http://schemas.openxmlformats.org/officeDocument/2006/relationships/diagramColors" Target="../diagrams/colors18.xml"/><Relationship Id="rId6" Type="http://schemas.microsoft.com/office/2007/relationships/diagramDrawing" Target="../diagrams/drawing18.xml"/><Relationship Id="rId7" Type="http://schemas.openxmlformats.org/officeDocument/2006/relationships/image" Target="../media/image39.jpg"/><Relationship Id="rId1" Type="http://schemas.openxmlformats.org/officeDocument/2006/relationships/slideLayout" Target="../slideLayouts/slideLayout2.xml"/><Relationship Id="rId2" Type="http://schemas.openxmlformats.org/officeDocument/2006/relationships/diagramData" Target="../diagrams/data18.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9.xml"/><Relationship Id="rId4" Type="http://schemas.openxmlformats.org/officeDocument/2006/relationships/diagramQuickStyle" Target="../diagrams/quickStyle19.xml"/><Relationship Id="rId5" Type="http://schemas.openxmlformats.org/officeDocument/2006/relationships/diagramColors" Target="../diagrams/colors19.xml"/><Relationship Id="rId6" Type="http://schemas.microsoft.com/office/2007/relationships/diagramDrawing" Target="../diagrams/drawing19.xml"/><Relationship Id="rId1" Type="http://schemas.openxmlformats.org/officeDocument/2006/relationships/slideLayout" Target="../slideLayouts/slideLayout2.xml"/><Relationship Id="rId2" Type="http://schemas.openxmlformats.org/officeDocument/2006/relationships/diagramData" Target="../diagrams/data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0.xml"/><Relationship Id="rId4" Type="http://schemas.openxmlformats.org/officeDocument/2006/relationships/diagramQuickStyle" Target="../diagrams/quickStyle20.xml"/><Relationship Id="rId5" Type="http://schemas.openxmlformats.org/officeDocument/2006/relationships/diagramColors" Target="../diagrams/colors20.xml"/><Relationship Id="rId6" Type="http://schemas.microsoft.com/office/2007/relationships/diagramDrawing" Target="../diagrams/drawing20.xml"/><Relationship Id="rId7"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diagramData" Target="../diagrams/data20.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1.xml"/><Relationship Id="rId4" Type="http://schemas.openxmlformats.org/officeDocument/2006/relationships/diagramLayout" Target="../diagrams/layout21.xml"/><Relationship Id="rId5" Type="http://schemas.openxmlformats.org/officeDocument/2006/relationships/diagramQuickStyle" Target="../diagrams/quickStyle21.xml"/><Relationship Id="rId6" Type="http://schemas.openxmlformats.org/officeDocument/2006/relationships/diagramColors" Target="../diagrams/colors21.xml"/><Relationship Id="rId7" Type="http://schemas.microsoft.com/office/2007/relationships/diagramDrawing" Target="../diagrams/drawing21.xml"/><Relationship Id="rId1" Type="http://schemas.openxmlformats.org/officeDocument/2006/relationships/slideLayout" Target="../slideLayouts/slideLayout2.xml"/><Relationship Id="rId2" Type="http://schemas.openxmlformats.org/officeDocument/2006/relationships/image" Target="../media/image43.jp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2.xml"/><Relationship Id="rId4" Type="http://schemas.openxmlformats.org/officeDocument/2006/relationships/diagramLayout" Target="../diagrams/layout22.xml"/><Relationship Id="rId5" Type="http://schemas.openxmlformats.org/officeDocument/2006/relationships/diagramQuickStyle" Target="../diagrams/quickStyle22.xml"/><Relationship Id="rId6" Type="http://schemas.openxmlformats.org/officeDocument/2006/relationships/diagramColors" Target="../diagrams/colors22.xml"/><Relationship Id="rId7" Type="http://schemas.microsoft.com/office/2007/relationships/diagramDrawing" Target="../diagrams/drawing22.xml"/><Relationship Id="rId8"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43.jp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3.xml"/><Relationship Id="rId4" Type="http://schemas.openxmlformats.org/officeDocument/2006/relationships/diagramLayout" Target="../diagrams/layout23.xml"/><Relationship Id="rId5" Type="http://schemas.openxmlformats.org/officeDocument/2006/relationships/diagramQuickStyle" Target="../diagrams/quickStyle23.xml"/><Relationship Id="rId6" Type="http://schemas.openxmlformats.org/officeDocument/2006/relationships/diagramColors" Target="../diagrams/colors23.xml"/><Relationship Id="rId7" Type="http://schemas.microsoft.com/office/2007/relationships/diagramDrawing" Target="../diagrams/drawing23.xml"/><Relationship Id="rId8"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43.jpg"/></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24.xml"/><Relationship Id="rId4" Type="http://schemas.openxmlformats.org/officeDocument/2006/relationships/diagramLayout" Target="../diagrams/layout24.xml"/><Relationship Id="rId5" Type="http://schemas.openxmlformats.org/officeDocument/2006/relationships/diagramQuickStyle" Target="../diagrams/quickStyle24.xml"/><Relationship Id="rId6" Type="http://schemas.openxmlformats.org/officeDocument/2006/relationships/diagramColors" Target="../diagrams/colors24.xml"/><Relationship Id="rId7" Type="http://schemas.microsoft.com/office/2007/relationships/diagramDrawing" Target="../diagrams/drawing24.xml"/><Relationship Id="rId8"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43.jpg"/></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5.xml"/><Relationship Id="rId4" Type="http://schemas.openxmlformats.org/officeDocument/2006/relationships/diagramQuickStyle" Target="../diagrams/quickStyle25.xml"/><Relationship Id="rId5" Type="http://schemas.openxmlformats.org/officeDocument/2006/relationships/diagramColors" Target="../diagrams/colors25.xml"/><Relationship Id="rId6" Type="http://schemas.microsoft.com/office/2007/relationships/diagramDrawing" Target="../diagrams/drawing25.xml"/><Relationship Id="rId7"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diagramData" Target="../diagrams/data25.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6.xml"/><Relationship Id="rId4" Type="http://schemas.openxmlformats.org/officeDocument/2006/relationships/diagramQuickStyle" Target="../diagrams/quickStyle26.xml"/><Relationship Id="rId5" Type="http://schemas.openxmlformats.org/officeDocument/2006/relationships/diagramColors" Target="../diagrams/colors26.xml"/><Relationship Id="rId6" Type="http://schemas.microsoft.com/office/2007/relationships/diagramDrawing" Target="../diagrams/drawing26.xml"/><Relationship Id="rId7" Type="http://schemas.openxmlformats.org/officeDocument/2006/relationships/image" Target="../media/image46.png"/><Relationship Id="rId8" Type="http://schemas.openxmlformats.org/officeDocument/2006/relationships/image" Target="../media/image47.png"/><Relationship Id="rId9"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diagramData" Target="../diagrams/data26.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7.xml"/><Relationship Id="rId4" Type="http://schemas.openxmlformats.org/officeDocument/2006/relationships/diagramQuickStyle" Target="../diagrams/quickStyle27.xml"/><Relationship Id="rId5" Type="http://schemas.openxmlformats.org/officeDocument/2006/relationships/diagramColors" Target="../diagrams/colors27.xml"/><Relationship Id="rId6" Type="http://schemas.microsoft.com/office/2007/relationships/diagramDrawing" Target="../diagrams/drawing27.xml"/><Relationship Id="rId7"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diagramData" Target="../diagrams/data27.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28.xml"/><Relationship Id="rId4" Type="http://schemas.openxmlformats.org/officeDocument/2006/relationships/diagramQuickStyle" Target="../diagrams/quickStyle28.xml"/><Relationship Id="rId5" Type="http://schemas.openxmlformats.org/officeDocument/2006/relationships/diagramColors" Target="../diagrams/colors28.xml"/><Relationship Id="rId6" Type="http://schemas.microsoft.com/office/2007/relationships/diagramDrawing" Target="../diagrams/drawing28.xml"/><Relationship Id="rId1" Type="http://schemas.openxmlformats.org/officeDocument/2006/relationships/slideLayout" Target="../slideLayouts/slideLayout4.xml"/><Relationship Id="rId2" Type="http://schemas.openxmlformats.org/officeDocument/2006/relationships/diagramData" Target="../diagrams/data28.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50.emf"/><Relationship Id="rId5" Type="http://schemas.openxmlformats.org/officeDocument/2006/relationships/diagramData" Target="../diagrams/data29.xml"/><Relationship Id="rId6" Type="http://schemas.openxmlformats.org/officeDocument/2006/relationships/diagramLayout" Target="../diagrams/layout29.xml"/><Relationship Id="rId7" Type="http://schemas.openxmlformats.org/officeDocument/2006/relationships/diagramQuickStyle" Target="../diagrams/quickStyle29.xml"/><Relationship Id="rId8" Type="http://schemas.openxmlformats.org/officeDocument/2006/relationships/diagramColors" Target="../diagrams/colors29.xml"/><Relationship Id="rId9" Type="http://schemas.microsoft.com/office/2007/relationships/diagramDrawing" Target="../diagrams/drawing29.xml"/><Relationship Id="rId1" Type="http://schemas.openxmlformats.org/officeDocument/2006/relationships/vmlDrawing" Target="../drawings/vmlDrawing1.vml"/><Relationship Id="rId2"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30.xml"/><Relationship Id="rId4" Type="http://schemas.openxmlformats.org/officeDocument/2006/relationships/diagramLayout" Target="../diagrams/layout30.xml"/><Relationship Id="rId5" Type="http://schemas.openxmlformats.org/officeDocument/2006/relationships/diagramQuickStyle" Target="../diagrams/quickStyle30.xml"/><Relationship Id="rId6" Type="http://schemas.openxmlformats.org/officeDocument/2006/relationships/diagramColors" Target="../diagrams/colors30.xml"/><Relationship Id="rId7" Type="http://schemas.microsoft.com/office/2007/relationships/diagramDrawing" Target="../diagrams/drawing30.xml"/><Relationship Id="rId1" Type="http://schemas.openxmlformats.org/officeDocument/2006/relationships/slideLayout" Target="../slideLayouts/slideLayout6.xml"/><Relationship Id="rId2"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31.xml"/><Relationship Id="rId4" Type="http://schemas.openxmlformats.org/officeDocument/2006/relationships/diagramQuickStyle" Target="../diagrams/quickStyle31.xml"/><Relationship Id="rId5" Type="http://schemas.openxmlformats.org/officeDocument/2006/relationships/diagramColors" Target="../diagrams/colors31.xml"/><Relationship Id="rId6" Type="http://schemas.microsoft.com/office/2007/relationships/diagramDrawing" Target="../diagrams/drawing31.xml"/><Relationship Id="rId1" Type="http://schemas.openxmlformats.org/officeDocument/2006/relationships/slideLayout" Target="../slideLayouts/slideLayout1.xml"/><Relationship Id="rId2" Type="http://schemas.openxmlformats.org/officeDocument/2006/relationships/diagramData" Target="../diagrams/data31.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32.xml"/><Relationship Id="rId4" Type="http://schemas.openxmlformats.org/officeDocument/2006/relationships/diagramQuickStyle" Target="../diagrams/quickStyle32.xml"/><Relationship Id="rId5" Type="http://schemas.openxmlformats.org/officeDocument/2006/relationships/diagramColors" Target="../diagrams/colors32.xml"/><Relationship Id="rId6" Type="http://schemas.microsoft.com/office/2007/relationships/diagramDrawing" Target="../diagrams/drawing32.xml"/><Relationship Id="rId1" Type="http://schemas.openxmlformats.org/officeDocument/2006/relationships/slideLayout" Target="../slideLayouts/slideLayout2.xml"/><Relationship Id="rId2" Type="http://schemas.openxmlformats.org/officeDocument/2006/relationships/diagramData" Target="../diagrams/data3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33.xml"/><Relationship Id="rId4" Type="http://schemas.openxmlformats.org/officeDocument/2006/relationships/diagramLayout" Target="../diagrams/layout33.xml"/><Relationship Id="rId5" Type="http://schemas.openxmlformats.org/officeDocument/2006/relationships/diagramQuickStyle" Target="../diagrams/quickStyle33.xml"/><Relationship Id="rId6" Type="http://schemas.openxmlformats.org/officeDocument/2006/relationships/diagramColors" Target="../diagrams/colors33.xml"/><Relationship Id="rId7" Type="http://schemas.microsoft.com/office/2007/relationships/diagramDrawing" Target="../diagrams/drawing33.xml"/><Relationship Id="rId8" Type="http://schemas.openxmlformats.org/officeDocument/2006/relationships/image" Target="../media/image52.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diagramData" Target="../diagrams/data34.xml"/><Relationship Id="rId5" Type="http://schemas.openxmlformats.org/officeDocument/2006/relationships/diagramLayout" Target="../diagrams/layout34.xml"/><Relationship Id="rId6" Type="http://schemas.openxmlformats.org/officeDocument/2006/relationships/diagramQuickStyle" Target="../diagrams/quickStyle34.xml"/><Relationship Id="rId7" Type="http://schemas.openxmlformats.org/officeDocument/2006/relationships/diagramColors" Target="../diagrams/colors34.xml"/><Relationship Id="rId8" Type="http://schemas.microsoft.com/office/2007/relationships/diagramDrawing" Target="../diagrams/drawing34.xm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35.xml"/><Relationship Id="rId4" Type="http://schemas.openxmlformats.org/officeDocument/2006/relationships/diagramLayout" Target="../diagrams/layout35.xml"/><Relationship Id="rId5" Type="http://schemas.openxmlformats.org/officeDocument/2006/relationships/diagramQuickStyle" Target="../diagrams/quickStyle35.xml"/><Relationship Id="rId6" Type="http://schemas.openxmlformats.org/officeDocument/2006/relationships/diagramColors" Target="../diagrams/colors35.xml"/><Relationship Id="rId7" Type="http://schemas.microsoft.com/office/2007/relationships/diagramDrawing" Target="../diagrams/drawing35.xml"/><Relationship Id="rId1" Type="http://schemas.openxmlformats.org/officeDocument/2006/relationships/slideLayout" Target="../slideLayouts/slideLayout2.xml"/><Relationship Id="rId2" Type="http://schemas.openxmlformats.org/officeDocument/2006/relationships/image" Target="../media/image54.jpg"/></Relationships>
</file>

<file path=ppt/slides/_rels/slide46.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diagramData" Target="../diagrams/data36.xml"/><Relationship Id="rId5" Type="http://schemas.openxmlformats.org/officeDocument/2006/relationships/diagramLayout" Target="../diagrams/layout36.xml"/><Relationship Id="rId6" Type="http://schemas.openxmlformats.org/officeDocument/2006/relationships/diagramQuickStyle" Target="../diagrams/quickStyle36.xml"/><Relationship Id="rId7" Type="http://schemas.openxmlformats.org/officeDocument/2006/relationships/diagramColors" Target="../diagrams/colors36.xml"/><Relationship Id="rId8" Type="http://schemas.microsoft.com/office/2007/relationships/diagramDrawing" Target="../diagrams/drawing36.xml"/><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37.xml"/><Relationship Id="rId4" Type="http://schemas.openxmlformats.org/officeDocument/2006/relationships/diagramLayout" Target="../diagrams/layout37.xml"/><Relationship Id="rId5" Type="http://schemas.openxmlformats.org/officeDocument/2006/relationships/diagramQuickStyle" Target="../diagrams/quickStyle37.xml"/><Relationship Id="rId6" Type="http://schemas.openxmlformats.org/officeDocument/2006/relationships/diagramColors" Target="../diagrams/colors37.xml"/><Relationship Id="rId7" Type="http://schemas.microsoft.com/office/2007/relationships/diagramDrawing" Target="../diagrams/drawing37.xml"/><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38.xml"/><Relationship Id="rId4" Type="http://schemas.openxmlformats.org/officeDocument/2006/relationships/diagramLayout" Target="../diagrams/layout38.xml"/><Relationship Id="rId5" Type="http://schemas.openxmlformats.org/officeDocument/2006/relationships/diagramQuickStyle" Target="../diagrams/quickStyle38.xml"/><Relationship Id="rId6" Type="http://schemas.openxmlformats.org/officeDocument/2006/relationships/diagramColors" Target="../diagrams/colors38.xml"/><Relationship Id="rId7" Type="http://schemas.microsoft.com/office/2007/relationships/diagramDrawing" Target="../diagrams/drawing38.xml"/><Relationship Id="rId8" Type="http://schemas.openxmlformats.org/officeDocument/2006/relationships/image" Target="../media/image55.em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39.xml"/><Relationship Id="rId4" Type="http://schemas.openxmlformats.org/officeDocument/2006/relationships/diagramLayout" Target="../diagrams/layout39.xml"/><Relationship Id="rId5" Type="http://schemas.openxmlformats.org/officeDocument/2006/relationships/diagramQuickStyle" Target="../diagrams/quickStyle39.xml"/><Relationship Id="rId6" Type="http://schemas.openxmlformats.org/officeDocument/2006/relationships/diagramColors" Target="../diagrams/colors39.xml"/><Relationship Id="rId7" Type="http://schemas.microsoft.com/office/2007/relationships/diagramDrawing" Target="../diagrams/drawing39.xml"/><Relationship Id="rId1" Type="http://schemas.openxmlformats.org/officeDocument/2006/relationships/slideLayout" Target="../slideLayouts/slideLayout6.xml"/><Relationship Id="rId2"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8"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40.xml"/><Relationship Id="rId4" Type="http://schemas.openxmlformats.org/officeDocument/2006/relationships/diagramQuickStyle" Target="../diagrams/quickStyle40.xml"/><Relationship Id="rId5" Type="http://schemas.openxmlformats.org/officeDocument/2006/relationships/diagramColors" Target="../diagrams/colors40.xml"/><Relationship Id="rId6" Type="http://schemas.microsoft.com/office/2007/relationships/diagramDrawing" Target="../diagrams/drawing40.xml"/><Relationship Id="rId1" Type="http://schemas.openxmlformats.org/officeDocument/2006/relationships/slideLayout" Target="../slideLayouts/slideLayout2.xml"/><Relationship Id="rId2" Type="http://schemas.openxmlformats.org/officeDocument/2006/relationships/diagramData" Target="../diagrams/data40.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41.xml"/><Relationship Id="rId4" Type="http://schemas.openxmlformats.org/officeDocument/2006/relationships/diagramQuickStyle" Target="../diagrams/quickStyle41.xml"/><Relationship Id="rId5" Type="http://schemas.openxmlformats.org/officeDocument/2006/relationships/diagramColors" Target="../diagrams/colors41.xml"/><Relationship Id="rId6" Type="http://schemas.microsoft.com/office/2007/relationships/diagramDrawing" Target="../diagrams/drawing41.xml"/><Relationship Id="rId1" Type="http://schemas.openxmlformats.org/officeDocument/2006/relationships/slideLayout" Target="../slideLayouts/slideLayout2.xml"/><Relationship Id="rId2" Type="http://schemas.openxmlformats.org/officeDocument/2006/relationships/diagramData" Target="../diagrams/data4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7.png"/></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42.xml"/><Relationship Id="rId4" Type="http://schemas.openxmlformats.org/officeDocument/2006/relationships/diagramQuickStyle" Target="../diagrams/quickStyle42.xml"/><Relationship Id="rId5" Type="http://schemas.openxmlformats.org/officeDocument/2006/relationships/diagramColors" Target="../diagrams/colors42.xml"/><Relationship Id="rId6" Type="http://schemas.microsoft.com/office/2007/relationships/diagramDrawing" Target="../diagrams/drawing42.xml"/><Relationship Id="rId7" Type="http://schemas.openxmlformats.org/officeDocument/2006/relationships/chart" Target="../charts/chart2.xml"/><Relationship Id="rId1" Type="http://schemas.openxmlformats.org/officeDocument/2006/relationships/slideLayout" Target="../slideLayouts/slideLayout2.xml"/><Relationship Id="rId2" Type="http://schemas.openxmlformats.org/officeDocument/2006/relationships/diagramData" Target="../diagrams/data4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43.xml"/><Relationship Id="rId4" Type="http://schemas.openxmlformats.org/officeDocument/2006/relationships/diagramQuickStyle" Target="../diagrams/quickStyle43.xml"/><Relationship Id="rId5" Type="http://schemas.openxmlformats.org/officeDocument/2006/relationships/diagramColors" Target="../diagrams/colors43.xml"/><Relationship Id="rId6" Type="http://schemas.microsoft.com/office/2007/relationships/diagramDrawing" Target="../diagrams/drawing43.xml"/><Relationship Id="rId1" Type="http://schemas.openxmlformats.org/officeDocument/2006/relationships/slideLayout" Target="../slideLayouts/slideLayout2.xml"/><Relationship Id="rId2" Type="http://schemas.openxmlformats.org/officeDocument/2006/relationships/diagramData" Target="../diagrams/data43.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44.xml"/><Relationship Id="rId4" Type="http://schemas.openxmlformats.org/officeDocument/2006/relationships/diagramQuickStyle" Target="../diagrams/quickStyle44.xml"/><Relationship Id="rId5" Type="http://schemas.openxmlformats.org/officeDocument/2006/relationships/diagramColors" Target="../diagrams/colors44.xml"/><Relationship Id="rId6" Type="http://schemas.microsoft.com/office/2007/relationships/diagramDrawing" Target="../diagrams/drawing44.xml"/><Relationship Id="rId1" Type="http://schemas.openxmlformats.org/officeDocument/2006/relationships/slideLayout" Target="../slideLayouts/slideLayout2.xml"/><Relationship Id="rId2" Type="http://schemas.openxmlformats.org/officeDocument/2006/relationships/diagramData" Target="../diagrams/data4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www.carloalbertoboano.com/documents/boano14templab.pdf" TargetMode="External"/><Relationship Id="rId4" Type="http://schemas.openxmlformats.org/officeDocument/2006/relationships/hyperlink" Target="http://npp.gsfc.nasa.gov/viirs.html" TargetMode="External"/><Relationship Id="rId5" Type="http://schemas.openxmlformats.org/officeDocument/2006/relationships/hyperlink" Target="http://www.spacenews.com/article/pentagon-acquisition-chief-oks-weather-satellite-plan" TargetMode="External"/><Relationship Id="rId6" Type="http://schemas.openxmlformats.org/officeDocument/2006/relationships/hyperlink" Target="http://spaceflightnow.com/news/n0206/24starshine4/" TargetMode="External"/><Relationship Id="rId7" Type="http://schemas.openxmlformats.org/officeDocument/2006/relationships/hyperlink" Target="http://www.omega.com/Temperature/pdf/OS137.pdf" TargetMode="External"/><Relationship Id="rId1" Type="http://schemas.openxmlformats.org/officeDocument/2006/relationships/slideLayout" Target="../slideLayouts/slideLayout2.xml"/><Relationship Id="rId2" Type="http://schemas.openxmlformats.org/officeDocument/2006/relationships/hyperlink" Target="http://www.nasa.gov/mission_pages/msl/multimedia/pia15106-anno.html"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45.xml"/><Relationship Id="rId4" Type="http://schemas.openxmlformats.org/officeDocument/2006/relationships/diagramQuickStyle" Target="../diagrams/quickStyle45.xml"/><Relationship Id="rId5" Type="http://schemas.openxmlformats.org/officeDocument/2006/relationships/diagramColors" Target="../diagrams/colors45.xml"/><Relationship Id="rId6" Type="http://schemas.microsoft.com/office/2007/relationships/diagramDrawing" Target="../diagrams/drawing45.xml"/><Relationship Id="rId7"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diagramData" Target="../diagrams/data4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0.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1.jpeg"/><Relationship Id="rId3" Type="http://schemas.openxmlformats.org/officeDocument/2006/relationships/image" Target="../media/image62.JPG"/></Relationships>
</file>

<file path=ppt/slides/_rels/slide68.xml.rels><?xml version="1.0" encoding="UTF-8" standalone="yes"?>
<Relationships xmlns="http://schemas.openxmlformats.org/package/2006/relationships"><Relationship Id="rId3" Type="http://schemas.openxmlformats.org/officeDocument/2006/relationships/image" Target="../media/image63.JPG"/><Relationship Id="rId4" Type="http://schemas.openxmlformats.org/officeDocument/2006/relationships/image" Target="../media/image64.JPG"/><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7" Type="http://schemas.openxmlformats.org/officeDocument/2006/relationships/image" Target="../media/image9.png"/><Relationship Id="rId8"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 Id="rId3" Type="http://schemas.openxmlformats.org/officeDocument/2006/relationships/image" Target="../media/image32.png"/></Relationships>
</file>

<file path=ppt/slides/_rels/slide72.xml.rels><?xml version="1.0" encoding="UTF-8" standalone="yes"?>
<Relationships xmlns="http://schemas.openxmlformats.org/package/2006/relationships"><Relationship Id="rId3" Type="http://schemas.openxmlformats.org/officeDocument/2006/relationships/image" Target="../media/image66.jpg"/><Relationship Id="rId4" Type="http://schemas.openxmlformats.org/officeDocument/2006/relationships/image" Target="../media/image67.jpeg"/><Relationship Id="rId1" Type="http://schemas.openxmlformats.org/officeDocument/2006/relationships/slideLayout" Target="../slideLayouts/slideLayout2.xml"/><Relationship Id="rId2" Type="http://schemas.openxmlformats.org/officeDocument/2006/relationships/image" Target="../media/image65.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 Id="rId3" Type="http://schemas.openxmlformats.org/officeDocument/2006/relationships/image" Target="../media/image3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 Id="rId3" Type="http://schemas.openxmlformats.org/officeDocument/2006/relationships/image" Target="../media/image69.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g"/><Relationship Id="rId3" Type="http://schemas.openxmlformats.org/officeDocument/2006/relationships/image" Target="../media/image71.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eg"/><Relationship Id="rId3" Type="http://schemas.openxmlformats.org/officeDocument/2006/relationships/image" Target="../media/image73.jpg"/></Relationships>
</file>

<file path=ppt/slides/_rels/slide78.xml.rels><?xml version="1.0" encoding="UTF-8" standalone="yes"?>
<Relationships xmlns="http://schemas.openxmlformats.org/package/2006/relationships"><Relationship Id="rId3" Type="http://schemas.openxmlformats.org/officeDocument/2006/relationships/image" Target="../media/image75.jpg"/><Relationship Id="rId4" Type="http://schemas.openxmlformats.org/officeDocument/2006/relationships/image" Target="../media/image76.jpg"/><Relationship Id="rId1" Type="http://schemas.openxmlformats.org/officeDocument/2006/relationships/slideLayout" Target="../slideLayouts/slideLayout2.xml"/><Relationship Id="rId2" Type="http://schemas.openxmlformats.org/officeDocument/2006/relationships/image" Target="../media/image74.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1" Type="http://schemas.openxmlformats.org/officeDocument/2006/relationships/diagramColors" Target="../diagrams/colors5.xml"/><Relationship Id="rId12" Type="http://schemas.microsoft.com/office/2007/relationships/diagramDrawing" Target="../diagrams/drawing5.xml"/><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microsoft.com/office/2007/relationships/hdphoto" Target="../media/hdphoto1.wdp"/><Relationship Id="rId8" Type="http://schemas.openxmlformats.org/officeDocument/2006/relationships/diagramData" Target="../diagrams/data5.xml"/><Relationship Id="rId9" Type="http://schemas.openxmlformats.org/officeDocument/2006/relationships/diagramLayout" Target="../diagrams/layout5.xml"/><Relationship Id="rId10" Type="http://schemas.openxmlformats.org/officeDocument/2006/relationships/diagramQuickStyle" Target="../diagrams/quickStyle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0.png"/><Relationship Id="rId3" Type="http://schemas.openxmlformats.org/officeDocument/2006/relationships/image" Target="../media/image81.png"/></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46.xml"/><Relationship Id="rId4" Type="http://schemas.openxmlformats.org/officeDocument/2006/relationships/diagramQuickStyle" Target="../diagrams/quickStyle46.xml"/><Relationship Id="rId5" Type="http://schemas.openxmlformats.org/officeDocument/2006/relationships/diagramColors" Target="../diagrams/colors46.xml"/><Relationship Id="rId6" Type="http://schemas.microsoft.com/office/2007/relationships/diagramDrawing" Target="../diagrams/drawing46.xml"/><Relationship Id="rId7" Type="http://schemas.openxmlformats.org/officeDocument/2006/relationships/image" Target="../media/image82.jpeg"/><Relationship Id="rId1" Type="http://schemas.openxmlformats.org/officeDocument/2006/relationships/slideLayout" Target="../slideLayouts/slideLayout2.xml"/><Relationship Id="rId2" Type="http://schemas.openxmlformats.org/officeDocument/2006/relationships/diagramData" Target="../diagrams/data46.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47.xml"/><Relationship Id="rId4" Type="http://schemas.openxmlformats.org/officeDocument/2006/relationships/diagramQuickStyle" Target="../diagrams/quickStyle47.xml"/><Relationship Id="rId5" Type="http://schemas.openxmlformats.org/officeDocument/2006/relationships/diagramColors" Target="../diagrams/colors47.xml"/><Relationship Id="rId6" Type="http://schemas.microsoft.com/office/2007/relationships/diagramDrawing" Target="../diagrams/drawing47.xml"/><Relationship Id="rId7" Type="http://schemas.openxmlformats.org/officeDocument/2006/relationships/image" Target="../media/image83.jpeg"/><Relationship Id="rId1" Type="http://schemas.openxmlformats.org/officeDocument/2006/relationships/slideLayout" Target="../slideLayouts/slideLayout2.xml"/><Relationship Id="rId2" Type="http://schemas.openxmlformats.org/officeDocument/2006/relationships/diagramData" Target="../diagrams/data4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4.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9.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6.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53.png"/><Relationship Id="rId5" Type="http://schemas.openxmlformats.org/officeDocument/2006/relationships/diagramData" Target="../diagrams/data48.xml"/><Relationship Id="rId6" Type="http://schemas.openxmlformats.org/officeDocument/2006/relationships/diagramLayout" Target="../diagrams/layout48.xml"/><Relationship Id="rId7" Type="http://schemas.openxmlformats.org/officeDocument/2006/relationships/diagramQuickStyle" Target="../diagrams/quickStyle48.xml"/><Relationship Id="rId8" Type="http://schemas.openxmlformats.org/officeDocument/2006/relationships/diagramColors" Target="../diagrams/colors48.xml"/><Relationship Id="rId9" Type="http://schemas.microsoft.com/office/2007/relationships/diagramDrawing" Target="../diagrams/drawing48.xml"/><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 Id="rId3" Type="http://schemas.openxmlformats.org/officeDocument/2006/relationships/image" Target="../media/image89.png"/></Relationships>
</file>

<file path=ppt/slides/_rels/slide95.xml.rels><?xml version="1.0" encoding="UTF-8" standalone="yes"?>
<Relationships xmlns="http://schemas.openxmlformats.org/package/2006/relationships"><Relationship Id="rId3" Type="http://schemas.openxmlformats.org/officeDocument/2006/relationships/hyperlink" Target="http://www.digikey.com/product-detail/en/PR503J2/615-1071-ND/2651612" TargetMode="External"/><Relationship Id="rId4" Type="http://schemas.openxmlformats.org/officeDocument/2006/relationships/hyperlink" Target="http://www.digikey.com/product-detail/en/PR222J2/615-1068-ND/1833495" TargetMode="External"/><Relationship Id="rId5" Type="http://schemas.openxmlformats.org/officeDocument/2006/relationships/hyperlink" Target="http://www.digikey.com/product-detail/en/PS103J2/615-1003-ND/1014531" TargetMode="External"/><Relationship Id="rId1" Type="http://schemas.openxmlformats.org/officeDocument/2006/relationships/slideLayout" Target="../slideLayouts/slideLayout2.xml"/><Relationship Id="rId2" Type="http://schemas.openxmlformats.org/officeDocument/2006/relationships/hyperlink" Target="http://www.digikey.com/product-detail/en/PR103J2/615-1069-ND/2651611" TargetMode="Externa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 Id="rId3" Type="http://schemas.openxmlformats.org/officeDocument/2006/relationships/image" Target="../media/image9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pvserve.de/wp-content/uploads/2008/09/Solarmodul-mit-kurzgeschlossener-Bypassdiode.jpg"/>
          <p:cNvPicPr>
            <a:picLocks noChangeAspect="1" noChangeArrowheads="1"/>
          </p:cNvPicPr>
          <p:nvPr/>
        </p:nvPicPr>
        <p:blipFill rotWithShape="1">
          <a:blip r:embed="rId3">
            <a:clrChange>
              <a:clrFrom>
                <a:srgbClr val="FEFFF9"/>
              </a:clrFrom>
              <a:clrTo>
                <a:srgbClr val="FEFFF9">
                  <a:alpha val="0"/>
                </a:srgbClr>
              </a:clrTo>
            </a:clrChange>
            <a:extLst>
              <a:ext uri="{28A0092B-C50C-407E-A947-70E740481C1C}">
                <a14:useLocalDpi xmlns:a14="http://schemas.microsoft.com/office/drawing/2010/main" val="0"/>
              </a:ext>
            </a:extLst>
          </a:blip>
          <a:srcRect t="25110" r="18280"/>
          <a:stretch/>
        </p:blipFill>
        <p:spPr bwMode="auto">
          <a:xfrm>
            <a:off x="0" y="43923"/>
            <a:ext cx="12192000" cy="6841958"/>
          </a:xfrm>
          <a:prstGeom prst="rect">
            <a:avLst/>
          </a:prstGeom>
          <a:solidFill>
            <a:schemeClr val="bg1"/>
          </a:solidFill>
        </p:spPr>
      </p:pic>
      <p:sp>
        <p:nvSpPr>
          <p:cNvPr id="4" name="Date Placeholder 3"/>
          <p:cNvSpPr>
            <a:spLocks noGrp="1"/>
          </p:cNvSpPr>
          <p:nvPr>
            <p:ph type="dt" sz="half" idx="10"/>
          </p:nvPr>
        </p:nvSpPr>
        <p:spPr/>
        <p:txBody>
          <a:bodyPr/>
          <a:lstStyle/>
          <a:p>
            <a:fld id="{4CEC5401-80C1-4740-988A-EF243DBD8870}" type="datetime4">
              <a:rPr lang="en-US" smtClean="0"/>
              <a:t>October 13, 2014</a:t>
            </a:fld>
            <a:endParaRPr lang="en-US" dirty="0"/>
          </a:p>
        </p:txBody>
      </p:sp>
      <p:sp>
        <p:nvSpPr>
          <p:cNvPr id="5" name="Slide Number Placeholder 4"/>
          <p:cNvSpPr>
            <a:spLocks noGrp="1"/>
          </p:cNvSpPr>
          <p:nvPr>
            <p:ph type="sldNum" sz="quarter" idx="12"/>
          </p:nvPr>
        </p:nvSpPr>
        <p:spPr/>
        <p:txBody>
          <a:bodyPr/>
          <a:lstStyle/>
          <a:p>
            <a:fld id="{D99BB9F6-CD38-42FF-8367-3396AECB40AF}" type="slidenum">
              <a:rPr lang="en-US" smtClean="0"/>
              <a:t>1</a:t>
            </a:fld>
            <a:endParaRPr lang="en-US"/>
          </a:p>
        </p:txBody>
      </p:sp>
      <p:sp>
        <p:nvSpPr>
          <p:cNvPr id="7" name="AutoShape 4" descr="Thermal Picture-in-Pi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2" descr="http://www.neudesic.com/wp-content/uploads/2013/12/ball-aerospac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40021" y="43923"/>
            <a:ext cx="890933" cy="8044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atomictango.com/wp-content/uploads/2011/01/CU_Logo-299x299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469" y="83233"/>
            <a:ext cx="844510" cy="76517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0"/>
            <a:ext cx="12192000" cy="6858000"/>
          </a:xfrm>
          <a:prstGeom prst="rect">
            <a:avLst/>
          </a:prstGeom>
          <a:solidFill>
            <a:schemeClr val="bg1">
              <a:alpha val="3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5611820" y="2923407"/>
            <a:ext cx="5045335" cy="3962474"/>
          </a:xfrm>
        </p:spPr>
        <p:txBody>
          <a:bodyPr/>
          <a:lstStyle/>
          <a:p>
            <a:r>
              <a:rPr lang="en-US" sz="3600" b="1" dirty="0"/>
              <a:t>Preliminary Design Review</a:t>
            </a:r>
            <a:endParaRPr lang="en-US" sz="3600" dirty="0" smtClean="0"/>
          </a:p>
          <a:p>
            <a:r>
              <a:rPr lang="en-US" sz="2800" dirty="0" smtClean="0"/>
              <a:t>October 14, 2014</a:t>
            </a:r>
            <a:endParaRPr lang="en-US" sz="2800" dirty="0"/>
          </a:p>
          <a:p>
            <a:r>
              <a:rPr lang="en-US" dirty="0" smtClean="0"/>
              <a:t>Cameron </a:t>
            </a:r>
            <a:r>
              <a:rPr lang="en-US" dirty="0" err="1" smtClean="0"/>
              <a:t>Comeau</a:t>
            </a:r>
            <a:r>
              <a:rPr lang="en-US" dirty="0" smtClean="0"/>
              <a:t>, Daniel Flora, Smith Johnston, Alexander Potter, Maria Rocco, Evan </a:t>
            </a:r>
            <a:r>
              <a:rPr lang="en-US" dirty="0" err="1" smtClean="0"/>
              <a:t>Schomer</a:t>
            </a:r>
            <a:r>
              <a:rPr lang="en-US" dirty="0" smtClean="0"/>
              <a:t>, Dylan Stewart, Sarah Wilson, Ashley </a:t>
            </a:r>
            <a:r>
              <a:rPr lang="en-US" dirty="0" err="1" smtClean="0"/>
              <a:t>Zerr</a:t>
            </a:r>
            <a:r>
              <a:rPr lang="en-US" dirty="0" smtClean="0"/>
              <a:t> </a:t>
            </a:r>
            <a:endParaRPr lang="en-US" dirty="0"/>
          </a:p>
        </p:txBody>
      </p:sp>
      <p:pic>
        <p:nvPicPr>
          <p:cNvPr id="11" name="Picture 10" descr="Statis Log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36376" y="2923407"/>
            <a:ext cx="2427287" cy="3230624"/>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21148" y="303585"/>
            <a:ext cx="7658100" cy="2483297"/>
          </a:xfrm>
          <a:prstGeom prst="rect">
            <a:avLst/>
          </a:prstGeom>
        </p:spPr>
      </p:pic>
    </p:spTree>
    <p:extLst>
      <p:ext uri="{BB962C8B-B14F-4D97-AF65-F5344CB8AC3E}">
        <p14:creationId xmlns:p14="http://schemas.microsoft.com/office/powerpoint/2010/main" val="366324902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5000" y="6313967"/>
            <a:ext cx="2400945" cy="365125"/>
          </a:xfrm>
        </p:spPr>
        <p:txBody>
          <a:bodyPr/>
          <a:lstStyle/>
          <a:p>
            <a:fld id="{D99BB9F6-CD38-42FF-8367-3396AECB40AF}" type="slidenum">
              <a:rPr lang="en-US" smtClean="0"/>
              <a:t>10</a:t>
            </a:fld>
            <a:endParaRPr lang="en-US" dirty="0"/>
          </a:p>
        </p:txBody>
      </p:sp>
      <p:sp>
        <p:nvSpPr>
          <p:cNvPr id="6" name="Date Placeholder 5"/>
          <p:cNvSpPr>
            <a:spLocks noGrp="1"/>
          </p:cNvSpPr>
          <p:nvPr>
            <p:ph type="dt" sz="half" idx="10"/>
          </p:nvPr>
        </p:nvSpPr>
        <p:spPr>
          <a:xfrm>
            <a:off x="121798" y="6371523"/>
            <a:ext cx="2396346" cy="365125"/>
          </a:xfrm>
        </p:spPr>
        <p:txBody>
          <a:bodyPr/>
          <a:lstStyle/>
          <a:p>
            <a:fld id="{525416D3-7450-4861-8359-56676E81513F}" type="datetime4">
              <a:rPr lang="en-US" smtClean="0"/>
              <a:t>October 13, 2014</a:t>
            </a:fld>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1352" y="0"/>
            <a:ext cx="10150648" cy="631256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1352" y="0"/>
            <a:ext cx="10150648" cy="6312568"/>
          </a:xfrm>
          <a:prstGeom prst="rect">
            <a:avLst/>
          </a:prstGeom>
        </p:spPr>
      </p:pic>
      <p:sp>
        <p:nvSpPr>
          <p:cNvPr id="2" name="Title 1"/>
          <p:cNvSpPr>
            <a:spLocks noGrp="1"/>
          </p:cNvSpPr>
          <p:nvPr>
            <p:ph type="title"/>
          </p:nvPr>
        </p:nvSpPr>
        <p:spPr>
          <a:xfrm>
            <a:off x="-146383" y="1521652"/>
            <a:ext cx="2664527" cy="3328219"/>
          </a:xfrm>
        </p:spPr>
        <p:txBody>
          <a:bodyPr>
            <a:normAutofit/>
          </a:bodyPr>
          <a:lstStyle/>
          <a:p>
            <a:r>
              <a:rPr lang="en-US" sz="4000" dirty="0" smtClean="0"/>
              <a:t>Functional Block Diagram - Mechanical</a:t>
            </a:r>
            <a:endParaRPr lang="en-US" sz="4000" dirty="0"/>
          </a:p>
        </p:txBody>
      </p:sp>
    </p:spTree>
    <p:extLst>
      <p:ext uri="{BB962C8B-B14F-4D97-AF65-F5344CB8AC3E}">
        <p14:creationId xmlns:p14="http://schemas.microsoft.com/office/powerpoint/2010/main" val="281020727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5000" y="6313967"/>
            <a:ext cx="2400945" cy="365125"/>
          </a:xfrm>
        </p:spPr>
        <p:txBody>
          <a:bodyPr/>
          <a:lstStyle/>
          <a:p>
            <a:fld id="{D99BB9F6-CD38-42FF-8367-3396AECB40AF}" type="slidenum">
              <a:rPr lang="en-US" smtClean="0"/>
              <a:t>11</a:t>
            </a:fld>
            <a:endParaRPr lang="en-US" dirty="0"/>
          </a:p>
        </p:txBody>
      </p:sp>
      <p:sp>
        <p:nvSpPr>
          <p:cNvPr id="6" name="Date Placeholder 5"/>
          <p:cNvSpPr>
            <a:spLocks noGrp="1"/>
          </p:cNvSpPr>
          <p:nvPr>
            <p:ph type="dt" sz="half" idx="10"/>
          </p:nvPr>
        </p:nvSpPr>
        <p:spPr>
          <a:xfrm>
            <a:off x="121798" y="6371523"/>
            <a:ext cx="2396346" cy="365125"/>
          </a:xfrm>
        </p:spPr>
        <p:txBody>
          <a:bodyPr/>
          <a:lstStyle/>
          <a:p>
            <a:fld id="{525416D3-7450-4861-8359-56676E81513F}" type="datetime4">
              <a:rPr lang="en-US" smtClean="0"/>
              <a:t>October 13, 2014</a:t>
            </a:fld>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1352" y="0"/>
            <a:ext cx="10150648" cy="631256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6202" y="-28078"/>
            <a:ext cx="10195798" cy="6340646"/>
          </a:xfrm>
          <a:prstGeom prst="rect">
            <a:avLst/>
          </a:prstGeom>
        </p:spPr>
      </p:pic>
      <p:sp>
        <p:nvSpPr>
          <p:cNvPr id="2" name="Title 1"/>
          <p:cNvSpPr>
            <a:spLocks noGrp="1"/>
          </p:cNvSpPr>
          <p:nvPr>
            <p:ph type="title"/>
          </p:nvPr>
        </p:nvSpPr>
        <p:spPr>
          <a:xfrm>
            <a:off x="-146383" y="1521652"/>
            <a:ext cx="2664527" cy="3328219"/>
          </a:xfrm>
        </p:spPr>
        <p:txBody>
          <a:bodyPr>
            <a:normAutofit/>
          </a:bodyPr>
          <a:lstStyle/>
          <a:p>
            <a:r>
              <a:rPr lang="en-US" sz="4000" dirty="0" smtClean="0"/>
              <a:t>Functional Block Diagram - Thermal</a:t>
            </a:r>
            <a:endParaRPr lang="en-US" sz="4000" dirty="0"/>
          </a:p>
        </p:txBody>
      </p:sp>
    </p:spTree>
    <p:extLst>
      <p:ext uri="{BB962C8B-B14F-4D97-AF65-F5344CB8AC3E}">
        <p14:creationId xmlns:p14="http://schemas.microsoft.com/office/powerpoint/2010/main" val="153110741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5000" y="6313967"/>
            <a:ext cx="2400945" cy="365125"/>
          </a:xfrm>
        </p:spPr>
        <p:txBody>
          <a:bodyPr/>
          <a:lstStyle/>
          <a:p>
            <a:fld id="{D99BB9F6-CD38-42FF-8367-3396AECB40AF}" type="slidenum">
              <a:rPr lang="en-US" smtClean="0"/>
              <a:t>12</a:t>
            </a:fld>
            <a:endParaRPr lang="en-US" dirty="0"/>
          </a:p>
        </p:txBody>
      </p:sp>
      <p:sp>
        <p:nvSpPr>
          <p:cNvPr id="6" name="Date Placeholder 5"/>
          <p:cNvSpPr>
            <a:spLocks noGrp="1"/>
          </p:cNvSpPr>
          <p:nvPr>
            <p:ph type="dt" sz="half" idx="10"/>
          </p:nvPr>
        </p:nvSpPr>
        <p:spPr>
          <a:xfrm>
            <a:off x="121798" y="6371523"/>
            <a:ext cx="2396346" cy="365125"/>
          </a:xfrm>
        </p:spPr>
        <p:txBody>
          <a:bodyPr/>
          <a:lstStyle/>
          <a:p>
            <a:fld id="{525416D3-7450-4861-8359-56676E81513F}" type="datetime4">
              <a:rPr lang="en-US" smtClean="0"/>
              <a:t>October 13, 2014</a:t>
            </a:fld>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1352" y="0"/>
            <a:ext cx="10150648" cy="631256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1352" y="0"/>
            <a:ext cx="10150648" cy="6312568"/>
          </a:xfrm>
          <a:prstGeom prst="rect">
            <a:avLst/>
          </a:prstGeom>
        </p:spPr>
      </p:pic>
      <p:sp>
        <p:nvSpPr>
          <p:cNvPr id="2" name="Title 1"/>
          <p:cNvSpPr>
            <a:spLocks noGrp="1"/>
          </p:cNvSpPr>
          <p:nvPr>
            <p:ph type="title"/>
          </p:nvPr>
        </p:nvSpPr>
        <p:spPr>
          <a:xfrm>
            <a:off x="-146383" y="1521652"/>
            <a:ext cx="2664527" cy="3328219"/>
          </a:xfrm>
        </p:spPr>
        <p:txBody>
          <a:bodyPr>
            <a:normAutofit/>
          </a:bodyPr>
          <a:lstStyle/>
          <a:p>
            <a:r>
              <a:rPr lang="en-US" sz="4000" dirty="0" smtClean="0"/>
              <a:t>Functional Block Diagram - Electrical</a:t>
            </a:r>
            <a:endParaRPr lang="en-US" sz="4000" dirty="0"/>
          </a:p>
        </p:txBody>
      </p:sp>
    </p:spTree>
    <p:extLst>
      <p:ext uri="{BB962C8B-B14F-4D97-AF65-F5344CB8AC3E}">
        <p14:creationId xmlns:p14="http://schemas.microsoft.com/office/powerpoint/2010/main" val="238731918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2633" y="2126513"/>
            <a:ext cx="9938902" cy="1846558"/>
          </a:xfrm>
        </p:spPr>
        <p:txBody>
          <a:bodyPr>
            <a:normAutofit/>
          </a:bodyPr>
          <a:lstStyle/>
          <a:p>
            <a:r>
              <a:rPr lang="en-US" sz="5400" dirty="0" smtClean="0"/>
              <a:t>Requirements</a:t>
            </a:r>
            <a:endParaRPr lang="en-US" sz="5400" dirty="0"/>
          </a:p>
        </p:txBody>
      </p:sp>
      <p:sp>
        <p:nvSpPr>
          <p:cNvPr id="5" name="Slide Number Placeholder 4"/>
          <p:cNvSpPr>
            <a:spLocks noGrp="1"/>
          </p:cNvSpPr>
          <p:nvPr>
            <p:ph type="sldNum" sz="quarter" idx="12"/>
          </p:nvPr>
        </p:nvSpPr>
        <p:spPr>
          <a:xfrm>
            <a:off x="9525000" y="6313967"/>
            <a:ext cx="2400945" cy="365125"/>
          </a:xfrm>
        </p:spPr>
        <p:txBody>
          <a:bodyPr/>
          <a:lstStyle/>
          <a:p>
            <a:fld id="{D99BB9F6-CD38-42FF-8367-3396AECB40AF}" type="slidenum">
              <a:rPr lang="en-US" smtClean="0"/>
              <a:t>13</a:t>
            </a:fld>
            <a:endParaRPr lang="en-US" dirty="0"/>
          </a:p>
        </p:txBody>
      </p:sp>
      <p:sp>
        <p:nvSpPr>
          <p:cNvPr id="6" name="Date Placeholder 5"/>
          <p:cNvSpPr>
            <a:spLocks noGrp="1"/>
          </p:cNvSpPr>
          <p:nvPr>
            <p:ph type="dt" sz="half" idx="10"/>
          </p:nvPr>
        </p:nvSpPr>
        <p:spPr>
          <a:xfrm>
            <a:off x="121798" y="6371523"/>
            <a:ext cx="2396346" cy="365125"/>
          </a:xfrm>
        </p:spPr>
        <p:txBody>
          <a:bodyPr/>
          <a:lstStyle/>
          <a:p>
            <a:fld id="{49AE3AD5-F538-4ED9-8D32-F6AC01F4861F}" type="datetime4">
              <a:rPr lang="en-US" smtClean="0"/>
              <a:t>October 13, 2014</a:t>
            </a:fld>
            <a:endParaRPr lang="en-US" dirty="0"/>
          </a:p>
        </p:txBody>
      </p:sp>
      <p:graphicFrame>
        <p:nvGraphicFramePr>
          <p:cNvPr id="7" name="Content Placeholder 6"/>
          <p:cNvGraphicFramePr>
            <a:graphicFrameLocks noGrp="1"/>
          </p:cNvGraphicFramePr>
          <p:nvPr>
            <p:ph idx="1"/>
            <p:extLst/>
          </p:nvPr>
        </p:nvGraphicFramePr>
        <p:xfrm>
          <a:off x="1621466" y="5964866"/>
          <a:ext cx="9430311" cy="9781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6247185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nvPr>
        </p:nvGraphicFramePr>
        <p:xfrm>
          <a:off x="1621466" y="5964866"/>
          <a:ext cx="9430311" cy="9781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a:xfrm>
            <a:off x="9525000" y="6313967"/>
            <a:ext cx="2400945" cy="365125"/>
          </a:xfrm>
        </p:spPr>
        <p:txBody>
          <a:bodyPr/>
          <a:lstStyle/>
          <a:p>
            <a:fld id="{D99BB9F6-CD38-42FF-8367-3396AECB40AF}" type="slidenum">
              <a:rPr lang="en-US" smtClean="0"/>
              <a:t>14</a:t>
            </a:fld>
            <a:endParaRPr lang="en-US" dirty="0"/>
          </a:p>
        </p:txBody>
      </p:sp>
      <p:sp>
        <p:nvSpPr>
          <p:cNvPr id="6" name="Date Placeholder 5"/>
          <p:cNvSpPr>
            <a:spLocks noGrp="1"/>
          </p:cNvSpPr>
          <p:nvPr>
            <p:ph type="dt" sz="half" idx="10"/>
          </p:nvPr>
        </p:nvSpPr>
        <p:spPr>
          <a:xfrm>
            <a:off x="121798" y="6371523"/>
            <a:ext cx="2396346" cy="365125"/>
          </a:xfrm>
        </p:spPr>
        <p:txBody>
          <a:bodyPr/>
          <a:lstStyle/>
          <a:p>
            <a:fld id="{58D5D229-984D-4F5E-844B-920FFAD97F91}" type="datetime4">
              <a:rPr lang="en-US" smtClean="0"/>
              <a:t>October 13, 2014</a:t>
            </a:fld>
            <a:endParaRPr lang="en-US" dirty="0"/>
          </a:p>
        </p:txBody>
      </p:sp>
      <p:sp>
        <p:nvSpPr>
          <p:cNvPr id="3" name="TextBox 2"/>
          <p:cNvSpPr txBox="1"/>
          <p:nvPr/>
        </p:nvSpPr>
        <p:spPr>
          <a:xfrm>
            <a:off x="648451" y="1171306"/>
            <a:ext cx="11053010" cy="4955203"/>
          </a:xfrm>
          <a:prstGeom prst="rect">
            <a:avLst/>
          </a:prstGeom>
          <a:noFill/>
        </p:spPr>
        <p:txBody>
          <a:bodyPr wrap="square" rtlCol="0">
            <a:spAutoFit/>
          </a:bodyPr>
          <a:lstStyle/>
          <a:p>
            <a:r>
              <a:rPr lang="en-US" sz="3200" b="1" dirty="0" smtClean="0"/>
              <a:t>FR 1: </a:t>
            </a:r>
            <a:r>
              <a:rPr lang="en-US" sz="3200" dirty="0" smtClean="0"/>
              <a:t>STATIS </a:t>
            </a:r>
            <a:r>
              <a:rPr lang="en-US" sz="3200" dirty="0"/>
              <a:t>shall </a:t>
            </a:r>
            <a:r>
              <a:rPr lang="en-US" sz="3200" b="1" dirty="0">
                <a:solidFill>
                  <a:srgbClr val="FF0000"/>
                </a:solidFill>
              </a:rPr>
              <a:t>vary parameters </a:t>
            </a:r>
            <a:r>
              <a:rPr lang="en-US" sz="3200" b="1" dirty="0" smtClean="0">
                <a:solidFill>
                  <a:srgbClr val="FF0000"/>
                </a:solidFill>
              </a:rPr>
              <a:t>(temperature, distance, materials)</a:t>
            </a:r>
            <a:r>
              <a:rPr lang="en-US" sz="3200" dirty="0" smtClean="0"/>
              <a:t> relevant </a:t>
            </a:r>
            <a:r>
              <a:rPr lang="en-US" sz="3200" dirty="0"/>
              <a:t>to characterizing the performance of COTS non-contact infrared </a:t>
            </a:r>
            <a:r>
              <a:rPr lang="en-US" sz="3200" dirty="0" smtClean="0"/>
              <a:t>temperature sensors.</a:t>
            </a:r>
          </a:p>
          <a:p>
            <a:endParaRPr lang="en-US" sz="3200" b="1" dirty="0"/>
          </a:p>
          <a:p>
            <a:r>
              <a:rPr lang="en-US" sz="3200" b="1" dirty="0"/>
              <a:t>FR 2: </a:t>
            </a:r>
            <a:r>
              <a:rPr lang="en-US" sz="3200" dirty="0"/>
              <a:t>STATIS shall </a:t>
            </a:r>
            <a:r>
              <a:rPr lang="en-US" sz="3200" b="1" dirty="0">
                <a:solidFill>
                  <a:srgbClr val="FF0000"/>
                </a:solidFill>
              </a:rPr>
              <a:t>collect measurement data (temperature, distance, materials)</a:t>
            </a:r>
            <a:r>
              <a:rPr lang="en-US" sz="3200" dirty="0"/>
              <a:t> required to characterize the performance of the COTS IR sensors.</a:t>
            </a:r>
          </a:p>
          <a:p>
            <a:endParaRPr lang="en-US" sz="2800" b="1" dirty="0" smtClean="0"/>
          </a:p>
          <a:p>
            <a:r>
              <a:rPr lang="en-US" sz="3200" b="1" dirty="0"/>
              <a:t>FR 3: </a:t>
            </a:r>
            <a:r>
              <a:rPr lang="en-US" sz="3200" dirty="0"/>
              <a:t>STATIS shall be designed for use within Ball Aerospace’s </a:t>
            </a:r>
            <a:r>
              <a:rPr lang="en-US" sz="3200" b="1" dirty="0">
                <a:solidFill>
                  <a:srgbClr val="FF0000"/>
                </a:solidFill>
              </a:rPr>
              <a:t>thermal vacuum chamber</a:t>
            </a:r>
            <a:r>
              <a:rPr lang="en-US" sz="3200" dirty="0"/>
              <a:t>.</a:t>
            </a:r>
          </a:p>
        </p:txBody>
      </p:sp>
      <p:sp>
        <p:nvSpPr>
          <p:cNvPr id="4" name="Title 3"/>
          <p:cNvSpPr>
            <a:spLocks noGrp="1"/>
          </p:cNvSpPr>
          <p:nvPr>
            <p:ph type="title"/>
          </p:nvPr>
        </p:nvSpPr>
        <p:spPr/>
        <p:txBody>
          <a:bodyPr/>
          <a:lstStyle/>
          <a:p>
            <a:r>
              <a:rPr lang="en-US" dirty="0" smtClean="0"/>
              <a:t>Functional Requirements</a:t>
            </a:r>
            <a:endParaRPr lang="en-US" dirty="0"/>
          </a:p>
        </p:txBody>
      </p:sp>
    </p:spTree>
    <p:extLst>
      <p:ext uri="{BB962C8B-B14F-4D97-AF65-F5344CB8AC3E}">
        <p14:creationId xmlns:p14="http://schemas.microsoft.com/office/powerpoint/2010/main" val="328253957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12037" y="2002891"/>
            <a:ext cx="7767923" cy="3137002"/>
          </a:xfrm>
        </p:spPr>
        <p:txBody>
          <a:bodyPr>
            <a:normAutofit/>
          </a:bodyPr>
          <a:lstStyle/>
          <a:p>
            <a:pPr marL="0" indent="0">
              <a:buNone/>
            </a:pPr>
            <a:r>
              <a:rPr lang="en-US" sz="3200" b="1" dirty="0" smtClean="0"/>
              <a:t>CPFE.1: </a:t>
            </a:r>
            <a:r>
              <a:rPr lang="en-US" sz="3200" dirty="0"/>
              <a:t>Sensor Selection</a:t>
            </a:r>
          </a:p>
          <a:p>
            <a:pPr marL="0" indent="0">
              <a:buNone/>
            </a:pPr>
            <a:r>
              <a:rPr lang="en-US" sz="3200" b="1" dirty="0" smtClean="0"/>
              <a:t>CPFE.2: </a:t>
            </a:r>
            <a:r>
              <a:rPr lang="en-US" sz="3200" dirty="0" smtClean="0"/>
              <a:t>Mechanical System</a:t>
            </a:r>
            <a:endParaRPr lang="en-US" sz="3200" dirty="0"/>
          </a:p>
          <a:p>
            <a:pPr marL="0" indent="0">
              <a:buNone/>
            </a:pPr>
            <a:r>
              <a:rPr lang="en-US" sz="3200" b="1" dirty="0" smtClean="0"/>
              <a:t>CPFE.3: </a:t>
            </a:r>
            <a:r>
              <a:rPr lang="en-US" sz="3200" dirty="0"/>
              <a:t>Thermal </a:t>
            </a:r>
            <a:r>
              <a:rPr lang="en-US" sz="3200" dirty="0" smtClean="0"/>
              <a:t>Modeling</a:t>
            </a:r>
            <a:endParaRPr lang="en-US" sz="3200" dirty="0"/>
          </a:p>
          <a:p>
            <a:pPr marL="0" indent="0">
              <a:buNone/>
            </a:pPr>
            <a:r>
              <a:rPr lang="en-US" sz="3200" b="1" dirty="0" smtClean="0"/>
              <a:t>CPFE.4: </a:t>
            </a:r>
            <a:r>
              <a:rPr lang="en-US" sz="3200" dirty="0"/>
              <a:t>Electrical and Software Systems</a:t>
            </a:r>
          </a:p>
          <a:p>
            <a:pPr marL="0" indent="0">
              <a:buNone/>
            </a:pPr>
            <a:r>
              <a:rPr lang="en-US" sz="3200" b="1" dirty="0" smtClean="0"/>
              <a:t>CPFE.5: </a:t>
            </a:r>
            <a:r>
              <a:rPr lang="en-US" sz="3200" dirty="0" smtClean="0"/>
              <a:t>TVAC Integration</a:t>
            </a:r>
            <a:endParaRPr lang="en-US" sz="3200" dirty="0"/>
          </a:p>
        </p:txBody>
      </p:sp>
      <p:sp>
        <p:nvSpPr>
          <p:cNvPr id="4" name="Title 1"/>
          <p:cNvSpPr>
            <a:spLocks noGrp="1"/>
          </p:cNvSpPr>
          <p:nvPr>
            <p:ph type="title"/>
          </p:nvPr>
        </p:nvSpPr>
        <p:spPr>
          <a:xfrm>
            <a:off x="1182753" y="306"/>
            <a:ext cx="9826492" cy="1325563"/>
          </a:xfrm>
        </p:spPr>
        <p:txBody>
          <a:bodyPr/>
          <a:lstStyle/>
          <a:p>
            <a:r>
              <a:rPr lang="en-US" dirty="0" smtClean="0">
                <a:latin typeface="+mn-lt"/>
              </a:rPr>
              <a:t>Critical Project Feasibility Elements</a:t>
            </a:r>
            <a:endParaRPr lang="en-US" dirty="0">
              <a:latin typeface="+mn-lt"/>
            </a:endParaRPr>
          </a:p>
        </p:txBody>
      </p:sp>
      <p:graphicFrame>
        <p:nvGraphicFramePr>
          <p:cNvPr id="5" name="Content Placeholder 6"/>
          <p:cNvGraphicFramePr>
            <a:graphicFrameLocks/>
          </p:cNvGraphicFramePr>
          <p:nvPr>
            <p:extLst/>
          </p:nvPr>
        </p:nvGraphicFramePr>
        <p:xfrm>
          <a:off x="1621466" y="5964866"/>
          <a:ext cx="9430311" cy="9781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Date Placeholder 1"/>
          <p:cNvSpPr>
            <a:spLocks noGrp="1"/>
          </p:cNvSpPr>
          <p:nvPr>
            <p:ph type="dt" sz="half" idx="10"/>
          </p:nvPr>
        </p:nvSpPr>
        <p:spPr/>
        <p:txBody>
          <a:bodyPr/>
          <a:lstStyle/>
          <a:p>
            <a:fld id="{C9F8EE3B-D817-49CD-9382-A29939BB9EF3}" type="datetime4">
              <a:rPr lang="en-US" smtClean="0"/>
              <a:t>October 13, 2014</a:t>
            </a:fld>
            <a:endParaRPr lang="en-US"/>
          </a:p>
        </p:txBody>
      </p:sp>
      <p:sp>
        <p:nvSpPr>
          <p:cNvPr id="6" name="Slide Number Placeholder 5"/>
          <p:cNvSpPr>
            <a:spLocks noGrp="1"/>
          </p:cNvSpPr>
          <p:nvPr>
            <p:ph type="sldNum" sz="quarter" idx="12"/>
          </p:nvPr>
        </p:nvSpPr>
        <p:spPr/>
        <p:txBody>
          <a:bodyPr/>
          <a:lstStyle/>
          <a:p>
            <a:fld id="{D99BB9F6-CD38-42FF-8367-3396AECB40AF}" type="slidenum">
              <a:rPr lang="en-US" smtClean="0"/>
              <a:t>15</a:t>
            </a:fld>
            <a:endParaRPr lang="en-US"/>
          </a:p>
        </p:txBody>
      </p:sp>
    </p:spTree>
    <p:extLst>
      <p:ext uri="{BB962C8B-B14F-4D97-AF65-F5344CB8AC3E}">
        <p14:creationId xmlns:p14="http://schemas.microsoft.com/office/powerpoint/2010/main" val="335291013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7277" y="1259899"/>
            <a:ext cx="9938902" cy="1846558"/>
          </a:xfrm>
        </p:spPr>
        <p:txBody>
          <a:bodyPr>
            <a:normAutofit/>
          </a:bodyPr>
          <a:lstStyle/>
          <a:p>
            <a:r>
              <a:rPr lang="en-US" sz="5400" dirty="0" smtClean="0"/>
              <a:t>Sensor Selection</a:t>
            </a:r>
            <a:endParaRPr lang="en-US" sz="5400" dirty="0"/>
          </a:p>
        </p:txBody>
      </p:sp>
      <p:sp>
        <p:nvSpPr>
          <p:cNvPr id="5" name="Slide Number Placeholder 4"/>
          <p:cNvSpPr>
            <a:spLocks noGrp="1"/>
          </p:cNvSpPr>
          <p:nvPr>
            <p:ph type="sldNum" sz="quarter" idx="12"/>
          </p:nvPr>
        </p:nvSpPr>
        <p:spPr>
          <a:xfrm>
            <a:off x="9525000" y="6313967"/>
            <a:ext cx="2400945" cy="365125"/>
          </a:xfrm>
        </p:spPr>
        <p:txBody>
          <a:bodyPr/>
          <a:lstStyle/>
          <a:p>
            <a:fld id="{D99BB9F6-CD38-42FF-8367-3396AECB40AF}" type="slidenum">
              <a:rPr lang="en-US" smtClean="0"/>
              <a:t>16</a:t>
            </a:fld>
            <a:endParaRPr lang="en-US" dirty="0"/>
          </a:p>
        </p:txBody>
      </p:sp>
      <p:sp>
        <p:nvSpPr>
          <p:cNvPr id="6" name="Date Placeholder 5"/>
          <p:cNvSpPr>
            <a:spLocks noGrp="1"/>
          </p:cNvSpPr>
          <p:nvPr>
            <p:ph type="dt" sz="half" idx="10"/>
          </p:nvPr>
        </p:nvSpPr>
        <p:spPr>
          <a:xfrm>
            <a:off x="121798" y="6371523"/>
            <a:ext cx="2396346" cy="365125"/>
          </a:xfrm>
        </p:spPr>
        <p:txBody>
          <a:bodyPr/>
          <a:lstStyle/>
          <a:p>
            <a:fld id="{7F8B2438-73CB-4210-BDED-72A185345C36}" type="datetime4">
              <a:rPr lang="en-US" smtClean="0"/>
              <a:t>October 13, 2014</a:t>
            </a:fld>
            <a:endParaRPr lang="en-US" dirty="0"/>
          </a:p>
        </p:txBody>
      </p:sp>
      <p:graphicFrame>
        <p:nvGraphicFramePr>
          <p:cNvPr id="8" name="Content Placeholder 6"/>
          <p:cNvGraphicFramePr>
            <a:graphicFrameLocks/>
          </p:cNvGraphicFramePr>
          <p:nvPr>
            <p:extLst/>
          </p:nvPr>
        </p:nvGraphicFramePr>
        <p:xfrm>
          <a:off x="1621466" y="5964866"/>
          <a:ext cx="9430311" cy="9781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rotWithShape="1">
          <a:blip r:embed="rId8">
            <a:extLst>
              <a:ext uri="{28A0092B-C50C-407E-A947-70E740481C1C}">
                <a14:useLocalDpi xmlns:a14="http://schemas.microsoft.com/office/drawing/2010/main" val="0"/>
              </a:ext>
            </a:extLst>
          </a:blip>
          <a:srcRect l="12865" t="29006" r="16928" b="36375"/>
          <a:stretch/>
        </p:blipFill>
        <p:spPr>
          <a:xfrm>
            <a:off x="1147277" y="2984500"/>
            <a:ext cx="10234170" cy="3023269"/>
          </a:xfrm>
          <a:prstGeom prst="rect">
            <a:avLst/>
          </a:prstGeom>
        </p:spPr>
      </p:pic>
      <p:cxnSp>
        <p:nvCxnSpPr>
          <p:cNvPr id="7" name="Straight Arrow Connector 6"/>
          <p:cNvCxnSpPr/>
          <p:nvPr/>
        </p:nvCxnSpPr>
        <p:spPr>
          <a:xfrm>
            <a:off x="5982084" y="2678302"/>
            <a:ext cx="4213" cy="856310"/>
          </a:xfrm>
          <a:prstGeom prst="straightConnector1">
            <a:avLst/>
          </a:prstGeom>
          <a:ln w="571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050004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1575" y="99152"/>
            <a:ext cx="8229600" cy="1143000"/>
          </a:xfrm>
        </p:spPr>
        <p:txBody>
          <a:bodyPr/>
          <a:lstStyle/>
          <a:p>
            <a:r>
              <a:rPr lang="en-US" dirty="0" smtClean="0">
                <a:latin typeface="+mn-lt"/>
              </a:rPr>
              <a:t>CPFE.1 Sensor Selection </a:t>
            </a:r>
            <a:endParaRPr lang="en-US" dirty="0">
              <a:latin typeface="+mn-lt"/>
            </a:endParaRPr>
          </a:p>
        </p:txBody>
      </p:sp>
      <p:sp>
        <p:nvSpPr>
          <p:cNvPr id="3" name="Content Placeholder 2"/>
          <p:cNvSpPr>
            <a:spLocks noGrp="1"/>
          </p:cNvSpPr>
          <p:nvPr>
            <p:ph idx="1"/>
          </p:nvPr>
        </p:nvSpPr>
        <p:spPr>
          <a:xfrm>
            <a:off x="1076586" y="1511659"/>
            <a:ext cx="10040112" cy="4340501"/>
          </a:xfrm>
        </p:spPr>
        <p:txBody>
          <a:bodyPr>
            <a:noAutofit/>
          </a:bodyPr>
          <a:lstStyle/>
          <a:p>
            <a:pPr marL="0" indent="0">
              <a:buNone/>
            </a:pPr>
            <a:r>
              <a:rPr lang="en-US" dirty="0"/>
              <a:t>The commercial off-the-shelf infrared </a:t>
            </a:r>
            <a:r>
              <a:rPr lang="en-US" dirty="0" smtClean="0"/>
              <a:t>temperature sensors used </a:t>
            </a:r>
            <a:r>
              <a:rPr lang="en-US" dirty="0"/>
              <a:t>in </a:t>
            </a:r>
            <a:r>
              <a:rPr lang="en-US" dirty="0" smtClean="0"/>
              <a:t>STATIS are critical as they drive:</a:t>
            </a:r>
          </a:p>
          <a:p>
            <a:pPr marL="0" indent="0">
              <a:buNone/>
            </a:pPr>
            <a:endParaRPr lang="en-US" sz="3200" dirty="0" smtClean="0"/>
          </a:p>
          <a:p>
            <a:pPr lvl="1"/>
            <a:r>
              <a:rPr lang="en-US" sz="2800" dirty="0" smtClean="0"/>
              <a:t>Structural design dimensions</a:t>
            </a:r>
          </a:p>
          <a:p>
            <a:pPr lvl="2"/>
            <a:r>
              <a:rPr lang="en-US" sz="2400" dirty="0"/>
              <a:t>Targets are constrained such that </a:t>
            </a:r>
            <a:r>
              <a:rPr lang="en-US" sz="2400" dirty="0" smtClean="0"/>
              <a:t>the </a:t>
            </a:r>
            <a:r>
              <a:rPr lang="en-US" sz="2400" b="1" dirty="0" smtClean="0">
                <a:solidFill>
                  <a:srgbClr val="FF0000"/>
                </a:solidFill>
              </a:rPr>
              <a:t>sensor field of view (FOV) </a:t>
            </a:r>
            <a:r>
              <a:rPr lang="en-US" sz="2400" dirty="0"/>
              <a:t>lies </a:t>
            </a:r>
            <a:r>
              <a:rPr lang="en-US" sz="2400" dirty="0" smtClean="0"/>
              <a:t>entirely within </a:t>
            </a:r>
            <a:r>
              <a:rPr lang="en-US" sz="2400" dirty="0"/>
              <a:t>the </a:t>
            </a:r>
            <a:r>
              <a:rPr lang="en-US" sz="2400" dirty="0" smtClean="0"/>
              <a:t>target.</a:t>
            </a:r>
          </a:p>
          <a:p>
            <a:pPr lvl="1"/>
            <a:r>
              <a:rPr lang="en-US" sz="2800" dirty="0" smtClean="0"/>
              <a:t>Budgetary</a:t>
            </a:r>
            <a:r>
              <a:rPr lang="en-US" sz="2800" b="1" dirty="0" smtClean="0"/>
              <a:t> </a:t>
            </a:r>
            <a:r>
              <a:rPr lang="en-US" sz="2800" dirty="0" smtClean="0"/>
              <a:t>constraints</a:t>
            </a:r>
          </a:p>
          <a:p>
            <a:pPr lvl="2"/>
            <a:r>
              <a:rPr lang="en-US" sz="2400" dirty="0" smtClean="0"/>
              <a:t>TVAC compatible sensors cost ~$500-800</a:t>
            </a:r>
          </a:p>
        </p:txBody>
      </p:sp>
      <p:graphicFrame>
        <p:nvGraphicFramePr>
          <p:cNvPr id="4" name="Content Placeholder 6"/>
          <p:cNvGraphicFramePr>
            <a:graphicFrameLocks/>
          </p:cNvGraphicFramePr>
          <p:nvPr>
            <p:extLst/>
          </p:nvPr>
        </p:nvGraphicFramePr>
        <p:xfrm>
          <a:off x="1621466" y="5964866"/>
          <a:ext cx="9430311" cy="9781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ate Placeholder 4"/>
          <p:cNvSpPr>
            <a:spLocks noGrp="1"/>
          </p:cNvSpPr>
          <p:nvPr>
            <p:ph type="dt" sz="half" idx="10"/>
          </p:nvPr>
        </p:nvSpPr>
        <p:spPr/>
        <p:txBody>
          <a:bodyPr/>
          <a:lstStyle/>
          <a:p>
            <a:fld id="{DEA2BAEF-516D-47DA-8DC2-C3397C6E752E}" type="datetime4">
              <a:rPr lang="en-US" smtClean="0"/>
              <a:t>October 13, 2014</a:t>
            </a:fld>
            <a:endParaRPr lang="en-US"/>
          </a:p>
        </p:txBody>
      </p:sp>
      <p:sp>
        <p:nvSpPr>
          <p:cNvPr id="6" name="Slide Number Placeholder 5"/>
          <p:cNvSpPr>
            <a:spLocks noGrp="1"/>
          </p:cNvSpPr>
          <p:nvPr>
            <p:ph type="sldNum" sz="quarter" idx="12"/>
          </p:nvPr>
        </p:nvSpPr>
        <p:spPr/>
        <p:txBody>
          <a:bodyPr/>
          <a:lstStyle/>
          <a:p>
            <a:fld id="{D99BB9F6-CD38-42FF-8367-3396AECB40AF}" type="slidenum">
              <a:rPr lang="en-US" smtClean="0"/>
              <a:t>17</a:t>
            </a:fld>
            <a:endParaRPr lang="en-US"/>
          </a:p>
        </p:txBody>
      </p:sp>
    </p:spTree>
    <p:extLst>
      <p:ext uri="{BB962C8B-B14F-4D97-AF65-F5344CB8AC3E}">
        <p14:creationId xmlns:p14="http://schemas.microsoft.com/office/powerpoint/2010/main" val="84311176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9155" y="1"/>
            <a:ext cx="10241280" cy="838199"/>
          </a:xfrm>
        </p:spPr>
        <p:txBody>
          <a:bodyPr>
            <a:noAutofit/>
          </a:bodyPr>
          <a:lstStyle/>
          <a:p>
            <a:r>
              <a:rPr lang="en-US" sz="4400" dirty="0" smtClean="0">
                <a:latin typeface="+mn-lt"/>
              </a:rPr>
              <a:t>IR Sensors– Overview</a:t>
            </a:r>
            <a:endParaRPr lang="en-US" sz="4400" dirty="0">
              <a:latin typeface="+mn-lt"/>
            </a:endParaRPr>
          </a:p>
        </p:txBody>
      </p:sp>
      <p:graphicFrame>
        <p:nvGraphicFramePr>
          <p:cNvPr id="6" name="Content Placeholder 6"/>
          <p:cNvGraphicFramePr>
            <a:graphicFrameLocks/>
          </p:cNvGraphicFramePr>
          <p:nvPr>
            <p:extLst/>
          </p:nvPr>
        </p:nvGraphicFramePr>
        <p:xfrm>
          <a:off x="1621466" y="5964866"/>
          <a:ext cx="9430311" cy="9781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Date Placeholder 6"/>
          <p:cNvSpPr>
            <a:spLocks noGrp="1"/>
          </p:cNvSpPr>
          <p:nvPr>
            <p:ph type="dt" sz="half" idx="10"/>
          </p:nvPr>
        </p:nvSpPr>
        <p:spPr/>
        <p:txBody>
          <a:bodyPr/>
          <a:lstStyle/>
          <a:p>
            <a:fld id="{F7960782-E8AE-460F-9202-5C64AFCBEE01}" type="datetime4">
              <a:rPr lang="en-US" smtClean="0"/>
              <a:t>October 13, 2014</a:t>
            </a:fld>
            <a:endParaRPr lang="en-US" dirty="0"/>
          </a:p>
        </p:txBody>
      </p:sp>
      <p:sp>
        <p:nvSpPr>
          <p:cNvPr id="8" name="Slide Number Placeholder 7"/>
          <p:cNvSpPr>
            <a:spLocks noGrp="1"/>
          </p:cNvSpPr>
          <p:nvPr>
            <p:ph type="sldNum" sz="quarter" idx="12"/>
          </p:nvPr>
        </p:nvSpPr>
        <p:spPr/>
        <p:txBody>
          <a:bodyPr/>
          <a:lstStyle/>
          <a:p>
            <a:fld id="{D99BB9F6-CD38-42FF-8367-3396AECB40AF}" type="slidenum">
              <a:rPr lang="en-US" smtClean="0"/>
              <a:t>18</a:t>
            </a:fld>
            <a:endParaRPr lang="en-US"/>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1718" y="2362200"/>
            <a:ext cx="9714966" cy="2908300"/>
          </a:xfrm>
          <a:prstGeom prst="rect">
            <a:avLst/>
          </a:prstGeom>
        </p:spPr>
      </p:pic>
      <p:sp>
        <p:nvSpPr>
          <p:cNvPr id="3" name="Rectangle 2"/>
          <p:cNvSpPr/>
          <p:nvPr/>
        </p:nvSpPr>
        <p:spPr>
          <a:xfrm>
            <a:off x="1441718" y="1161871"/>
            <a:ext cx="1573353" cy="1200329"/>
          </a:xfrm>
          <a:prstGeom prst="rect">
            <a:avLst/>
          </a:prstGeom>
        </p:spPr>
        <p:txBody>
          <a:bodyPr wrap="square">
            <a:spAutoFit/>
          </a:bodyPr>
          <a:lstStyle/>
          <a:p>
            <a:pPr algn="ctr"/>
            <a:r>
              <a:rPr lang="en-US" sz="2400" dirty="0"/>
              <a:t>Radiation Emitted by Targets </a:t>
            </a:r>
          </a:p>
        </p:txBody>
      </p:sp>
      <p:sp>
        <p:nvSpPr>
          <p:cNvPr id="13" name="Rectangle 12"/>
          <p:cNvSpPr/>
          <p:nvPr/>
        </p:nvSpPr>
        <p:spPr>
          <a:xfrm>
            <a:off x="3924300" y="1161870"/>
            <a:ext cx="2357712" cy="1200329"/>
          </a:xfrm>
          <a:prstGeom prst="rect">
            <a:avLst/>
          </a:prstGeom>
        </p:spPr>
        <p:txBody>
          <a:bodyPr wrap="square">
            <a:spAutoFit/>
          </a:bodyPr>
          <a:lstStyle/>
          <a:p>
            <a:pPr algn="ctr"/>
            <a:r>
              <a:rPr lang="en-US" sz="2400" dirty="0"/>
              <a:t>Radiation </a:t>
            </a:r>
            <a:r>
              <a:rPr lang="en-US" sz="2400" dirty="0" smtClean="0"/>
              <a:t>Absorbed by Detector</a:t>
            </a:r>
            <a:endParaRPr lang="en-US" sz="2400" dirty="0"/>
          </a:p>
        </p:txBody>
      </p:sp>
      <p:sp>
        <p:nvSpPr>
          <p:cNvPr id="14" name="Rectangle 13"/>
          <p:cNvSpPr/>
          <p:nvPr/>
        </p:nvSpPr>
        <p:spPr>
          <a:xfrm>
            <a:off x="6470650" y="1346535"/>
            <a:ext cx="1936482" cy="830997"/>
          </a:xfrm>
          <a:prstGeom prst="rect">
            <a:avLst/>
          </a:prstGeom>
        </p:spPr>
        <p:txBody>
          <a:bodyPr wrap="square">
            <a:spAutoFit/>
          </a:bodyPr>
          <a:lstStyle/>
          <a:p>
            <a:pPr algn="ctr"/>
            <a:r>
              <a:rPr lang="en-US" sz="2400" dirty="0" smtClean="0"/>
              <a:t>Data Output as Voltage</a:t>
            </a:r>
            <a:endParaRPr lang="en-US" sz="2400" dirty="0"/>
          </a:p>
        </p:txBody>
      </p:sp>
      <p:sp>
        <p:nvSpPr>
          <p:cNvPr id="15" name="Rectangle 14"/>
          <p:cNvSpPr/>
          <p:nvPr/>
        </p:nvSpPr>
        <p:spPr>
          <a:xfrm>
            <a:off x="8896879" y="1161868"/>
            <a:ext cx="2448443" cy="1569660"/>
          </a:xfrm>
          <a:prstGeom prst="rect">
            <a:avLst/>
          </a:prstGeom>
        </p:spPr>
        <p:txBody>
          <a:bodyPr wrap="square">
            <a:spAutoFit/>
          </a:bodyPr>
          <a:lstStyle/>
          <a:p>
            <a:pPr algn="ctr"/>
            <a:r>
              <a:rPr lang="en-US" sz="2400" dirty="0" smtClean="0"/>
              <a:t>Voltage Converted to Temperature Measurement</a:t>
            </a:r>
            <a:endParaRPr lang="en-US" sz="2400" dirty="0"/>
          </a:p>
        </p:txBody>
      </p:sp>
      <p:cxnSp>
        <p:nvCxnSpPr>
          <p:cNvPr id="16" name="Straight Arrow Connector 15"/>
          <p:cNvCxnSpPr/>
          <p:nvPr/>
        </p:nvCxnSpPr>
        <p:spPr>
          <a:xfrm flipV="1">
            <a:off x="3015071" y="1762034"/>
            <a:ext cx="1218242" cy="2"/>
          </a:xfrm>
          <a:prstGeom prst="straightConnector1">
            <a:avLst/>
          </a:prstGeom>
          <a:ln w="571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024085" y="1762034"/>
            <a:ext cx="503715" cy="1"/>
          </a:xfrm>
          <a:prstGeom prst="straightConnector1">
            <a:avLst/>
          </a:prstGeom>
          <a:ln w="571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8352125" y="1762033"/>
            <a:ext cx="601187" cy="3"/>
          </a:xfrm>
          <a:prstGeom prst="straightConnector1">
            <a:avLst/>
          </a:prstGeom>
          <a:ln w="571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8713009" y="2975872"/>
            <a:ext cx="2366021" cy="136833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Microprocessor</a:t>
            </a:r>
            <a:endParaRPr lang="en-US" sz="2800" dirty="0">
              <a:solidFill>
                <a:schemeClr val="tx1"/>
              </a:solidFill>
            </a:endParaRPr>
          </a:p>
        </p:txBody>
      </p:sp>
      <p:sp>
        <p:nvSpPr>
          <p:cNvPr id="4" name="Rectangle 3"/>
          <p:cNvSpPr/>
          <p:nvPr/>
        </p:nvSpPr>
        <p:spPr>
          <a:xfrm>
            <a:off x="9187489" y="4674451"/>
            <a:ext cx="1445678" cy="513379"/>
          </a:xfrm>
          <a:prstGeom prst="rect">
            <a:avLst/>
          </a:prstGeom>
          <a:solidFill>
            <a:srgbClr val="E9E9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722365" y="4426880"/>
            <a:ext cx="1440937" cy="8436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Detector</a:t>
            </a:r>
            <a:endParaRPr lang="en-US" sz="2800" dirty="0">
              <a:solidFill>
                <a:schemeClr val="tx1"/>
              </a:solidFill>
            </a:endParaRPr>
          </a:p>
        </p:txBody>
      </p:sp>
      <p:sp>
        <p:nvSpPr>
          <p:cNvPr id="19" name="Rectangle 18"/>
          <p:cNvSpPr/>
          <p:nvPr/>
        </p:nvSpPr>
        <p:spPr>
          <a:xfrm>
            <a:off x="2840014" y="2362199"/>
            <a:ext cx="5795342" cy="290830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21" name="Rectangle 20"/>
          <p:cNvSpPr/>
          <p:nvPr/>
        </p:nvSpPr>
        <p:spPr>
          <a:xfrm>
            <a:off x="2840014" y="5641795"/>
            <a:ext cx="6414543" cy="4847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Non-Contact IR Temperature Sensor</a:t>
            </a:r>
            <a:endParaRPr lang="en-US" sz="2800" dirty="0">
              <a:solidFill>
                <a:schemeClr val="tx1"/>
              </a:solidFill>
            </a:endParaRPr>
          </a:p>
        </p:txBody>
      </p:sp>
      <p:cxnSp>
        <p:nvCxnSpPr>
          <p:cNvPr id="9" name="Straight Arrow Connector 8"/>
          <p:cNvCxnSpPr/>
          <p:nvPr/>
        </p:nvCxnSpPr>
        <p:spPr>
          <a:xfrm flipH="1" flipV="1">
            <a:off x="6144229" y="5270500"/>
            <a:ext cx="9832" cy="357787"/>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641511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9155" y="1"/>
            <a:ext cx="10241280" cy="838199"/>
          </a:xfrm>
        </p:spPr>
        <p:txBody>
          <a:bodyPr>
            <a:noAutofit/>
          </a:bodyPr>
          <a:lstStyle/>
          <a:p>
            <a:r>
              <a:rPr lang="en-US" sz="4400" dirty="0" smtClean="0">
                <a:latin typeface="+mn-lt"/>
              </a:rPr>
              <a:t>IR Sensors– D:S Ratio and FOV</a:t>
            </a:r>
            <a:endParaRPr lang="en-US" sz="4400" dirty="0">
              <a:latin typeface="+mn-lt"/>
            </a:endParaRPr>
          </a:p>
        </p:txBody>
      </p:sp>
      <p:sp>
        <p:nvSpPr>
          <p:cNvPr id="3" name="Subtitle 2"/>
          <p:cNvSpPr>
            <a:spLocks noGrp="1"/>
          </p:cNvSpPr>
          <p:nvPr>
            <p:ph type="subTitle" idx="1"/>
          </p:nvPr>
        </p:nvSpPr>
        <p:spPr>
          <a:xfrm>
            <a:off x="140028" y="1040306"/>
            <a:ext cx="3801747" cy="4195068"/>
          </a:xfrm>
        </p:spPr>
        <p:txBody>
          <a:bodyPr>
            <a:noAutofit/>
          </a:bodyPr>
          <a:lstStyle/>
          <a:p>
            <a:pPr algn="l"/>
            <a:r>
              <a:rPr lang="en-US" dirty="0" smtClean="0"/>
              <a:t>IR temperature sensors have a field of view that “captures” the IR radiation.</a:t>
            </a:r>
          </a:p>
          <a:p>
            <a:pPr algn="l"/>
            <a:endParaRPr lang="en-US" dirty="0"/>
          </a:p>
          <a:p>
            <a:pPr algn="l"/>
            <a:r>
              <a:rPr lang="en-US" dirty="0" smtClean="0"/>
              <a:t>D:S = Distance : Size ratio</a:t>
            </a:r>
          </a:p>
          <a:p>
            <a:pPr marL="285750" indent="-285750" algn="l">
              <a:buFont typeface="Arial" panose="020B0604020202020204" pitchFamily="34" charset="0"/>
              <a:buChar char="•"/>
            </a:pPr>
            <a:r>
              <a:rPr lang="en-US" dirty="0" smtClean="0"/>
              <a:t>Ranges from 2:1  to &gt;300:1</a:t>
            </a:r>
          </a:p>
          <a:p>
            <a:pPr marL="285750" indent="-285750" algn="l">
              <a:buFont typeface="Arial" panose="020B0604020202020204" pitchFamily="34" charset="0"/>
              <a:buChar char="•"/>
            </a:pPr>
            <a:r>
              <a:rPr lang="en-US" dirty="0" smtClean="0"/>
              <a:t>Field of view (FOV) ranges according to D:S ratio</a:t>
            </a:r>
            <a:endParaRPr lang="en-US" dirty="0"/>
          </a:p>
        </p:txBody>
      </p:sp>
      <p:graphicFrame>
        <p:nvGraphicFramePr>
          <p:cNvPr id="6" name="Content Placeholder 6"/>
          <p:cNvGraphicFramePr>
            <a:graphicFrameLocks/>
          </p:cNvGraphicFramePr>
          <p:nvPr>
            <p:extLst/>
          </p:nvPr>
        </p:nvGraphicFramePr>
        <p:xfrm>
          <a:off x="1621466" y="5964866"/>
          <a:ext cx="9430311" cy="9781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Date Placeholder 6"/>
          <p:cNvSpPr>
            <a:spLocks noGrp="1"/>
          </p:cNvSpPr>
          <p:nvPr>
            <p:ph type="dt" sz="half" idx="10"/>
          </p:nvPr>
        </p:nvSpPr>
        <p:spPr/>
        <p:txBody>
          <a:bodyPr/>
          <a:lstStyle/>
          <a:p>
            <a:fld id="{6352C6E5-C551-45BC-9F18-E8096A0F9CE8}" type="datetime4">
              <a:rPr lang="en-US" smtClean="0"/>
              <a:t>October 13, 2014</a:t>
            </a:fld>
            <a:endParaRPr lang="en-US" dirty="0"/>
          </a:p>
        </p:txBody>
      </p:sp>
      <p:sp>
        <p:nvSpPr>
          <p:cNvPr id="8" name="Slide Number Placeholder 7"/>
          <p:cNvSpPr>
            <a:spLocks noGrp="1"/>
          </p:cNvSpPr>
          <p:nvPr>
            <p:ph type="sldNum" sz="quarter" idx="12"/>
          </p:nvPr>
        </p:nvSpPr>
        <p:spPr/>
        <p:txBody>
          <a:bodyPr/>
          <a:lstStyle/>
          <a:p>
            <a:fld id="{D99BB9F6-CD38-42FF-8367-3396AECB40AF}" type="slidenum">
              <a:rPr lang="en-US" smtClean="0"/>
              <a:t>19</a:t>
            </a:fld>
            <a:endParaRPr lang="en-US"/>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32986" y="749229"/>
            <a:ext cx="7166240" cy="5289041"/>
          </a:xfrm>
          <a:prstGeom prst="rect">
            <a:avLst/>
          </a:prstGeom>
        </p:spPr>
      </p:pic>
      <p:sp>
        <p:nvSpPr>
          <p:cNvPr id="35" name="TextBox 34"/>
          <p:cNvSpPr txBox="1"/>
          <p:nvPr/>
        </p:nvSpPr>
        <p:spPr>
          <a:xfrm>
            <a:off x="11199226" y="5576605"/>
            <a:ext cx="894682" cy="461665"/>
          </a:xfrm>
          <a:prstGeom prst="rect">
            <a:avLst/>
          </a:prstGeom>
          <a:noFill/>
        </p:spPr>
        <p:txBody>
          <a:bodyPr wrap="square" rtlCol="0">
            <a:spAutoFit/>
          </a:bodyPr>
          <a:lstStyle/>
          <a:p>
            <a:r>
              <a:rPr lang="en-US" sz="2400" dirty="0" smtClean="0"/>
              <a:t>[4]</a:t>
            </a:r>
          </a:p>
        </p:txBody>
      </p:sp>
      <p:sp>
        <p:nvSpPr>
          <p:cNvPr id="10" name="Rectangle 9"/>
          <p:cNvSpPr/>
          <p:nvPr/>
        </p:nvSpPr>
        <p:spPr>
          <a:xfrm>
            <a:off x="140029" y="4690512"/>
            <a:ext cx="3801747" cy="523220"/>
          </a:xfrm>
          <a:prstGeom prst="rect">
            <a:avLst/>
          </a:prstGeom>
          <a:ln w="76200">
            <a:solidFill>
              <a:srgbClr val="FF0000"/>
            </a:solidFill>
          </a:ln>
        </p:spPr>
        <p:txBody>
          <a:bodyPr wrap="square">
            <a:spAutoFit/>
          </a:bodyPr>
          <a:lstStyle/>
          <a:p>
            <a:pPr algn="ctr"/>
            <a:r>
              <a:rPr lang="en-US" sz="2800" dirty="0" smtClean="0"/>
              <a:t>Worst case 1.5” FOV</a:t>
            </a:r>
            <a:endParaRPr lang="en-US" sz="2800" dirty="0"/>
          </a:p>
        </p:txBody>
      </p:sp>
    </p:spTree>
    <p:extLst>
      <p:ext uri="{BB962C8B-B14F-4D97-AF65-F5344CB8AC3E}">
        <p14:creationId xmlns:p14="http://schemas.microsoft.com/office/powerpoint/2010/main" val="330351009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30267356"/>
              </p:ext>
            </p:extLst>
          </p:nvPr>
        </p:nvGraphicFramePr>
        <p:xfrm>
          <a:off x="1297172" y="1206791"/>
          <a:ext cx="9451644" cy="4492896"/>
        </p:xfrm>
        <a:graphic>
          <a:graphicData uri="http://schemas.openxmlformats.org/drawingml/2006/table">
            <a:tbl>
              <a:tblPr firstRow="1" bandRow="1">
                <a:tableStyleId>{5C22544A-7EE6-4342-B048-85BDC9FD1C3A}</a:tableStyleId>
              </a:tblPr>
              <a:tblGrid>
                <a:gridCol w="4725822"/>
                <a:gridCol w="4725822"/>
              </a:tblGrid>
              <a:tr h="561612">
                <a:tc>
                  <a:txBody>
                    <a:bodyPr/>
                    <a:lstStyle/>
                    <a:p>
                      <a:pPr algn="ctr"/>
                      <a:r>
                        <a:rPr lang="en-US" sz="2400" dirty="0" smtClean="0"/>
                        <a:t>Section</a:t>
                      </a:r>
                      <a:endParaRPr lang="en-US" sz="2400" dirty="0"/>
                    </a:p>
                  </a:txBody>
                  <a:tcPr anchor="ctr"/>
                </a:tc>
                <a:tc>
                  <a:txBody>
                    <a:bodyPr/>
                    <a:lstStyle/>
                    <a:p>
                      <a:pPr algn="ctr"/>
                      <a:r>
                        <a:rPr lang="en-US" sz="2400" dirty="0" smtClean="0"/>
                        <a:t>Presenter</a:t>
                      </a:r>
                      <a:endParaRPr lang="en-US" sz="2400" dirty="0"/>
                    </a:p>
                  </a:txBody>
                  <a:tcPr anchor="ctr"/>
                </a:tc>
              </a:tr>
              <a:tr h="561612">
                <a:tc>
                  <a:txBody>
                    <a:bodyPr/>
                    <a:lstStyle/>
                    <a:p>
                      <a:pPr algn="ctr"/>
                      <a:r>
                        <a:rPr lang="en-US" sz="2400" dirty="0" smtClean="0"/>
                        <a:t>Overview</a:t>
                      </a:r>
                      <a:endParaRPr lang="en-US" sz="2400" dirty="0"/>
                    </a:p>
                  </a:txBody>
                  <a:tcPr anchor="ctr"/>
                </a:tc>
                <a:tc>
                  <a:txBody>
                    <a:bodyPr/>
                    <a:lstStyle/>
                    <a:p>
                      <a:pPr algn="ctr"/>
                      <a:r>
                        <a:rPr lang="en-US" sz="2400" dirty="0" smtClean="0"/>
                        <a:t>Cameron</a:t>
                      </a:r>
                      <a:endParaRPr lang="en-US" sz="2400" dirty="0"/>
                    </a:p>
                  </a:txBody>
                  <a:tcPr anchor="ctr"/>
                </a:tc>
              </a:tr>
              <a:tr h="561612">
                <a:tc>
                  <a:txBody>
                    <a:bodyPr/>
                    <a:lstStyle/>
                    <a:p>
                      <a:pPr algn="ctr"/>
                      <a:r>
                        <a:rPr lang="en-US" sz="2400" dirty="0" smtClean="0"/>
                        <a:t>Requirements</a:t>
                      </a:r>
                      <a:endParaRPr lang="en-US" sz="2400" dirty="0"/>
                    </a:p>
                  </a:txBody>
                  <a:tcPr anchor="ctr"/>
                </a:tc>
                <a:tc>
                  <a:txBody>
                    <a:bodyPr/>
                    <a:lstStyle/>
                    <a:p>
                      <a:pPr algn="ctr"/>
                      <a:r>
                        <a:rPr lang="en-US" sz="2400" dirty="0" smtClean="0"/>
                        <a:t>Dylan</a:t>
                      </a:r>
                      <a:endParaRPr lang="en-US" sz="2400" dirty="0"/>
                    </a:p>
                  </a:txBody>
                  <a:tcPr anchor="ctr"/>
                </a:tc>
              </a:tr>
              <a:tr h="561612">
                <a:tc>
                  <a:txBody>
                    <a:bodyPr/>
                    <a:lstStyle/>
                    <a:p>
                      <a:pPr algn="ctr"/>
                      <a:r>
                        <a:rPr lang="en-US" sz="2400" dirty="0" smtClean="0"/>
                        <a:t>Sensor Selection</a:t>
                      </a:r>
                      <a:endParaRPr lang="en-US" sz="2400" dirty="0"/>
                    </a:p>
                  </a:txBody>
                  <a:tcPr anchor="ctr"/>
                </a:tc>
                <a:tc>
                  <a:txBody>
                    <a:bodyPr/>
                    <a:lstStyle/>
                    <a:p>
                      <a:pPr algn="ctr"/>
                      <a:r>
                        <a:rPr lang="en-US" sz="2400" dirty="0" smtClean="0"/>
                        <a:t>Smith</a:t>
                      </a:r>
                      <a:endParaRPr lang="en-US" sz="2400" dirty="0"/>
                    </a:p>
                  </a:txBody>
                  <a:tcPr anchor="ctr"/>
                </a:tc>
              </a:tr>
              <a:tr h="561612">
                <a:tc>
                  <a:txBody>
                    <a:bodyPr/>
                    <a:lstStyle/>
                    <a:p>
                      <a:pPr algn="ctr"/>
                      <a:r>
                        <a:rPr lang="en-US" sz="2400" dirty="0" smtClean="0"/>
                        <a:t>Mechanical</a:t>
                      </a:r>
                      <a:endParaRPr lang="en-US" sz="2400" dirty="0"/>
                    </a:p>
                  </a:txBody>
                  <a:tcPr anchor="ctr"/>
                </a:tc>
                <a:tc>
                  <a:txBody>
                    <a:bodyPr/>
                    <a:lstStyle/>
                    <a:p>
                      <a:pPr algn="ctr"/>
                      <a:r>
                        <a:rPr lang="en-US" sz="2400" dirty="0" smtClean="0"/>
                        <a:t>Alexander</a:t>
                      </a:r>
                      <a:endParaRPr lang="en-US" sz="2400" dirty="0"/>
                    </a:p>
                  </a:txBody>
                  <a:tcPr anchor="ctr"/>
                </a:tc>
              </a:tr>
              <a:tr h="561612">
                <a:tc>
                  <a:txBody>
                    <a:bodyPr/>
                    <a:lstStyle/>
                    <a:p>
                      <a:pPr algn="ctr"/>
                      <a:r>
                        <a:rPr lang="en-US" sz="2400" dirty="0" smtClean="0"/>
                        <a:t>Thermal </a:t>
                      </a:r>
                      <a:endParaRPr lang="en-US" sz="2400" dirty="0"/>
                    </a:p>
                  </a:txBody>
                  <a:tcPr anchor="ctr"/>
                </a:tc>
                <a:tc>
                  <a:txBody>
                    <a:bodyPr/>
                    <a:lstStyle/>
                    <a:p>
                      <a:pPr algn="ctr"/>
                      <a:r>
                        <a:rPr lang="en-US" sz="2400" dirty="0" smtClean="0"/>
                        <a:t>Daniel, Cameron</a:t>
                      </a:r>
                      <a:endParaRPr lang="en-US" sz="2400" dirty="0"/>
                    </a:p>
                  </a:txBody>
                  <a:tcPr anchor="ctr"/>
                </a:tc>
              </a:tr>
              <a:tr h="561612">
                <a:tc>
                  <a:txBody>
                    <a:bodyPr/>
                    <a:lstStyle/>
                    <a:p>
                      <a:pPr algn="ctr"/>
                      <a:r>
                        <a:rPr lang="en-US" sz="2400" dirty="0" smtClean="0"/>
                        <a:t>Electrical</a:t>
                      </a:r>
                      <a:endParaRPr lang="en-US" sz="2400" dirty="0"/>
                    </a:p>
                  </a:txBody>
                  <a:tcPr anchor="ctr"/>
                </a:tc>
                <a:tc>
                  <a:txBody>
                    <a:bodyPr/>
                    <a:lstStyle/>
                    <a:p>
                      <a:pPr algn="ctr"/>
                      <a:r>
                        <a:rPr lang="en-US" sz="2400" dirty="0" smtClean="0"/>
                        <a:t>Dylan</a:t>
                      </a:r>
                      <a:endParaRPr lang="en-US" sz="2400" dirty="0"/>
                    </a:p>
                  </a:txBody>
                  <a:tcPr anchor="ctr"/>
                </a:tc>
              </a:tr>
              <a:tr h="561612">
                <a:tc>
                  <a:txBody>
                    <a:bodyPr/>
                    <a:lstStyle/>
                    <a:p>
                      <a:pPr algn="ctr"/>
                      <a:r>
                        <a:rPr lang="en-US" sz="2400" dirty="0" smtClean="0"/>
                        <a:t>Summary</a:t>
                      </a:r>
                      <a:endParaRPr lang="en-US" sz="2400" dirty="0"/>
                    </a:p>
                  </a:txBody>
                  <a:tcPr anchor="ctr"/>
                </a:tc>
                <a:tc>
                  <a:txBody>
                    <a:bodyPr/>
                    <a:lstStyle/>
                    <a:p>
                      <a:pPr algn="ctr"/>
                      <a:r>
                        <a:rPr lang="en-US" sz="2400" dirty="0" smtClean="0"/>
                        <a:t>Smith</a:t>
                      </a:r>
                      <a:endParaRPr lang="en-US" sz="2400" dirty="0"/>
                    </a:p>
                  </a:txBody>
                  <a:tcPr anchor="ctr"/>
                </a:tc>
              </a:tr>
            </a:tbl>
          </a:graphicData>
        </a:graphic>
      </p:graphicFrame>
      <p:sp>
        <p:nvSpPr>
          <p:cNvPr id="5" name="Slide Number Placeholder 4"/>
          <p:cNvSpPr>
            <a:spLocks noGrp="1"/>
          </p:cNvSpPr>
          <p:nvPr>
            <p:ph type="sldNum" sz="quarter" idx="12"/>
          </p:nvPr>
        </p:nvSpPr>
        <p:spPr/>
        <p:txBody>
          <a:bodyPr/>
          <a:lstStyle/>
          <a:p>
            <a:fld id="{D99BB9F6-CD38-42FF-8367-3396AECB40AF}" type="slidenum">
              <a:rPr lang="en-US" smtClean="0"/>
              <a:t>2</a:t>
            </a:fld>
            <a:endParaRPr lang="en-US"/>
          </a:p>
        </p:txBody>
      </p:sp>
      <p:sp>
        <p:nvSpPr>
          <p:cNvPr id="6" name="Date Placeholder 5"/>
          <p:cNvSpPr>
            <a:spLocks noGrp="1"/>
          </p:cNvSpPr>
          <p:nvPr>
            <p:ph type="dt" sz="half" idx="10"/>
          </p:nvPr>
        </p:nvSpPr>
        <p:spPr/>
        <p:txBody>
          <a:bodyPr/>
          <a:lstStyle/>
          <a:p>
            <a:fld id="{9975852E-2F94-465F-8844-061F0D97218A}" type="datetime4">
              <a:rPr lang="en-US" smtClean="0"/>
              <a:t>October 13, 2014</a:t>
            </a:fld>
            <a:endParaRPr lang="en-US"/>
          </a:p>
        </p:txBody>
      </p:sp>
    </p:spTree>
    <p:extLst>
      <p:ext uri="{BB962C8B-B14F-4D97-AF65-F5344CB8AC3E}">
        <p14:creationId xmlns:p14="http://schemas.microsoft.com/office/powerpoint/2010/main" val="47248336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2633" y="0"/>
            <a:ext cx="9938902" cy="1846558"/>
          </a:xfrm>
        </p:spPr>
        <p:txBody>
          <a:bodyPr>
            <a:normAutofit/>
          </a:bodyPr>
          <a:lstStyle/>
          <a:p>
            <a:r>
              <a:rPr lang="en-US" sz="5400" dirty="0" smtClean="0"/>
              <a:t>Mechanical System</a:t>
            </a:r>
            <a:endParaRPr lang="en-US" sz="5400" dirty="0"/>
          </a:p>
        </p:txBody>
      </p:sp>
      <p:sp>
        <p:nvSpPr>
          <p:cNvPr id="5" name="Slide Number Placeholder 4"/>
          <p:cNvSpPr>
            <a:spLocks noGrp="1"/>
          </p:cNvSpPr>
          <p:nvPr>
            <p:ph type="sldNum" sz="quarter" idx="12"/>
          </p:nvPr>
        </p:nvSpPr>
        <p:spPr>
          <a:xfrm>
            <a:off x="9525000" y="6313967"/>
            <a:ext cx="2400945" cy="365125"/>
          </a:xfrm>
        </p:spPr>
        <p:txBody>
          <a:bodyPr/>
          <a:lstStyle/>
          <a:p>
            <a:fld id="{D99BB9F6-CD38-42FF-8367-3396AECB40AF}" type="slidenum">
              <a:rPr lang="en-US" smtClean="0"/>
              <a:t>20</a:t>
            </a:fld>
            <a:endParaRPr lang="en-US" dirty="0"/>
          </a:p>
        </p:txBody>
      </p:sp>
      <p:sp>
        <p:nvSpPr>
          <p:cNvPr id="6" name="Date Placeholder 5"/>
          <p:cNvSpPr>
            <a:spLocks noGrp="1"/>
          </p:cNvSpPr>
          <p:nvPr>
            <p:ph type="dt" sz="half" idx="10"/>
          </p:nvPr>
        </p:nvSpPr>
        <p:spPr>
          <a:xfrm>
            <a:off x="121798" y="6371523"/>
            <a:ext cx="2396346" cy="365125"/>
          </a:xfrm>
        </p:spPr>
        <p:txBody>
          <a:bodyPr/>
          <a:lstStyle/>
          <a:p>
            <a:fld id="{0259825D-CAC1-4371-AA2C-E7FE93B06633}" type="datetime4">
              <a:rPr lang="en-US" smtClean="0"/>
              <a:t>October 13, 2014</a:t>
            </a:fld>
            <a:endParaRPr lang="en-US" dirty="0"/>
          </a:p>
        </p:txBody>
      </p:sp>
      <p:graphicFrame>
        <p:nvGraphicFramePr>
          <p:cNvPr id="8" name="Content Placeholder 6"/>
          <p:cNvGraphicFramePr>
            <a:graphicFrameLocks/>
          </p:cNvGraphicFramePr>
          <p:nvPr>
            <p:extLst/>
          </p:nvPr>
        </p:nvGraphicFramePr>
        <p:xfrm>
          <a:off x="1621466" y="5964866"/>
          <a:ext cx="9430311" cy="9781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5718" t="24795" r="9781" b="34971"/>
          <a:stretch/>
        </p:blipFill>
        <p:spPr>
          <a:xfrm>
            <a:off x="220646" y="2628900"/>
            <a:ext cx="11591857" cy="3306468"/>
          </a:xfrm>
          <a:prstGeom prst="rect">
            <a:avLst/>
          </a:prstGeom>
        </p:spPr>
      </p:pic>
      <p:sp>
        <p:nvSpPr>
          <p:cNvPr id="7" name="TextBox 6"/>
          <p:cNvSpPr txBox="1"/>
          <p:nvPr/>
        </p:nvSpPr>
        <p:spPr>
          <a:xfrm>
            <a:off x="1597831" y="3522875"/>
            <a:ext cx="2534581" cy="369332"/>
          </a:xfrm>
          <a:prstGeom prst="rect">
            <a:avLst/>
          </a:prstGeom>
          <a:noFill/>
        </p:spPr>
        <p:txBody>
          <a:bodyPr wrap="none" rtlCol="0">
            <a:spAutoFit/>
          </a:bodyPr>
          <a:lstStyle/>
          <a:p>
            <a:r>
              <a:rPr lang="en-US" dirty="0" err="1" smtClean="0"/>
              <a:t>Aerotek</a:t>
            </a:r>
            <a:r>
              <a:rPr lang="en-US" dirty="0" smtClean="0"/>
              <a:t> 115 Linear Stage</a:t>
            </a:r>
            <a:endParaRPr lang="en-US" dirty="0"/>
          </a:p>
        </p:txBody>
      </p:sp>
      <p:sp>
        <p:nvSpPr>
          <p:cNvPr id="13" name="TextBox 12"/>
          <p:cNvSpPr txBox="1"/>
          <p:nvPr/>
        </p:nvSpPr>
        <p:spPr>
          <a:xfrm>
            <a:off x="2690366" y="2293965"/>
            <a:ext cx="2673681" cy="369332"/>
          </a:xfrm>
          <a:prstGeom prst="rect">
            <a:avLst/>
          </a:prstGeom>
          <a:noFill/>
        </p:spPr>
        <p:txBody>
          <a:bodyPr wrap="none" rtlCol="0">
            <a:spAutoFit/>
          </a:bodyPr>
          <a:lstStyle/>
          <a:p>
            <a:r>
              <a:rPr lang="en-US" dirty="0"/>
              <a:t>S</a:t>
            </a:r>
            <a:r>
              <a:rPr lang="en-US" dirty="0" smtClean="0"/>
              <a:t>ensor Wheel (translating)</a:t>
            </a:r>
            <a:endParaRPr lang="en-US" dirty="0"/>
          </a:p>
        </p:txBody>
      </p:sp>
      <p:sp>
        <p:nvSpPr>
          <p:cNvPr id="16" name="TextBox 15"/>
          <p:cNvSpPr txBox="1"/>
          <p:nvPr/>
        </p:nvSpPr>
        <p:spPr>
          <a:xfrm>
            <a:off x="6896623" y="1788747"/>
            <a:ext cx="2172214" cy="369332"/>
          </a:xfrm>
          <a:prstGeom prst="rect">
            <a:avLst/>
          </a:prstGeom>
          <a:noFill/>
        </p:spPr>
        <p:txBody>
          <a:bodyPr wrap="none" rtlCol="0">
            <a:spAutoFit/>
          </a:bodyPr>
          <a:lstStyle/>
          <a:p>
            <a:r>
              <a:rPr lang="en-US" dirty="0" smtClean="0"/>
              <a:t>Target Disk (rotating)</a:t>
            </a:r>
            <a:endParaRPr lang="en-US" dirty="0"/>
          </a:p>
        </p:txBody>
      </p:sp>
      <p:sp>
        <p:nvSpPr>
          <p:cNvPr id="19" name="TextBox 18"/>
          <p:cNvSpPr txBox="1"/>
          <p:nvPr/>
        </p:nvSpPr>
        <p:spPr>
          <a:xfrm>
            <a:off x="9177289" y="2020874"/>
            <a:ext cx="2077762" cy="369332"/>
          </a:xfrm>
          <a:prstGeom prst="rect">
            <a:avLst/>
          </a:prstGeom>
          <a:noFill/>
        </p:spPr>
        <p:txBody>
          <a:bodyPr wrap="none" rtlCol="0">
            <a:spAutoFit/>
          </a:bodyPr>
          <a:lstStyle/>
          <a:p>
            <a:r>
              <a:rPr lang="en-US" dirty="0" smtClean="0"/>
              <a:t>Radiator Disk (fixed)</a:t>
            </a:r>
            <a:endParaRPr lang="en-US" dirty="0"/>
          </a:p>
        </p:txBody>
      </p:sp>
      <p:sp>
        <p:nvSpPr>
          <p:cNvPr id="22" name="TextBox 21"/>
          <p:cNvSpPr txBox="1"/>
          <p:nvPr/>
        </p:nvSpPr>
        <p:spPr>
          <a:xfrm>
            <a:off x="9983032" y="4260221"/>
            <a:ext cx="1571576" cy="369332"/>
          </a:xfrm>
          <a:prstGeom prst="rect">
            <a:avLst/>
          </a:prstGeom>
          <a:noFill/>
        </p:spPr>
        <p:txBody>
          <a:bodyPr wrap="none" rtlCol="0">
            <a:spAutoFit/>
          </a:bodyPr>
          <a:lstStyle/>
          <a:p>
            <a:r>
              <a:rPr lang="en-US" dirty="0" smtClean="0"/>
              <a:t>Stepper Motor</a:t>
            </a:r>
            <a:endParaRPr lang="en-US" dirty="0"/>
          </a:p>
        </p:txBody>
      </p:sp>
      <p:sp>
        <p:nvSpPr>
          <p:cNvPr id="25" name="TextBox 24"/>
          <p:cNvSpPr txBox="1"/>
          <p:nvPr/>
        </p:nvSpPr>
        <p:spPr>
          <a:xfrm>
            <a:off x="7907216" y="4478693"/>
            <a:ext cx="919092" cy="369332"/>
          </a:xfrm>
          <a:prstGeom prst="rect">
            <a:avLst/>
          </a:prstGeom>
          <a:noFill/>
        </p:spPr>
        <p:txBody>
          <a:bodyPr wrap="none" rtlCol="0">
            <a:spAutoFit/>
          </a:bodyPr>
          <a:lstStyle/>
          <a:p>
            <a:r>
              <a:rPr lang="en-US" dirty="0" smtClean="0"/>
              <a:t>Gearing</a:t>
            </a:r>
            <a:endParaRPr lang="en-US" dirty="0"/>
          </a:p>
        </p:txBody>
      </p:sp>
      <p:sp>
        <p:nvSpPr>
          <p:cNvPr id="29" name="TextBox 28"/>
          <p:cNvSpPr txBox="1"/>
          <p:nvPr/>
        </p:nvSpPr>
        <p:spPr>
          <a:xfrm>
            <a:off x="8125725" y="2826493"/>
            <a:ext cx="3496345" cy="369332"/>
          </a:xfrm>
          <a:prstGeom prst="rect">
            <a:avLst/>
          </a:prstGeom>
          <a:noFill/>
        </p:spPr>
        <p:txBody>
          <a:bodyPr wrap="none" rtlCol="0">
            <a:spAutoFit/>
          </a:bodyPr>
          <a:lstStyle/>
          <a:p>
            <a:r>
              <a:rPr lang="en-US" dirty="0" smtClean="0"/>
              <a:t>Hollow Shaft (rotating with targets) </a:t>
            </a:r>
            <a:endParaRPr lang="en-US" dirty="0"/>
          </a:p>
        </p:txBody>
      </p:sp>
      <p:cxnSp>
        <p:nvCxnSpPr>
          <p:cNvPr id="31" name="Straight Arrow Connector 30"/>
          <p:cNvCxnSpPr/>
          <p:nvPr/>
        </p:nvCxnSpPr>
        <p:spPr>
          <a:xfrm>
            <a:off x="4042377" y="2676293"/>
            <a:ext cx="2389919" cy="928509"/>
          </a:xfrm>
          <a:prstGeom prst="straightConnector1">
            <a:avLst/>
          </a:prstGeom>
          <a:ln w="31750">
            <a:tailEnd type="triangle" w="lg" len="med"/>
          </a:ln>
        </p:spPr>
        <p:style>
          <a:lnRef idx="1">
            <a:schemeClr val="dk1"/>
          </a:lnRef>
          <a:fillRef idx="0">
            <a:schemeClr val="dk1"/>
          </a:fillRef>
          <a:effectRef idx="0">
            <a:schemeClr val="dk1"/>
          </a:effectRef>
          <a:fontRef idx="minor">
            <a:schemeClr val="tx1"/>
          </a:fontRef>
        </p:style>
      </p:cxnSp>
      <p:cxnSp>
        <p:nvCxnSpPr>
          <p:cNvPr id="34" name="Straight Arrow Connector 33"/>
          <p:cNvCxnSpPr>
            <a:stCxn id="7" idx="2"/>
          </p:cNvCxnSpPr>
          <p:nvPr/>
        </p:nvCxnSpPr>
        <p:spPr>
          <a:xfrm>
            <a:off x="2865122" y="3892207"/>
            <a:ext cx="972405" cy="1173633"/>
          </a:xfrm>
          <a:prstGeom prst="straightConnector1">
            <a:avLst/>
          </a:prstGeom>
          <a:ln w="31750">
            <a:tailEnd type="triangle" w="lg" len="med"/>
          </a:ln>
        </p:spPr>
        <p:style>
          <a:lnRef idx="1">
            <a:schemeClr val="dk1"/>
          </a:lnRef>
          <a:fillRef idx="0">
            <a:schemeClr val="dk1"/>
          </a:fillRef>
          <a:effectRef idx="0">
            <a:schemeClr val="dk1"/>
          </a:effectRef>
          <a:fontRef idx="minor">
            <a:schemeClr val="tx1"/>
          </a:fontRef>
        </p:style>
      </p:cxnSp>
      <p:cxnSp>
        <p:nvCxnSpPr>
          <p:cNvPr id="37" name="Straight Arrow Connector 36"/>
          <p:cNvCxnSpPr>
            <a:stCxn id="16" idx="2"/>
          </p:cNvCxnSpPr>
          <p:nvPr/>
        </p:nvCxnSpPr>
        <p:spPr>
          <a:xfrm flipH="1">
            <a:off x="7292668" y="2158079"/>
            <a:ext cx="690062" cy="559177"/>
          </a:xfrm>
          <a:prstGeom prst="straightConnector1">
            <a:avLst/>
          </a:prstGeom>
          <a:ln w="31750">
            <a:tailEnd type="triangle" w="lg" len="med"/>
          </a:ln>
        </p:spPr>
        <p:style>
          <a:lnRef idx="1">
            <a:schemeClr val="dk1"/>
          </a:lnRef>
          <a:fillRef idx="0">
            <a:schemeClr val="dk1"/>
          </a:fillRef>
          <a:effectRef idx="0">
            <a:schemeClr val="dk1"/>
          </a:effectRef>
          <a:fontRef idx="minor">
            <a:schemeClr val="tx1"/>
          </a:fontRef>
        </p:style>
      </p:cxnSp>
      <p:cxnSp>
        <p:nvCxnSpPr>
          <p:cNvPr id="41" name="Straight Arrow Connector 40"/>
          <p:cNvCxnSpPr>
            <a:stCxn id="19" idx="2"/>
          </p:cNvCxnSpPr>
          <p:nvPr/>
        </p:nvCxnSpPr>
        <p:spPr>
          <a:xfrm flipH="1">
            <a:off x="7634083" y="2390206"/>
            <a:ext cx="2582087" cy="381669"/>
          </a:xfrm>
          <a:prstGeom prst="straightConnector1">
            <a:avLst/>
          </a:prstGeom>
          <a:ln w="31750">
            <a:tailEnd type="triangle" w="lg" len="med"/>
          </a:ln>
        </p:spPr>
        <p:style>
          <a:lnRef idx="1">
            <a:schemeClr val="dk1"/>
          </a:lnRef>
          <a:fillRef idx="0">
            <a:schemeClr val="dk1"/>
          </a:fillRef>
          <a:effectRef idx="0">
            <a:schemeClr val="dk1"/>
          </a:effectRef>
          <a:fontRef idx="minor">
            <a:schemeClr val="tx1"/>
          </a:fontRef>
        </p:style>
      </p:cxnSp>
      <p:cxnSp>
        <p:nvCxnSpPr>
          <p:cNvPr id="44" name="Straight Arrow Connector 43"/>
          <p:cNvCxnSpPr/>
          <p:nvPr/>
        </p:nvCxnSpPr>
        <p:spPr>
          <a:xfrm flipH="1">
            <a:off x="8112067" y="3167857"/>
            <a:ext cx="587237" cy="382327"/>
          </a:xfrm>
          <a:prstGeom prst="straightConnector1">
            <a:avLst/>
          </a:prstGeom>
          <a:ln w="31750">
            <a:tailEnd type="triangle" w="lg" len="med"/>
          </a:ln>
        </p:spPr>
        <p:style>
          <a:lnRef idx="1">
            <a:schemeClr val="dk1"/>
          </a:lnRef>
          <a:fillRef idx="0">
            <a:schemeClr val="dk1"/>
          </a:fillRef>
          <a:effectRef idx="0">
            <a:schemeClr val="dk1"/>
          </a:effectRef>
          <a:fontRef idx="minor">
            <a:schemeClr val="tx1"/>
          </a:fontRef>
        </p:style>
      </p:cxnSp>
      <p:cxnSp>
        <p:nvCxnSpPr>
          <p:cNvPr id="47" name="Straight Arrow Connector 46"/>
          <p:cNvCxnSpPr>
            <a:stCxn id="22" idx="0"/>
          </p:cNvCxnSpPr>
          <p:nvPr/>
        </p:nvCxnSpPr>
        <p:spPr>
          <a:xfrm flipH="1" flipV="1">
            <a:off x="9259228" y="4028095"/>
            <a:ext cx="1509592" cy="232126"/>
          </a:xfrm>
          <a:prstGeom prst="straightConnector1">
            <a:avLst/>
          </a:prstGeom>
          <a:ln w="31750">
            <a:tailEnd type="triangle" w="lg" len="med"/>
          </a:ln>
        </p:spPr>
        <p:style>
          <a:lnRef idx="1">
            <a:schemeClr val="dk1"/>
          </a:lnRef>
          <a:fillRef idx="0">
            <a:schemeClr val="dk1"/>
          </a:fillRef>
          <a:effectRef idx="0">
            <a:schemeClr val="dk1"/>
          </a:effectRef>
          <a:fontRef idx="minor">
            <a:schemeClr val="tx1"/>
          </a:fontRef>
        </p:style>
      </p:cxnSp>
      <p:cxnSp>
        <p:nvCxnSpPr>
          <p:cNvPr id="50" name="Straight Arrow Connector 49"/>
          <p:cNvCxnSpPr/>
          <p:nvPr/>
        </p:nvCxnSpPr>
        <p:spPr>
          <a:xfrm flipV="1">
            <a:off x="8344232" y="3918857"/>
            <a:ext cx="355072" cy="723693"/>
          </a:xfrm>
          <a:prstGeom prst="straightConnector1">
            <a:avLst/>
          </a:prstGeom>
          <a:ln w="31750">
            <a:tailEnd type="triangle" w="lg"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1761685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06852" y="1528402"/>
            <a:ext cx="9884664" cy="3831880"/>
          </a:xfrm>
        </p:spPr>
        <p:txBody>
          <a:bodyPr>
            <a:noAutofit/>
          </a:bodyPr>
          <a:lstStyle/>
          <a:p>
            <a:pPr marL="0" indent="0">
              <a:buNone/>
            </a:pPr>
            <a:r>
              <a:rPr lang="en-US" dirty="0" smtClean="0"/>
              <a:t>Mechanical system is critical as it drives:</a:t>
            </a:r>
          </a:p>
          <a:p>
            <a:pPr marL="0" indent="0">
              <a:buNone/>
            </a:pPr>
            <a:endParaRPr lang="en-US" sz="3200" dirty="0" smtClean="0"/>
          </a:p>
          <a:p>
            <a:pPr lvl="1"/>
            <a:r>
              <a:rPr lang="en-US" sz="2800" b="1" dirty="0">
                <a:solidFill>
                  <a:srgbClr val="FF0000"/>
                </a:solidFill>
              </a:rPr>
              <a:t>Manufacturability</a:t>
            </a:r>
            <a:r>
              <a:rPr lang="en-US" sz="2800" dirty="0"/>
              <a:t> and geometric tolerancing</a:t>
            </a:r>
          </a:p>
          <a:p>
            <a:pPr lvl="2"/>
            <a:r>
              <a:rPr lang="en-US" sz="2800" dirty="0"/>
              <a:t>Maintain sensor </a:t>
            </a:r>
            <a:r>
              <a:rPr lang="en-US" sz="2800" dirty="0" smtClean="0"/>
              <a:t>FOV within target patch. </a:t>
            </a:r>
            <a:endParaRPr lang="en-US" sz="2800" dirty="0"/>
          </a:p>
          <a:p>
            <a:pPr lvl="1"/>
            <a:r>
              <a:rPr lang="en-US" sz="2800" dirty="0" smtClean="0"/>
              <a:t>Budgetary constraints</a:t>
            </a:r>
            <a:endParaRPr lang="en-US" sz="2800" dirty="0"/>
          </a:p>
          <a:p>
            <a:pPr lvl="2"/>
            <a:r>
              <a:rPr lang="en-US" sz="2800" dirty="0" smtClean="0"/>
              <a:t>Supply </a:t>
            </a:r>
            <a:r>
              <a:rPr lang="en-US" sz="2800" b="1" dirty="0" smtClean="0">
                <a:solidFill>
                  <a:srgbClr val="FF0000"/>
                </a:solidFill>
              </a:rPr>
              <a:t>sufficient torque </a:t>
            </a:r>
            <a:r>
              <a:rPr lang="en-US" sz="2800" dirty="0" smtClean="0"/>
              <a:t>to drive target wheel.</a:t>
            </a:r>
            <a:endParaRPr lang="en-US" sz="2800" dirty="0"/>
          </a:p>
          <a:p>
            <a:pPr lvl="2"/>
            <a:r>
              <a:rPr lang="en-US" sz="2800" dirty="0" smtClean="0"/>
              <a:t>Sufficient TVAC compatible motors cost ~$700-2000+.</a:t>
            </a:r>
          </a:p>
        </p:txBody>
      </p:sp>
      <p:sp>
        <p:nvSpPr>
          <p:cNvPr id="4" name="Title 1"/>
          <p:cNvSpPr>
            <a:spLocks noGrp="1"/>
          </p:cNvSpPr>
          <p:nvPr>
            <p:ph type="title"/>
          </p:nvPr>
        </p:nvSpPr>
        <p:spPr>
          <a:xfrm>
            <a:off x="1153667" y="20632"/>
            <a:ext cx="9982761" cy="1143000"/>
          </a:xfrm>
        </p:spPr>
        <p:txBody>
          <a:bodyPr>
            <a:noAutofit/>
          </a:bodyPr>
          <a:lstStyle/>
          <a:p>
            <a:r>
              <a:rPr lang="en-US" dirty="0" smtClean="0">
                <a:latin typeface="+mn-lt"/>
              </a:rPr>
              <a:t>CPFE.2 Mechanical System</a:t>
            </a:r>
            <a:endParaRPr lang="en-US" dirty="0">
              <a:latin typeface="+mn-lt"/>
            </a:endParaRPr>
          </a:p>
        </p:txBody>
      </p:sp>
      <p:graphicFrame>
        <p:nvGraphicFramePr>
          <p:cNvPr id="5" name="Content Placeholder 6"/>
          <p:cNvGraphicFramePr>
            <a:graphicFrameLocks/>
          </p:cNvGraphicFramePr>
          <p:nvPr>
            <p:extLst/>
          </p:nvPr>
        </p:nvGraphicFramePr>
        <p:xfrm>
          <a:off x="1621466" y="5964866"/>
          <a:ext cx="9430311" cy="9781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Date Placeholder 1"/>
          <p:cNvSpPr>
            <a:spLocks noGrp="1"/>
          </p:cNvSpPr>
          <p:nvPr>
            <p:ph type="dt" sz="half" idx="10"/>
          </p:nvPr>
        </p:nvSpPr>
        <p:spPr/>
        <p:txBody>
          <a:bodyPr/>
          <a:lstStyle/>
          <a:p>
            <a:fld id="{9E5D3D7D-454E-49C0-9E8B-1FFB4F0947AB}" type="datetime4">
              <a:rPr lang="en-US" smtClean="0"/>
              <a:t>October 13, 2014</a:t>
            </a:fld>
            <a:endParaRPr lang="en-US"/>
          </a:p>
        </p:txBody>
      </p:sp>
      <p:sp>
        <p:nvSpPr>
          <p:cNvPr id="6" name="Slide Number Placeholder 5"/>
          <p:cNvSpPr>
            <a:spLocks noGrp="1"/>
          </p:cNvSpPr>
          <p:nvPr>
            <p:ph type="sldNum" sz="quarter" idx="12"/>
          </p:nvPr>
        </p:nvSpPr>
        <p:spPr/>
        <p:txBody>
          <a:bodyPr/>
          <a:lstStyle/>
          <a:p>
            <a:fld id="{D99BB9F6-CD38-42FF-8367-3396AECB40AF}" type="slidenum">
              <a:rPr lang="en-US" smtClean="0"/>
              <a:t>21</a:t>
            </a:fld>
            <a:endParaRPr lang="en-US"/>
          </a:p>
        </p:txBody>
      </p:sp>
    </p:spTree>
    <p:extLst>
      <p:ext uri="{BB962C8B-B14F-4D97-AF65-F5344CB8AC3E}">
        <p14:creationId xmlns:p14="http://schemas.microsoft.com/office/powerpoint/2010/main" val="292112376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9155" y="1"/>
            <a:ext cx="10241280" cy="838199"/>
          </a:xfrm>
        </p:spPr>
        <p:txBody>
          <a:bodyPr>
            <a:noAutofit/>
          </a:bodyPr>
          <a:lstStyle/>
          <a:p>
            <a:r>
              <a:rPr lang="en-US" sz="4400" dirty="0" smtClean="0">
                <a:latin typeface="+mn-lt"/>
              </a:rPr>
              <a:t>IR Sensors – FOV Analysis</a:t>
            </a:r>
            <a:endParaRPr lang="en-US" sz="4400" dirty="0">
              <a:latin typeface="+mn-lt"/>
            </a:endParaRPr>
          </a:p>
        </p:txBody>
      </p:sp>
      <p:graphicFrame>
        <p:nvGraphicFramePr>
          <p:cNvPr id="6" name="Content Placeholder 6"/>
          <p:cNvGraphicFramePr>
            <a:graphicFrameLocks/>
          </p:cNvGraphicFramePr>
          <p:nvPr>
            <p:extLst/>
          </p:nvPr>
        </p:nvGraphicFramePr>
        <p:xfrm>
          <a:off x="1621466" y="5964866"/>
          <a:ext cx="9430311" cy="9781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Date Placeholder 6"/>
          <p:cNvSpPr>
            <a:spLocks noGrp="1"/>
          </p:cNvSpPr>
          <p:nvPr>
            <p:ph type="dt" sz="half" idx="10"/>
          </p:nvPr>
        </p:nvSpPr>
        <p:spPr/>
        <p:txBody>
          <a:bodyPr/>
          <a:lstStyle/>
          <a:p>
            <a:fld id="{DF6C6061-BB32-4041-81C3-7450031DB709}" type="datetime4">
              <a:rPr lang="en-US" smtClean="0"/>
              <a:t>October 13, 2014</a:t>
            </a:fld>
            <a:endParaRPr lang="en-US" dirty="0"/>
          </a:p>
        </p:txBody>
      </p:sp>
      <p:sp>
        <p:nvSpPr>
          <p:cNvPr id="8" name="Slide Number Placeholder 7"/>
          <p:cNvSpPr>
            <a:spLocks noGrp="1"/>
          </p:cNvSpPr>
          <p:nvPr>
            <p:ph type="sldNum" sz="quarter" idx="12"/>
          </p:nvPr>
        </p:nvSpPr>
        <p:spPr/>
        <p:txBody>
          <a:bodyPr/>
          <a:lstStyle/>
          <a:p>
            <a:fld id="{D99BB9F6-CD38-42FF-8367-3396AECB40AF}" type="slidenum">
              <a:rPr lang="en-US" smtClean="0"/>
              <a:t>22</a:t>
            </a:fld>
            <a:endParaRPr lang="en-US"/>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6985" y="704499"/>
            <a:ext cx="4181484" cy="5374301"/>
          </a:xfrm>
          <a:prstGeom prst="rect">
            <a:avLst/>
          </a:prstGeom>
        </p:spPr>
      </p:pic>
      <p:pic>
        <p:nvPicPr>
          <p:cNvPr id="20" name="Picture 19"/>
          <p:cNvPicPr>
            <a:picLocks noChangeAspect="1"/>
          </p:cNvPicPr>
          <p:nvPr/>
        </p:nvPicPr>
        <p:blipFill rotWithShape="1">
          <a:blip r:embed="rId8"/>
          <a:srcRect l="42632" t="8304" r="18402"/>
          <a:stretch/>
        </p:blipFill>
        <p:spPr>
          <a:xfrm>
            <a:off x="5693602" y="1003300"/>
            <a:ext cx="5992076" cy="5034970"/>
          </a:xfrm>
          <a:prstGeom prst="rect">
            <a:avLst/>
          </a:prstGeom>
        </p:spPr>
      </p:pic>
      <p:cxnSp>
        <p:nvCxnSpPr>
          <p:cNvPr id="23" name="Straight Connector 22"/>
          <p:cNvCxnSpPr/>
          <p:nvPr/>
        </p:nvCxnSpPr>
        <p:spPr>
          <a:xfrm flipV="1">
            <a:off x="8322197" y="2743358"/>
            <a:ext cx="2489200" cy="8053"/>
          </a:xfrm>
          <a:prstGeom prst="line">
            <a:avLst/>
          </a:prstGeom>
          <a:ln w="50800">
            <a:solidFill>
              <a:srgbClr val="FF0000"/>
            </a:solidFill>
            <a:headEnd type="triangle" w="lg" len="med"/>
            <a:tailEnd type="triangle" w="lg" len="med"/>
          </a:ln>
        </p:spPr>
        <p:style>
          <a:lnRef idx="3">
            <a:schemeClr val="dk1"/>
          </a:lnRef>
          <a:fillRef idx="0">
            <a:schemeClr val="dk1"/>
          </a:fillRef>
          <a:effectRef idx="2">
            <a:schemeClr val="dk1"/>
          </a:effectRef>
          <a:fontRef idx="minor">
            <a:schemeClr val="tx1"/>
          </a:fontRef>
        </p:style>
      </p:cxnSp>
      <p:sp>
        <p:nvSpPr>
          <p:cNvPr id="26" name="TextBox 25"/>
          <p:cNvSpPr txBox="1"/>
          <p:nvPr/>
        </p:nvSpPr>
        <p:spPr>
          <a:xfrm>
            <a:off x="9083017" y="2838658"/>
            <a:ext cx="1401153" cy="461665"/>
          </a:xfrm>
          <a:prstGeom prst="rect">
            <a:avLst/>
          </a:prstGeom>
          <a:noFill/>
        </p:spPr>
        <p:txBody>
          <a:bodyPr wrap="none" rtlCol="0">
            <a:spAutoFit/>
          </a:bodyPr>
          <a:lstStyle/>
          <a:p>
            <a:r>
              <a:rPr lang="en-US" sz="2400" dirty="0" smtClean="0">
                <a:solidFill>
                  <a:srgbClr val="FF0000"/>
                </a:solidFill>
              </a:rPr>
              <a:t>Shaft Axis</a:t>
            </a:r>
            <a:endParaRPr lang="en-US" sz="2400" dirty="0">
              <a:solidFill>
                <a:srgbClr val="FF0000"/>
              </a:solidFill>
            </a:endParaRPr>
          </a:p>
        </p:txBody>
      </p:sp>
    </p:spTree>
    <p:extLst>
      <p:ext uri="{BB962C8B-B14F-4D97-AF65-F5344CB8AC3E}">
        <p14:creationId xmlns:p14="http://schemas.microsoft.com/office/powerpoint/2010/main" val="99133269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69574" y="-519264"/>
            <a:ext cx="7772400" cy="1470025"/>
          </a:xfrm>
        </p:spPr>
        <p:txBody>
          <a:bodyPr>
            <a:normAutofit/>
          </a:bodyPr>
          <a:lstStyle/>
          <a:p>
            <a:r>
              <a:rPr lang="en-US" sz="4400" dirty="0" smtClean="0">
                <a:latin typeface="+mn-lt"/>
              </a:rPr>
              <a:t>Geometric Tolerances</a:t>
            </a:r>
            <a:endParaRPr lang="en-US" sz="4400" dirty="0">
              <a:latin typeface="+mn-lt"/>
            </a:endParaRPr>
          </a:p>
        </p:txBody>
      </p:sp>
      <p:sp>
        <p:nvSpPr>
          <p:cNvPr id="3" name="Subtitle 2"/>
          <p:cNvSpPr>
            <a:spLocks noGrp="1"/>
          </p:cNvSpPr>
          <p:nvPr>
            <p:ph type="subTitle" idx="1"/>
          </p:nvPr>
        </p:nvSpPr>
        <p:spPr>
          <a:xfrm>
            <a:off x="140897" y="3539901"/>
            <a:ext cx="4845808" cy="2228121"/>
          </a:xfrm>
        </p:spPr>
        <p:txBody>
          <a:bodyPr>
            <a:normAutofit/>
          </a:bodyPr>
          <a:lstStyle/>
          <a:p>
            <a:pPr marL="457200" indent="-457200" algn="l">
              <a:buFont typeface="Arial" panose="020B0604020202020204" pitchFamily="34" charset="0"/>
              <a:buChar char="•"/>
            </a:pPr>
            <a:r>
              <a:rPr lang="en-US" sz="2600" dirty="0" smtClean="0">
                <a:solidFill>
                  <a:schemeClr val="tx1"/>
                </a:solidFill>
              </a:rPr>
              <a:t>IR sensors’ FOV </a:t>
            </a:r>
            <a:r>
              <a:rPr lang="en-US" sz="2600" dirty="0" smtClean="0"/>
              <a:t>must</a:t>
            </a:r>
            <a:r>
              <a:rPr lang="en-US" sz="2600" dirty="0" smtClean="0">
                <a:solidFill>
                  <a:schemeClr val="tx1"/>
                </a:solidFill>
              </a:rPr>
              <a:t> fall within target surface.</a:t>
            </a:r>
          </a:p>
          <a:p>
            <a:pPr marL="457200" indent="-457200" algn="l">
              <a:buFont typeface="Arial" panose="020B0604020202020204" pitchFamily="34" charset="0"/>
              <a:buChar char="•"/>
            </a:pPr>
            <a:r>
              <a:rPr lang="en-US" sz="2600" dirty="0"/>
              <a:t>L</a:t>
            </a:r>
            <a:r>
              <a:rPr lang="en-US" sz="2600" dirty="0" smtClean="0">
                <a:solidFill>
                  <a:schemeClr val="tx1"/>
                </a:solidFill>
              </a:rPr>
              <a:t>argest FOV will govern the size of the targets.</a:t>
            </a:r>
          </a:p>
          <a:p>
            <a:pPr marL="457200" indent="-457200" algn="l">
              <a:buFont typeface="Arial" panose="020B0604020202020204" pitchFamily="34" charset="0"/>
              <a:buChar char="•"/>
            </a:pPr>
            <a:r>
              <a:rPr lang="en-US" sz="2600" dirty="0" smtClean="0"/>
              <a:t>1.5 safety factor on FOV</a:t>
            </a:r>
            <a:r>
              <a:rPr lang="en-US" sz="2600" dirty="0" smtClean="0">
                <a:solidFill>
                  <a:schemeClr val="tx1"/>
                </a:solidFill>
              </a:rPr>
              <a:t>. </a:t>
            </a:r>
          </a:p>
        </p:txBody>
      </p:sp>
      <p:grpSp>
        <p:nvGrpSpPr>
          <p:cNvPr id="24" name="Group 23"/>
          <p:cNvGrpSpPr/>
          <p:nvPr/>
        </p:nvGrpSpPr>
        <p:grpSpPr>
          <a:xfrm>
            <a:off x="4292838" y="842643"/>
            <a:ext cx="7853327" cy="4973034"/>
            <a:chOff x="1145021" y="2388453"/>
            <a:chExt cx="7853327" cy="4973034"/>
          </a:xfrm>
        </p:grpSpPr>
        <p:sp>
          <p:nvSpPr>
            <p:cNvPr id="4" name="TextBox 3"/>
            <p:cNvSpPr txBox="1"/>
            <p:nvPr/>
          </p:nvSpPr>
          <p:spPr>
            <a:xfrm>
              <a:off x="1145021" y="6368166"/>
              <a:ext cx="6692995" cy="400110"/>
            </a:xfrm>
            <a:prstGeom prst="rect">
              <a:avLst/>
            </a:prstGeom>
            <a:noFill/>
          </p:spPr>
          <p:txBody>
            <a:bodyPr wrap="square" rtlCol="0">
              <a:spAutoFit/>
            </a:bodyPr>
            <a:lstStyle/>
            <a:p>
              <a:pPr algn="ctr"/>
              <a:r>
                <a:rPr lang="en-US" sz="2000" dirty="0"/>
                <a:t>Nominal Viewing (units of inches)</a:t>
              </a:r>
            </a:p>
          </p:txBody>
        </p:sp>
        <p:pic>
          <p:nvPicPr>
            <p:cNvPr id="6" name="Picture 5" descr="nomina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7003" y="3081054"/>
              <a:ext cx="3275159" cy="3250656"/>
            </a:xfrm>
            <a:prstGeom prst="rect">
              <a:avLst/>
            </a:prstGeom>
          </p:spPr>
        </p:pic>
        <p:cxnSp>
          <p:nvCxnSpPr>
            <p:cNvPr id="7" name="Straight Arrow Connector 6"/>
            <p:cNvCxnSpPr>
              <a:endCxn id="6" idx="3"/>
            </p:cNvCxnSpPr>
            <p:nvPr/>
          </p:nvCxnSpPr>
          <p:spPr>
            <a:xfrm flipV="1">
              <a:off x="5508520" y="4706382"/>
              <a:ext cx="613642" cy="17820"/>
            </a:xfrm>
            <a:prstGeom prst="straightConnector1">
              <a:avLst/>
            </a:prstGeom>
            <a:ln w="38100" cmpd="sng">
              <a:solidFill>
                <a:srgbClr val="FF0000"/>
              </a:solidFill>
              <a:headEnd type="arrow"/>
              <a:tailEnd type="triangle" w="lg" len="med"/>
            </a:ln>
          </p:spPr>
          <p:style>
            <a:lnRef idx="2">
              <a:schemeClr val="accent2"/>
            </a:lnRef>
            <a:fillRef idx="0">
              <a:schemeClr val="accent2"/>
            </a:fillRef>
            <a:effectRef idx="1">
              <a:schemeClr val="accent2"/>
            </a:effectRef>
            <a:fontRef idx="minor">
              <a:schemeClr val="tx1"/>
            </a:fontRef>
          </p:style>
        </p:cxnSp>
        <p:sp>
          <p:nvSpPr>
            <p:cNvPr id="11" name="TextBox 10"/>
            <p:cNvSpPr txBox="1"/>
            <p:nvPr/>
          </p:nvSpPr>
          <p:spPr>
            <a:xfrm>
              <a:off x="6677684" y="3716399"/>
              <a:ext cx="2320664" cy="461665"/>
            </a:xfrm>
            <a:prstGeom prst="rect">
              <a:avLst/>
            </a:prstGeom>
            <a:noFill/>
          </p:spPr>
          <p:txBody>
            <a:bodyPr wrap="square" rtlCol="0">
              <a:spAutoFit/>
            </a:bodyPr>
            <a:lstStyle/>
            <a:p>
              <a:r>
                <a:rPr lang="en-US" sz="2400" dirty="0" smtClean="0"/>
                <a:t>Δ =0.375”</a:t>
              </a:r>
              <a:endParaRPr lang="en-US" sz="2400" dirty="0"/>
            </a:p>
          </p:txBody>
        </p:sp>
        <p:cxnSp>
          <p:nvCxnSpPr>
            <p:cNvPr id="13" name="Straight Arrow Connector 12"/>
            <p:cNvCxnSpPr/>
            <p:nvPr/>
          </p:nvCxnSpPr>
          <p:spPr>
            <a:xfrm flipH="1">
              <a:off x="5794618" y="3901137"/>
              <a:ext cx="928901" cy="765312"/>
            </a:xfrm>
            <a:prstGeom prst="straightConnector1">
              <a:avLst/>
            </a:prstGeom>
            <a:ln w="31750">
              <a:tailEnd type="triangle" w="lg" len="med"/>
            </a:ln>
          </p:spPr>
          <p:style>
            <a:lnRef idx="1">
              <a:schemeClr val="dk1"/>
            </a:lnRef>
            <a:fillRef idx="0">
              <a:schemeClr val="dk1"/>
            </a:fillRef>
            <a:effectRef idx="0">
              <a:schemeClr val="dk1"/>
            </a:effectRef>
            <a:fontRef idx="minor">
              <a:schemeClr val="tx1"/>
            </a:fontRef>
          </p:style>
        </p:cxnSp>
        <p:cxnSp>
          <p:nvCxnSpPr>
            <p:cNvPr id="16" name="Straight Arrow Connector 15"/>
            <p:cNvCxnSpPr>
              <a:stCxn id="18" idx="2"/>
            </p:cNvCxnSpPr>
            <p:nvPr/>
          </p:nvCxnSpPr>
          <p:spPr>
            <a:xfrm>
              <a:off x="2630348" y="2788563"/>
              <a:ext cx="533911" cy="1007386"/>
            </a:xfrm>
            <a:prstGeom prst="straightConnector1">
              <a:avLst/>
            </a:prstGeom>
            <a:ln w="31750">
              <a:tailEnd type="triangle" w="lg" len="med"/>
            </a:ln>
          </p:spPr>
          <p:style>
            <a:lnRef idx="1">
              <a:schemeClr val="dk1"/>
            </a:lnRef>
            <a:fillRef idx="0">
              <a:schemeClr val="dk1"/>
            </a:fillRef>
            <a:effectRef idx="0">
              <a:schemeClr val="dk1"/>
            </a:effectRef>
            <a:fontRef idx="minor">
              <a:schemeClr val="tx1"/>
            </a:fontRef>
          </p:style>
        </p:cxnSp>
        <p:sp>
          <p:nvSpPr>
            <p:cNvPr id="18" name="TextBox 17"/>
            <p:cNvSpPr txBox="1"/>
            <p:nvPr/>
          </p:nvSpPr>
          <p:spPr>
            <a:xfrm>
              <a:off x="1169703" y="2388453"/>
              <a:ext cx="2921290" cy="400110"/>
            </a:xfrm>
            <a:prstGeom prst="rect">
              <a:avLst/>
            </a:prstGeom>
            <a:noFill/>
          </p:spPr>
          <p:txBody>
            <a:bodyPr wrap="square" rtlCol="0">
              <a:spAutoFit/>
            </a:bodyPr>
            <a:lstStyle/>
            <a:p>
              <a:r>
                <a:rPr lang="en-US" sz="2000" dirty="0"/>
                <a:t>Target, 2.25 inch diameter</a:t>
              </a:r>
            </a:p>
          </p:txBody>
        </p:sp>
        <p:sp>
          <p:nvSpPr>
            <p:cNvPr id="19" name="TextBox 18"/>
            <p:cNvSpPr txBox="1"/>
            <p:nvPr/>
          </p:nvSpPr>
          <p:spPr>
            <a:xfrm>
              <a:off x="1216239" y="6961377"/>
              <a:ext cx="2007335" cy="400110"/>
            </a:xfrm>
            <a:prstGeom prst="rect">
              <a:avLst/>
            </a:prstGeom>
            <a:noFill/>
          </p:spPr>
          <p:txBody>
            <a:bodyPr wrap="square" rtlCol="0">
              <a:spAutoFit/>
            </a:bodyPr>
            <a:lstStyle/>
            <a:p>
              <a:r>
                <a:rPr lang="en-US" sz="2000" dirty="0" smtClean="0"/>
                <a:t>1.5 </a:t>
              </a:r>
              <a:r>
                <a:rPr lang="en-US" sz="2000" dirty="0"/>
                <a:t>inch diameter</a:t>
              </a:r>
            </a:p>
          </p:txBody>
        </p:sp>
        <p:cxnSp>
          <p:nvCxnSpPr>
            <p:cNvPr id="20" name="Straight Arrow Connector 19"/>
            <p:cNvCxnSpPr/>
            <p:nvPr/>
          </p:nvCxnSpPr>
          <p:spPr>
            <a:xfrm flipV="1">
              <a:off x="1987094" y="5308041"/>
              <a:ext cx="1566329" cy="1644973"/>
            </a:xfrm>
            <a:prstGeom prst="straightConnector1">
              <a:avLst/>
            </a:prstGeom>
            <a:ln w="31750">
              <a:tailEnd type="triangle" w="lg" len="med"/>
            </a:ln>
          </p:spPr>
          <p:style>
            <a:lnRef idx="1">
              <a:schemeClr val="dk1"/>
            </a:lnRef>
            <a:fillRef idx="0">
              <a:schemeClr val="dk1"/>
            </a:fillRef>
            <a:effectRef idx="0">
              <a:schemeClr val="dk1"/>
            </a:effectRef>
            <a:fontRef idx="minor">
              <a:schemeClr val="tx1"/>
            </a:fontRef>
          </p:style>
        </p:cxnSp>
      </p:grpSp>
      <p:graphicFrame>
        <p:nvGraphicFramePr>
          <p:cNvPr id="25" name="Content Placeholder 6"/>
          <p:cNvGraphicFramePr>
            <a:graphicFrameLocks/>
          </p:cNvGraphicFramePr>
          <p:nvPr>
            <p:extLst/>
          </p:nvPr>
        </p:nvGraphicFramePr>
        <p:xfrm>
          <a:off x="1621466" y="5964866"/>
          <a:ext cx="9430311" cy="9781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Date Placeholder 4"/>
          <p:cNvSpPr>
            <a:spLocks noGrp="1"/>
          </p:cNvSpPr>
          <p:nvPr>
            <p:ph type="dt" sz="half" idx="10"/>
          </p:nvPr>
        </p:nvSpPr>
        <p:spPr/>
        <p:txBody>
          <a:bodyPr/>
          <a:lstStyle/>
          <a:p>
            <a:fld id="{C17D860A-402D-4357-A53D-8A1F31D2A53B}" type="datetime4">
              <a:rPr lang="en-US" smtClean="0"/>
              <a:t>October 13, 2014</a:t>
            </a:fld>
            <a:endParaRPr lang="en-US"/>
          </a:p>
        </p:txBody>
      </p:sp>
      <p:sp>
        <p:nvSpPr>
          <p:cNvPr id="8" name="Slide Number Placeholder 7"/>
          <p:cNvSpPr>
            <a:spLocks noGrp="1"/>
          </p:cNvSpPr>
          <p:nvPr>
            <p:ph type="sldNum" sz="quarter" idx="12"/>
          </p:nvPr>
        </p:nvSpPr>
        <p:spPr/>
        <p:txBody>
          <a:bodyPr/>
          <a:lstStyle/>
          <a:p>
            <a:fld id="{D99BB9F6-CD38-42FF-8367-3396AECB40AF}" type="slidenum">
              <a:rPr lang="en-US" smtClean="0"/>
              <a:t>23</a:t>
            </a:fld>
            <a:endParaRPr lang="en-US"/>
          </a:p>
        </p:txBody>
      </p:sp>
      <p:pic>
        <p:nvPicPr>
          <p:cNvPr id="12" name="Picture 11" descr="mechcoordinates.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2195" y="665812"/>
            <a:ext cx="2166174" cy="2579716"/>
          </a:xfrm>
          <a:prstGeom prst="rect">
            <a:avLst/>
          </a:prstGeom>
        </p:spPr>
      </p:pic>
      <p:sp>
        <p:nvSpPr>
          <p:cNvPr id="15" name="Oval 14"/>
          <p:cNvSpPr/>
          <p:nvPr/>
        </p:nvSpPr>
        <p:spPr>
          <a:xfrm>
            <a:off x="6608488" y="2120224"/>
            <a:ext cx="2060956" cy="2115047"/>
          </a:xfrm>
          <a:prstGeom prst="ellipse">
            <a:avLst/>
          </a:prstGeom>
          <a:gradFill flip="none" rotWithShape="1">
            <a:gsLst>
              <a:gs pos="0">
                <a:schemeClr val="accent1">
                  <a:satMod val="103000"/>
                  <a:lumMod val="102000"/>
                  <a:tint val="94000"/>
                  <a:alpha val="58000"/>
                </a:schemeClr>
              </a:gs>
              <a:gs pos="50000">
                <a:schemeClr val="accent1">
                  <a:satMod val="110000"/>
                  <a:lumMod val="100000"/>
                  <a:shade val="100000"/>
                  <a:alpha val="58000"/>
                </a:schemeClr>
              </a:gs>
              <a:gs pos="100000">
                <a:schemeClr val="accent1">
                  <a:lumMod val="99000"/>
                  <a:satMod val="120000"/>
                  <a:shade val="78000"/>
                  <a:alpha val="58000"/>
                </a:schemeClr>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9" name="Group 28"/>
          <p:cNvGrpSpPr/>
          <p:nvPr/>
        </p:nvGrpSpPr>
        <p:grpSpPr>
          <a:xfrm>
            <a:off x="9777413" y="4771098"/>
            <a:ext cx="2416840" cy="502626"/>
            <a:chOff x="9627957" y="4437732"/>
            <a:chExt cx="2416840" cy="502626"/>
          </a:xfrm>
        </p:grpSpPr>
        <p:sp>
          <p:nvSpPr>
            <p:cNvPr id="26" name="Oval 25"/>
            <p:cNvSpPr/>
            <p:nvPr/>
          </p:nvSpPr>
          <p:spPr>
            <a:xfrm>
              <a:off x="9627957" y="4437732"/>
              <a:ext cx="502704" cy="502626"/>
            </a:xfrm>
            <a:prstGeom prst="ellipse">
              <a:avLst/>
            </a:prstGeom>
            <a:gradFill flip="none" rotWithShape="1">
              <a:gsLst>
                <a:gs pos="0">
                  <a:schemeClr val="accent1">
                    <a:satMod val="103000"/>
                    <a:lumMod val="102000"/>
                    <a:tint val="94000"/>
                    <a:alpha val="58000"/>
                  </a:schemeClr>
                </a:gs>
                <a:gs pos="50000">
                  <a:schemeClr val="accent1">
                    <a:satMod val="110000"/>
                    <a:lumMod val="100000"/>
                    <a:shade val="100000"/>
                    <a:alpha val="58000"/>
                  </a:schemeClr>
                </a:gs>
                <a:gs pos="100000">
                  <a:schemeClr val="accent1">
                    <a:lumMod val="99000"/>
                    <a:satMod val="120000"/>
                    <a:shade val="78000"/>
                    <a:alpha val="58000"/>
                  </a:schemeClr>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10140173" y="4456406"/>
              <a:ext cx="1904624" cy="461665"/>
            </a:xfrm>
            <a:prstGeom prst="rect">
              <a:avLst/>
            </a:prstGeom>
            <a:noFill/>
          </p:spPr>
          <p:txBody>
            <a:bodyPr wrap="none" rtlCol="0">
              <a:spAutoFit/>
            </a:bodyPr>
            <a:lstStyle/>
            <a:p>
              <a:r>
                <a:rPr lang="en-US" sz="2400" dirty="0" smtClean="0"/>
                <a:t>IR sensor FOV</a:t>
              </a:r>
              <a:endParaRPr lang="en-US" sz="2400" dirty="0"/>
            </a:p>
          </p:txBody>
        </p:sp>
      </p:grpSp>
      <p:sp>
        <p:nvSpPr>
          <p:cNvPr id="27" name="TextBox 26"/>
          <p:cNvSpPr txBox="1"/>
          <p:nvPr/>
        </p:nvSpPr>
        <p:spPr>
          <a:xfrm>
            <a:off x="7470203" y="1092364"/>
            <a:ext cx="325730" cy="461665"/>
          </a:xfrm>
          <a:prstGeom prst="rect">
            <a:avLst/>
          </a:prstGeom>
          <a:noFill/>
        </p:spPr>
        <p:txBody>
          <a:bodyPr wrap="none" rtlCol="0">
            <a:spAutoFit/>
          </a:bodyPr>
          <a:lstStyle/>
          <a:p>
            <a:r>
              <a:rPr lang="en-US" sz="2400" dirty="0" smtClean="0"/>
              <a:t>y</a:t>
            </a:r>
            <a:endParaRPr lang="en-US" sz="2400" dirty="0"/>
          </a:p>
        </p:txBody>
      </p:sp>
      <p:sp>
        <p:nvSpPr>
          <p:cNvPr id="28" name="TextBox 27"/>
          <p:cNvSpPr txBox="1"/>
          <p:nvPr/>
        </p:nvSpPr>
        <p:spPr>
          <a:xfrm>
            <a:off x="9370657" y="2951583"/>
            <a:ext cx="317966" cy="461665"/>
          </a:xfrm>
          <a:prstGeom prst="rect">
            <a:avLst/>
          </a:prstGeom>
          <a:noFill/>
        </p:spPr>
        <p:txBody>
          <a:bodyPr wrap="none" rtlCol="0">
            <a:spAutoFit/>
          </a:bodyPr>
          <a:lstStyle/>
          <a:p>
            <a:r>
              <a:rPr lang="en-US" sz="2400" dirty="0"/>
              <a:t>x</a:t>
            </a:r>
          </a:p>
        </p:txBody>
      </p:sp>
      <p:sp>
        <p:nvSpPr>
          <p:cNvPr id="10" name="Rectangle 9"/>
          <p:cNvSpPr/>
          <p:nvPr/>
        </p:nvSpPr>
        <p:spPr>
          <a:xfrm>
            <a:off x="5985308" y="1534745"/>
            <a:ext cx="3284672" cy="328761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021066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6936"/>
            <a:ext cx="8229600" cy="1143000"/>
          </a:xfrm>
        </p:spPr>
        <p:txBody>
          <a:bodyPr>
            <a:normAutofit/>
          </a:bodyPr>
          <a:lstStyle/>
          <a:p>
            <a:r>
              <a:rPr lang="en-US" dirty="0">
                <a:latin typeface="+mn-lt"/>
              </a:rPr>
              <a:t>Sensor-Target Alignment Errors</a:t>
            </a:r>
          </a:p>
        </p:txBody>
      </p:sp>
      <p:sp>
        <p:nvSpPr>
          <p:cNvPr id="3" name="TextBox 2"/>
          <p:cNvSpPr txBox="1"/>
          <p:nvPr/>
        </p:nvSpPr>
        <p:spPr>
          <a:xfrm>
            <a:off x="8822039" y="4205602"/>
            <a:ext cx="3171829" cy="1815882"/>
          </a:xfrm>
          <a:prstGeom prst="rect">
            <a:avLst/>
          </a:prstGeom>
          <a:noFill/>
          <a:ln w="76200" cmpd="sng">
            <a:solidFill>
              <a:srgbClr val="FF0000"/>
            </a:solidFill>
          </a:ln>
        </p:spPr>
        <p:txBody>
          <a:bodyPr wrap="square" rtlCol="0">
            <a:spAutoFit/>
          </a:bodyPr>
          <a:lstStyle/>
          <a:p>
            <a:r>
              <a:rPr lang="en-US" sz="2800" dirty="0" smtClean="0"/>
              <a:t>Tolerable 0.06 inch error &gt; 0.005 </a:t>
            </a:r>
            <a:r>
              <a:rPr lang="en-US" sz="2800" dirty="0"/>
              <a:t>inch </a:t>
            </a:r>
            <a:r>
              <a:rPr lang="en-US" sz="2800" dirty="0" smtClean="0"/>
              <a:t>machining </a:t>
            </a:r>
            <a:r>
              <a:rPr lang="en-US" sz="2800" dirty="0"/>
              <a:t>precision </a:t>
            </a:r>
            <a:endParaRPr lang="en-US" sz="2800" dirty="0" smtClean="0"/>
          </a:p>
          <a:p>
            <a:r>
              <a:rPr lang="en-US" sz="2800" dirty="0" smtClean="0"/>
              <a:t>         FEASIBLE</a:t>
            </a:r>
            <a:endParaRPr lang="en-US" sz="2800" dirty="0"/>
          </a:p>
        </p:txBody>
      </p:sp>
      <p:sp>
        <p:nvSpPr>
          <p:cNvPr id="9" name="Date Placeholder 8"/>
          <p:cNvSpPr>
            <a:spLocks noGrp="1"/>
          </p:cNvSpPr>
          <p:nvPr>
            <p:ph type="dt" sz="half" idx="10"/>
          </p:nvPr>
        </p:nvSpPr>
        <p:spPr/>
        <p:txBody>
          <a:bodyPr/>
          <a:lstStyle/>
          <a:p>
            <a:fld id="{620999AB-DECD-47E0-B832-BF6F3A0664C2}" type="datetime4">
              <a:rPr lang="en-US" smtClean="0"/>
              <a:t>October 13, 2014</a:t>
            </a:fld>
            <a:endParaRPr lang="en-US" dirty="0"/>
          </a:p>
        </p:txBody>
      </p:sp>
      <p:sp>
        <p:nvSpPr>
          <p:cNvPr id="10" name="Slide Number Placeholder 9"/>
          <p:cNvSpPr>
            <a:spLocks noGrp="1"/>
          </p:cNvSpPr>
          <p:nvPr>
            <p:ph type="sldNum" sz="quarter" idx="12"/>
          </p:nvPr>
        </p:nvSpPr>
        <p:spPr/>
        <p:txBody>
          <a:bodyPr/>
          <a:lstStyle/>
          <a:p>
            <a:fld id="{D99BB9F6-CD38-42FF-8367-3396AECB40AF}" type="slidenum">
              <a:rPr lang="en-US" smtClean="0"/>
              <a:pPr/>
              <a:t>24</a:t>
            </a:fld>
            <a:endParaRPr lang="en-US" dirty="0"/>
          </a:p>
        </p:txBody>
      </p:sp>
      <p:pic>
        <p:nvPicPr>
          <p:cNvPr id="18" name="Picture 17" descr="mechcoordinat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458" y="819273"/>
            <a:ext cx="2122934" cy="2528221"/>
          </a:xfrm>
          <a:prstGeom prst="rect">
            <a:avLst/>
          </a:prstGeom>
        </p:spPr>
      </p:pic>
      <p:grpSp>
        <p:nvGrpSpPr>
          <p:cNvPr id="33" name="Group 32"/>
          <p:cNvGrpSpPr/>
          <p:nvPr/>
        </p:nvGrpSpPr>
        <p:grpSpPr>
          <a:xfrm>
            <a:off x="2745992" y="477910"/>
            <a:ext cx="9446008" cy="3469272"/>
            <a:chOff x="2113581" y="409637"/>
            <a:chExt cx="9446008" cy="3469272"/>
          </a:xfrm>
        </p:grpSpPr>
        <p:sp>
          <p:nvSpPr>
            <p:cNvPr id="16" name="TextBox 15"/>
            <p:cNvSpPr txBox="1"/>
            <p:nvPr/>
          </p:nvSpPr>
          <p:spPr>
            <a:xfrm>
              <a:off x="8278663" y="3435286"/>
              <a:ext cx="2839239" cy="369332"/>
            </a:xfrm>
            <a:prstGeom prst="rect">
              <a:avLst/>
            </a:prstGeom>
            <a:noFill/>
          </p:spPr>
          <p:txBody>
            <a:bodyPr wrap="none" rtlCol="0">
              <a:spAutoFit/>
            </a:bodyPr>
            <a:lstStyle/>
            <a:p>
              <a:r>
                <a:rPr lang="en-US" dirty="0"/>
                <a:t>Elliptical FOV growth (x or y)</a:t>
              </a:r>
            </a:p>
          </p:txBody>
        </p:sp>
        <p:grpSp>
          <p:nvGrpSpPr>
            <p:cNvPr id="29" name="Group 28"/>
            <p:cNvGrpSpPr/>
            <p:nvPr/>
          </p:nvGrpSpPr>
          <p:grpSpPr>
            <a:xfrm>
              <a:off x="2113581" y="409637"/>
              <a:ext cx="9446008" cy="3469272"/>
              <a:chOff x="1990671" y="409637"/>
              <a:chExt cx="9446008" cy="3469272"/>
            </a:xfrm>
          </p:grpSpPr>
          <p:sp>
            <p:nvSpPr>
              <p:cNvPr id="19" name="TextBox 18"/>
              <p:cNvSpPr txBox="1"/>
              <p:nvPr/>
            </p:nvSpPr>
            <p:spPr>
              <a:xfrm>
                <a:off x="3100066" y="409637"/>
                <a:ext cx="325730" cy="461665"/>
              </a:xfrm>
              <a:prstGeom prst="rect">
                <a:avLst/>
              </a:prstGeom>
              <a:noFill/>
            </p:spPr>
            <p:txBody>
              <a:bodyPr wrap="none" rtlCol="0">
                <a:spAutoFit/>
              </a:bodyPr>
              <a:lstStyle/>
              <a:p>
                <a:r>
                  <a:rPr lang="en-US" sz="2400" dirty="0" smtClean="0"/>
                  <a:t>y</a:t>
                </a:r>
                <a:endParaRPr lang="en-US" sz="2400" dirty="0"/>
              </a:p>
            </p:txBody>
          </p:sp>
          <p:sp>
            <p:nvSpPr>
              <p:cNvPr id="20" name="TextBox 19"/>
              <p:cNvSpPr txBox="1"/>
              <p:nvPr/>
            </p:nvSpPr>
            <p:spPr>
              <a:xfrm>
                <a:off x="6254759" y="436947"/>
                <a:ext cx="325730" cy="461665"/>
              </a:xfrm>
              <a:prstGeom prst="rect">
                <a:avLst/>
              </a:prstGeom>
              <a:noFill/>
            </p:spPr>
            <p:txBody>
              <a:bodyPr wrap="none" rtlCol="0">
                <a:spAutoFit/>
              </a:bodyPr>
              <a:lstStyle/>
              <a:p>
                <a:r>
                  <a:rPr lang="en-US" sz="2400" dirty="0" smtClean="0"/>
                  <a:t>y</a:t>
                </a:r>
                <a:endParaRPr lang="en-US" sz="2400" dirty="0"/>
              </a:p>
            </p:txBody>
          </p:sp>
          <p:sp>
            <p:nvSpPr>
              <p:cNvPr id="21" name="TextBox 20"/>
              <p:cNvSpPr txBox="1"/>
              <p:nvPr/>
            </p:nvSpPr>
            <p:spPr>
              <a:xfrm>
                <a:off x="9493568" y="466455"/>
                <a:ext cx="325730" cy="461665"/>
              </a:xfrm>
              <a:prstGeom prst="rect">
                <a:avLst/>
              </a:prstGeom>
              <a:noFill/>
            </p:spPr>
            <p:txBody>
              <a:bodyPr wrap="none" rtlCol="0">
                <a:spAutoFit/>
              </a:bodyPr>
              <a:lstStyle/>
              <a:p>
                <a:r>
                  <a:rPr lang="en-US" sz="2400" dirty="0" smtClean="0"/>
                  <a:t>y</a:t>
                </a:r>
                <a:endParaRPr lang="en-US" sz="2400" dirty="0"/>
              </a:p>
            </p:txBody>
          </p:sp>
          <p:sp>
            <p:nvSpPr>
              <p:cNvPr id="22" name="TextBox 21"/>
              <p:cNvSpPr txBox="1"/>
              <p:nvPr/>
            </p:nvSpPr>
            <p:spPr>
              <a:xfrm>
                <a:off x="4440596" y="1872873"/>
                <a:ext cx="317966" cy="461665"/>
              </a:xfrm>
              <a:prstGeom prst="rect">
                <a:avLst/>
              </a:prstGeom>
              <a:noFill/>
            </p:spPr>
            <p:txBody>
              <a:bodyPr wrap="none" rtlCol="0">
                <a:spAutoFit/>
              </a:bodyPr>
              <a:lstStyle/>
              <a:p>
                <a:r>
                  <a:rPr lang="en-US" sz="2400" dirty="0"/>
                  <a:t>x</a:t>
                </a:r>
              </a:p>
            </p:txBody>
          </p:sp>
          <p:sp>
            <p:nvSpPr>
              <p:cNvPr id="23" name="TextBox 22"/>
              <p:cNvSpPr txBox="1"/>
              <p:nvPr/>
            </p:nvSpPr>
            <p:spPr>
              <a:xfrm>
                <a:off x="7745513" y="1900182"/>
                <a:ext cx="317966" cy="461665"/>
              </a:xfrm>
              <a:prstGeom prst="rect">
                <a:avLst/>
              </a:prstGeom>
              <a:noFill/>
            </p:spPr>
            <p:txBody>
              <a:bodyPr wrap="none" rtlCol="0">
                <a:spAutoFit/>
              </a:bodyPr>
              <a:lstStyle/>
              <a:p>
                <a:r>
                  <a:rPr lang="en-US" sz="2400" dirty="0"/>
                  <a:t>x</a:t>
                </a:r>
              </a:p>
            </p:txBody>
          </p:sp>
          <p:sp>
            <p:nvSpPr>
              <p:cNvPr id="24" name="TextBox 23"/>
              <p:cNvSpPr txBox="1"/>
              <p:nvPr/>
            </p:nvSpPr>
            <p:spPr>
              <a:xfrm>
                <a:off x="11118713" y="1900183"/>
                <a:ext cx="317966" cy="461665"/>
              </a:xfrm>
              <a:prstGeom prst="rect">
                <a:avLst/>
              </a:prstGeom>
              <a:noFill/>
            </p:spPr>
            <p:txBody>
              <a:bodyPr wrap="none" rtlCol="0">
                <a:spAutoFit/>
              </a:bodyPr>
              <a:lstStyle/>
              <a:p>
                <a:r>
                  <a:rPr lang="en-US" sz="2400" dirty="0"/>
                  <a:t>x</a:t>
                </a:r>
              </a:p>
            </p:txBody>
          </p:sp>
          <p:grpSp>
            <p:nvGrpSpPr>
              <p:cNvPr id="28" name="Group 27"/>
              <p:cNvGrpSpPr/>
              <p:nvPr/>
            </p:nvGrpSpPr>
            <p:grpSpPr>
              <a:xfrm>
                <a:off x="1990671" y="853711"/>
                <a:ext cx="5743745" cy="3025198"/>
                <a:chOff x="1744851" y="908331"/>
                <a:chExt cx="5743745" cy="3025198"/>
              </a:xfrm>
            </p:grpSpPr>
            <p:grpSp>
              <p:nvGrpSpPr>
                <p:cNvPr id="4" name="Group 3"/>
                <p:cNvGrpSpPr/>
                <p:nvPr/>
              </p:nvGrpSpPr>
              <p:grpSpPr>
                <a:xfrm>
                  <a:off x="1744851" y="908331"/>
                  <a:ext cx="5743745" cy="3025198"/>
                  <a:chOff x="698534" y="3039280"/>
                  <a:chExt cx="7283529" cy="3854213"/>
                </a:xfrm>
              </p:grpSpPr>
              <p:pic>
                <p:nvPicPr>
                  <p:cNvPr id="5" name="Picture 4" descr="translationxsensitivit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34" y="3039280"/>
                    <a:ext cx="3168846" cy="3233516"/>
                  </a:xfrm>
                  <a:prstGeom prst="rect">
                    <a:avLst/>
                  </a:prstGeom>
                </p:spPr>
              </p:pic>
              <p:sp>
                <p:nvSpPr>
                  <p:cNvPr id="6" name="TextBox 5"/>
                  <p:cNvSpPr txBox="1"/>
                  <p:nvPr/>
                </p:nvSpPr>
                <p:spPr>
                  <a:xfrm>
                    <a:off x="1198745" y="6304002"/>
                    <a:ext cx="2363478" cy="521837"/>
                  </a:xfrm>
                  <a:prstGeom prst="rect">
                    <a:avLst/>
                  </a:prstGeom>
                  <a:noFill/>
                </p:spPr>
                <p:txBody>
                  <a:bodyPr wrap="none" rtlCol="0">
                    <a:spAutoFit/>
                  </a:bodyPr>
                  <a:lstStyle/>
                  <a:p>
                    <a:r>
                      <a:rPr lang="en-US" dirty="0"/>
                      <a:t>x direction shift</a:t>
                    </a:r>
                  </a:p>
                </p:txBody>
              </p:sp>
              <p:pic>
                <p:nvPicPr>
                  <p:cNvPr id="7" name="Picture 6" descr="translationysensitivit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744" y="3039280"/>
                    <a:ext cx="3257319" cy="3241154"/>
                  </a:xfrm>
                  <a:prstGeom prst="rect">
                    <a:avLst/>
                  </a:prstGeom>
                </p:spPr>
              </p:pic>
              <p:sp>
                <p:nvSpPr>
                  <p:cNvPr id="8" name="TextBox 7"/>
                  <p:cNvSpPr txBox="1"/>
                  <p:nvPr/>
                </p:nvSpPr>
                <p:spPr>
                  <a:xfrm>
                    <a:off x="5449821" y="6371656"/>
                    <a:ext cx="2369998" cy="521837"/>
                  </a:xfrm>
                  <a:prstGeom prst="rect">
                    <a:avLst/>
                  </a:prstGeom>
                  <a:noFill/>
                </p:spPr>
                <p:txBody>
                  <a:bodyPr wrap="none" rtlCol="0">
                    <a:spAutoFit/>
                  </a:bodyPr>
                  <a:lstStyle/>
                  <a:p>
                    <a:r>
                      <a:rPr lang="en-US" dirty="0"/>
                      <a:t>y direction shift</a:t>
                    </a:r>
                  </a:p>
                </p:txBody>
              </p:sp>
            </p:grpSp>
            <p:sp>
              <p:nvSpPr>
                <p:cNvPr id="25" name="Oval 24"/>
                <p:cNvSpPr/>
                <p:nvPr/>
              </p:nvSpPr>
              <p:spPr>
                <a:xfrm>
                  <a:off x="2581113" y="1365456"/>
                  <a:ext cx="1625144" cy="1583929"/>
                </a:xfrm>
                <a:prstGeom prst="ellipse">
                  <a:avLst/>
                </a:prstGeom>
                <a:gradFill flip="none" rotWithShape="1">
                  <a:gsLst>
                    <a:gs pos="0">
                      <a:schemeClr val="accent1">
                        <a:satMod val="103000"/>
                        <a:lumMod val="102000"/>
                        <a:tint val="94000"/>
                        <a:alpha val="58000"/>
                      </a:schemeClr>
                    </a:gs>
                    <a:gs pos="50000">
                      <a:schemeClr val="accent1">
                        <a:satMod val="110000"/>
                        <a:lumMod val="100000"/>
                        <a:shade val="100000"/>
                        <a:alpha val="58000"/>
                      </a:schemeClr>
                    </a:gs>
                    <a:gs pos="100000">
                      <a:schemeClr val="accent1">
                        <a:lumMod val="99000"/>
                        <a:satMod val="120000"/>
                        <a:shade val="78000"/>
                        <a:alpha val="58000"/>
                      </a:schemeClr>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5369252" y="971673"/>
                  <a:ext cx="1625144" cy="1583929"/>
                </a:xfrm>
                <a:prstGeom prst="ellipse">
                  <a:avLst/>
                </a:prstGeom>
                <a:gradFill flip="none" rotWithShape="1">
                  <a:gsLst>
                    <a:gs pos="0">
                      <a:schemeClr val="accent1">
                        <a:satMod val="103000"/>
                        <a:lumMod val="102000"/>
                        <a:tint val="94000"/>
                        <a:alpha val="58000"/>
                      </a:schemeClr>
                    </a:gs>
                    <a:gs pos="50000">
                      <a:schemeClr val="accent1">
                        <a:satMod val="110000"/>
                        <a:lumMod val="100000"/>
                        <a:shade val="100000"/>
                        <a:alpha val="58000"/>
                      </a:schemeClr>
                    </a:gs>
                    <a:gs pos="100000">
                      <a:schemeClr val="accent1">
                        <a:lumMod val="99000"/>
                        <a:satMod val="120000"/>
                        <a:shade val="78000"/>
                        <a:alpha val="58000"/>
                      </a:schemeClr>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8305976" y="911577"/>
                <a:ext cx="2700811" cy="2474753"/>
                <a:chOff x="8060156" y="897923"/>
                <a:chExt cx="2700811" cy="2474753"/>
              </a:xfrm>
            </p:grpSpPr>
            <p:pic>
              <p:nvPicPr>
                <p:cNvPr id="17" name="Picture 16" descr="FOV elliptical growth.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0156" y="897923"/>
                  <a:ext cx="2700811" cy="2474753"/>
                </a:xfrm>
                <a:prstGeom prst="rect">
                  <a:avLst/>
                </a:prstGeom>
              </p:spPr>
            </p:pic>
            <p:sp>
              <p:nvSpPr>
                <p:cNvPr id="27" name="Oval 26"/>
                <p:cNvSpPr/>
                <p:nvPr/>
              </p:nvSpPr>
              <p:spPr>
                <a:xfrm>
                  <a:off x="8248634" y="1420073"/>
                  <a:ext cx="2294322" cy="1451783"/>
                </a:xfrm>
                <a:prstGeom prst="ellipse">
                  <a:avLst/>
                </a:prstGeom>
                <a:gradFill flip="none" rotWithShape="1">
                  <a:gsLst>
                    <a:gs pos="0">
                      <a:schemeClr val="accent1">
                        <a:satMod val="103000"/>
                        <a:lumMod val="102000"/>
                        <a:tint val="94000"/>
                        <a:alpha val="58000"/>
                      </a:schemeClr>
                    </a:gs>
                    <a:gs pos="50000">
                      <a:schemeClr val="accent1">
                        <a:satMod val="110000"/>
                        <a:lumMod val="100000"/>
                        <a:shade val="100000"/>
                        <a:alpha val="58000"/>
                      </a:schemeClr>
                    </a:gs>
                    <a:gs pos="100000">
                      <a:schemeClr val="accent1">
                        <a:lumMod val="99000"/>
                        <a:satMod val="120000"/>
                        <a:shade val="78000"/>
                        <a:alpha val="58000"/>
                      </a:schemeClr>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grpSp>
        <p:nvGrpSpPr>
          <p:cNvPr id="30" name="Group 29"/>
          <p:cNvGrpSpPr/>
          <p:nvPr/>
        </p:nvGrpSpPr>
        <p:grpSpPr>
          <a:xfrm>
            <a:off x="122910" y="3399984"/>
            <a:ext cx="2673297" cy="587146"/>
            <a:chOff x="9627956" y="4437732"/>
            <a:chExt cx="2673297" cy="587146"/>
          </a:xfrm>
        </p:grpSpPr>
        <p:sp>
          <p:nvSpPr>
            <p:cNvPr id="31" name="Oval 30"/>
            <p:cNvSpPr/>
            <p:nvPr/>
          </p:nvSpPr>
          <p:spPr>
            <a:xfrm>
              <a:off x="9627956" y="4437732"/>
              <a:ext cx="587237" cy="587146"/>
            </a:xfrm>
            <a:prstGeom prst="ellipse">
              <a:avLst/>
            </a:prstGeom>
            <a:gradFill flip="none" rotWithShape="1">
              <a:gsLst>
                <a:gs pos="0">
                  <a:schemeClr val="accent1">
                    <a:satMod val="103000"/>
                    <a:lumMod val="102000"/>
                    <a:tint val="94000"/>
                    <a:alpha val="58000"/>
                  </a:schemeClr>
                </a:gs>
                <a:gs pos="50000">
                  <a:schemeClr val="accent1">
                    <a:satMod val="110000"/>
                    <a:lumMod val="100000"/>
                    <a:shade val="100000"/>
                    <a:alpha val="58000"/>
                  </a:schemeClr>
                </a:gs>
                <a:gs pos="100000">
                  <a:schemeClr val="accent1">
                    <a:lumMod val="99000"/>
                    <a:satMod val="120000"/>
                    <a:shade val="78000"/>
                    <a:alpha val="58000"/>
                  </a:schemeClr>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10231456" y="4478693"/>
              <a:ext cx="2069797" cy="461665"/>
            </a:xfrm>
            <a:prstGeom prst="rect">
              <a:avLst/>
            </a:prstGeom>
            <a:noFill/>
          </p:spPr>
          <p:txBody>
            <a:bodyPr wrap="none" rtlCol="0">
              <a:spAutoFit/>
            </a:bodyPr>
            <a:lstStyle/>
            <a:p>
              <a:r>
                <a:rPr lang="en-US" sz="2400" dirty="0" smtClean="0"/>
                <a:t>=IR sensor FOV</a:t>
              </a:r>
              <a:endParaRPr lang="en-US" sz="2400" dirty="0"/>
            </a:p>
          </p:txBody>
        </p:sp>
      </p:grpSp>
      <p:grpSp>
        <p:nvGrpSpPr>
          <p:cNvPr id="45" name="Group 44"/>
          <p:cNvGrpSpPr/>
          <p:nvPr/>
        </p:nvGrpSpPr>
        <p:grpSpPr>
          <a:xfrm>
            <a:off x="249098" y="4122454"/>
            <a:ext cx="3521620" cy="2349804"/>
            <a:chOff x="2052571" y="3895001"/>
            <a:chExt cx="3272853" cy="2089457"/>
          </a:xfrm>
        </p:grpSpPr>
        <p:pic>
          <p:nvPicPr>
            <p:cNvPr id="15" name="Picture 14" descr="properrotation.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2571" y="3923106"/>
              <a:ext cx="1469223" cy="1768376"/>
            </a:xfrm>
            <a:prstGeom prst="rect">
              <a:avLst/>
            </a:prstGeom>
          </p:spPr>
        </p:pic>
        <p:pic>
          <p:nvPicPr>
            <p:cNvPr id="34" name="Picture 33" descr="rotate+20.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39093" y="3895001"/>
              <a:ext cx="1486331" cy="1773770"/>
            </a:xfrm>
            <a:prstGeom prst="rect">
              <a:avLst/>
            </a:prstGeom>
          </p:spPr>
        </p:pic>
        <p:cxnSp>
          <p:nvCxnSpPr>
            <p:cNvPr id="37" name="Straight Arrow Connector 36"/>
            <p:cNvCxnSpPr/>
            <p:nvPr/>
          </p:nvCxnSpPr>
          <p:spPr>
            <a:xfrm>
              <a:off x="3547177" y="4478887"/>
              <a:ext cx="317299" cy="0"/>
            </a:xfrm>
            <a:prstGeom prst="straightConnector1">
              <a:avLst/>
            </a:prstGeom>
            <a:ln w="31750">
              <a:tailEnd type="triangle" w="lg" len="med"/>
            </a:ln>
          </p:spPr>
          <p:style>
            <a:lnRef idx="1">
              <a:schemeClr val="dk1"/>
            </a:lnRef>
            <a:fillRef idx="0">
              <a:schemeClr val="dk1"/>
            </a:fillRef>
            <a:effectRef idx="0">
              <a:schemeClr val="dk1"/>
            </a:effectRef>
            <a:fontRef idx="minor">
              <a:schemeClr val="tx1"/>
            </a:fontRef>
          </p:style>
        </p:cxnSp>
        <p:sp>
          <p:nvSpPr>
            <p:cNvPr id="43" name="TextBox 42"/>
            <p:cNvSpPr txBox="1"/>
            <p:nvPr/>
          </p:nvSpPr>
          <p:spPr>
            <a:xfrm>
              <a:off x="2906942" y="5615126"/>
              <a:ext cx="1751125" cy="369332"/>
            </a:xfrm>
            <a:prstGeom prst="rect">
              <a:avLst/>
            </a:prstGeom>
            <a:noFill/>
          </p:spPr>
          <p:txBody>
            <a:bodyPr wrap="none" rtlCol="0">
              <a:spAutoFit/>
            </a:bodyPr>
            <a:lstStyle/>
            <a:p>
              <a:r>
                <a:rPr lang="en-US" dirty="0" smtClean="0"/>
                <a:t>In plane rotation</a:t>
              </a:r>
              <a:endParaRPr lang="en-US" dirty="0"/>
            </a:p>
          </p:txBody>
        </p:sp>
      </p:grpSp>
      <p:grpSp>
        <p:nvGrpSpPr>
          <p:cNvPr id="46" name="Group 45"/>
          <p:cNvGrpSpPr/>
          <p:nvPr/>
        </p:nvGrpSpPr>
        <p:grpSpPr>
          <a:xfrm>
            <a:off x="3864532" y="4123672"/>
            <a:ext cx="4829397" cy="2344428"/>
            <a:chOff x="5516990" y="3969330"/>
            <a:chExt cx="4278982" cy="1744379"/>
          </a:xfrm>
        </p:grpSpPr>
        <p:pic>
          <p:nvPicPr>
            <p:cNvPr id="40" name="Picture 39" descr="view1.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16990" y="3973476"/>
              <a:ext cx="1803203" cy="1513471"/>
            </a:xfrm>
            <a:prstGeom prst="rect">
              <a:avLst/>
            </a:prstGeom>
          </p:spPr>
        </p:pic>
        <p:cxnSp>
          <p:nvCxnSpPr>
            <p:cNvPr id="41" name="Straight Arrow Connector 40"/>
            <p:cNvCxnSpPr/>
            <p:nvPr/>
          </p:nvCxnSpPr>
          <p:spPr>
            <a:xfrm>
              <a:off x="7429095" y="4528116"/>
              <a:ext cx="412016" cy="7395"/>
            </a:xfrm>
            <a:prstGeom prst="straightConnector1">
              <a:avLst/>
            </a:prstGeom>
            <a:ln w="31750">
              <a:tailEnd type="triangle" w="lg" len="med"/>
            </a:ln>
          </p:spPr>
          <p:style>
            <a:lnRef idx="1">
              <a:schemeClr val="dk1"/>
            </a:lnRef>
            <a:fillRef idx="0">
              <a:schemeClr val="dk1"/>
            </a:fillRef>
            <a:effectRef idx="0">
              <a:schemeClr val="dk1"/>
            </a:effectRef>
            <a:fontRef idx="minor">
              <a:schemeClr val="tx1"/>
            </a:fontRef>
          </p:style>
        </p:cxnSp>
        <p:pic>
          <p:nvPicPr>
            <p:cNvPr id="42" name="Picture 41" descr="view2.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04484" y="3969330"/>
              <a:ext cx="1791488" cy="1503637"/>
            </a:xfrm>
            <a:prstGeom prst="rect">
              <a:avLst/>
            </a:prstGeom>
          </p:spPr>
        </p:pic>
        <p:sp>
          <p:nvSpPr>
            <p:cNvPr id="44" name="TextBox 43"/>
            <p:cNvSpPr txBox="1"/>
            <p:nvPr/>
          </p:nvSpPr>
          <p:spPr>
            <a:xfrm>
              <a:off x="7152901" y="5438906"/>
              <a:ext cx="981716" cy="274803"/>
            </a:xfrm>
            <a:prstGeom prst="rect">
              <a:avLst/>
            </a:prstGeom>
            <a:noFill/>
          </p:spPr>
          <p:txBody>
            <a:bodyPr wrap="none" rtlCol="0">
              <a:spAutoFit/>
            </a:bodyPr>
            <a:lstStyle/>
            <a:p>
              <a:r>
                <a:rPr lang="en-US" dirty="0"/>
                <a:t>W</a:t>
              </a:r>
              <a:r>
                <a:rPr lang="en-US" dirty="0" smtClean="0"/>
                <a:t>heel tilt </a:t>
              </a:r>
              <a:endParaRPr lang="en-US" dirty="0"/>
            </a:p>
          </p:txBody>
        </p:sp>
      </p:grpSp>
      <p:sp>
        <p:nvSpPr>
          <p:cNvPr id="51" name="Curved Up Arrow 50"/>
          <p:cNvSpPr/>
          <p:nvPr/>
        </p:nvSpPr>
        <p:spPr>
          <a:xfrm rot="11489643">
            <a:off x="2581111" y="4697166"/>
            <a:ext cx="737461" cy="341364"/>
          </a:xfrm>
          <a:prstGeom prst="curvedUpArrow">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2" name="Curved Down Arrow 51"/>
          <p:cNvSpPr/>
          <p:nvPr/>
        </p:nvSpPr>
        <p:spPr>
          <a:xfrm>
            <a:off x="7142443" y="4123675"/>
            <a:ext cx="437014" cy="163854"/>
          </a:xfrm>
          <a:prstGeom prst="curvedDownArrow">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Tree>
    <p:extLst>
      <p:ext uri="{BB962C8B-B14F-4D97-AF65-F5344CB8AC3E}">
        <p14:creationId xmlns:p14="http://schemas.microsoft.com/office/powerpoint/2010/main" val="348735197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5000" y="6313967"/>
            <a:ext cx="2400945" cy="365125"/>
          </a:xfrm>
        </p:spPr>
        <p:txBody>
          <a:bodyPr/>
          <a:lstStyle/>
          <a:p>
            <a:fld id="{D99BB9F6-CD38-42FF-8367-3396AECB40AF}" type="slidenum">
              <a:rPr lang="en-US" smtClean="0"/>
              <a:pPr/>
              <a:t>25</a:t>
            </a:fld>
            <a:endParaRPr lang="en-US" dirty="0"/>
          </a:p>
        </p:txBody>
      </p:sp>
      <p:sp>
        <p:nvSpPr>
          <p:cNvPr id="6" name="Date Placeholder 5"/>
          <p:cNvSpPr>
            <a:spLocks noGrp="1"/>
          </p:cNvSpPr>
          <p:nvPr>
            <p:ph type="dt" sz="half" idx="10"/>
          </p:nvPr>
        </p:nvSpPr>
        <p:spPr>
          <a:xfrm>
            <a:off x="121798" y="6371523"/>
            <a:ext cx="2396346" cy="365125"/>
          </a:xfrm>
        </p:spPr>
        <p:txBody>
          <a:bodyPr/>
          <a:lstStyle/>
          <a:p>
            <a:fld id="{5E931571-DEDB-4FD3-8A75-CFCC4793A80E}" type="datetime4">
              <a:rPr lang="en-US" smtClean="0"/>
              <a:t>October 13, 2014</a:t>
            </a:fld>
            <a:endParaRPr lang="en-US" dirty="0"/>
          </a:p>
        </p:txBody>
      </p:sp>
      <p:graphicFrame>
        <p:nvGraphicFramePr>
          <p:cNvPr id="8" name="Content Placeholder 6"/>
          <p:cNvGraphicFramePr>
            <a:graphicFrameLocks/>
          </p:cNvGraphicFramePr>
          <p:nvPr>
            <p:extLst/>
          </p:nvPr>
        </p:nvGraphicFramePr>
        <p:xfrm>
          <a:off x="1621466" y="5964866"/>
          <a:ext cx="9430311" cy="9781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6"/>
          <p:cNvSpPr>
            <a:spLocks noGrp="1"/>
          </p:cNvSpPr>
          <p:nvPr>
            <p:ph type="title"/>
          </p:nvPr>
        </p:nvSpPr>
        <p:spPr/>
        <p:txBody>
          <a:bodyPr/>
          <a:lstStyle/>
          <a:p>
            <a:r>
              <a:rPr lang="en-US" dirty="0" smtClean="0"/>
              <a:t>Torque Consideration</a:t>
            </a:r>
            <a:endParaRPr lang="en-US" dirty="0"/>
          </a:p>
        </p:txBody>
      </p:sp>
      <p:pic>
        <p:nvPicPr>
          <p:cNvPr id="9" name="Picture 8" descr="eqns.JPG"/>
          <p:cNvPicPr>
            <a:picLocks noChangeAspect="1"/>
          </p:cNvPicPr>
          <p:nvPr/>
        </p:nvPicPr>
        <p:blipFill>
          <a:blip r:embed="rId8" cstate="print"/>
          <a:stretch>
            <a:fillRect/>
          </a:stretch>
        </p:blipFill>
        <p:spPr>
          <a:xfrm>
            <a:off x="613847" y="2925434"/>
            <a:ext cx="5831844" cy="3154453"/>
          </a:xfrm>
          <a:prstGeom prst="rect">
            <a:avLst/>
          </a:prstGeom>
        </p:spPr>
      </p:pic>
      <p:pic>
        <p:nvPicPr>
          <p:cNvPr id="12" name="Picture 11"/>
          <p:cNvPicPr>
            <a:picLocks noChangeAspect="1"/>
          </p:cNvPicPr>
          <p:nvPr/>
        </p:nvPicPr>
        <p:blipFill rotWithShape="1">
          <a:blip r:embed="rId9"/>
          <a:srcRect l="42632" t="8304" r="18402"/>
          <a:stretch/>
        </p:blipFill>
        <p:spPr>
          <a:xfrm>
            <a:off x="6889500" y="1974576"/>
            <a:ext cx="5036445" cy="3965520"/>
          </a:xfrm>
          <a:prstGeom prst="rect">
            <a:avLst/>
          </a:prstGeom>
        </p:spPr>
      </p:pic>
      <p:sp>
        <p:nvSpPr>
          <p:cNvPr id="11" name="TextBox 10"/>
          <p:cNvSpPr txBox="1"/>
          <p:nvPr/>
        </p:nvSpPr>
        <p:spPr>
          <a:xfrm>
            <a:off x="10242294" y="1857827"/>
            <a:ext cx="432089" cy="707886"/>
          </a:xfrm>
          <a:prstGeom prst="rect">
            <a:avLst/>
          </a:prstGeom>
          <a:noFill/>
        </p:spPr>
        <p:txBody>
          <a:bodyPr wrap="square" rtlCol="0">
            <a:spAutoFit/>
          </a:bodyPr>
          <a:lstStyle/>
          <a:p>
            <a:r>
              <a:rPr lang="el-GR" sz="4000" dirty="0" smtClean="0"/>
              <a:t>τ</a:t>
            </a:r>
            <a:endParaRPr lang="en-US" sz="4000" dirty="0"/>
          </a:p>
        </p:txBody>
      </p:sp>
      <p:sp>
        <p:nvSpPr>
          <p:cNvPr id="2" name="Curved Left Arrow 1"/>
          <p:cNvSpPr/>
          <p:nvPr/>
        </p:nvSpPr>
        <p:spPr>
          <a:xfrm>
            <a:off x="10293383" y="2586425"/>
            <a:ext cx="381000" cy="116763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9645087" y="4271829"/>
            <a:ext cx="803306" cy="461665"/>
          </a:xfrm>
          <a:prstGeom prst="rect">
            <a:avLst/>
          </a:prstGeom>
          <a:noFill/>
        </p:spPr>
        <p:txBody>
          <a:bodyPr wrap="square" rtlCol="0">
            <a:spAutoFit/>
          </a:bodyPr>
          <a:lstStyle/>
          <a:p>
            <a:r>
              <a:rPr lang="en-US" sz="2400" dirty="0" smtClean="0"/>
              <a:t>Axle</a:t>
            </a:r>
            <a:endParaRPr lang="en-US" sz="2400" dirty="0"/>
          </a:p>
        </p:txBody>
      </p:sp>
      <p:cxnSp>
        <p:nvCxnSpPr>
          <p:cNvPr id="14" name="Straight Arrow Connector 13"/>
          <p:cNvCxnSpPr/>
          <p:nvPr/>
        </p:nvCxnSpPr>
        <p:spPr>
          <a:xfrm flipH="1" flipV="1">
            <a:off x="9952613" y="3300127"/>
            <a:ext cx="2493" cy="1047956"/>
          </a:xfrm>
          <a:prstGeom prst="straightConnector1">
            <a:avLst/>
          </a:prstGeom>
          <a:ln w="4127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0216911" y="4835666"/>
            <a:ext cx="1969253" cy="461665"/>
          </a:xfrm>
          <a:prstGeom prst="rect">
            <a:avLst/>
          </a:prstGeom>
          <a:noFill/>
        </p:spPr>
        <p:txBody>
          <a:bodyPr wrap="square" rtlCol="0">
            <a:spAutoFit/>
          </a:bodyPr>
          <a:lstStyle/>
          <a:p>
            <a:r>
              <a:rPr lang="en-US" sz="2400" dirty="0" smtClean="0"/>
              <a:t>Gear System</a:t>
            </a:r>
            <a:endParaRPr lang="en-US" sz="2400" dirty="0"/>
          </a:p>
        </p:txBody>
      </p:sp>
      <p:cxnSp>
        <p:nvCxnSpPr>
          <p:cNvPr id="16" name="Straight Arrow Connector 15"/>
          <p:cNvCxnSpPr/>
          <p:nvPr/>
        </p:nvCxnSpPr>
        <p:spPr>
          <a:xfrm flipH="1" flipV="1">
            <a:off x="10941679" y="3963374"/>
            <a:ext cx="14342" cy="798049"/>
          </a:xfrm>
          <a:prstGeom prst="straightConnector1">
            <a:avLst/>
          </a:prstGeom>
          <a:ln w="4127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0881627" y="1930092"/>
            <a:ext cx="1261844" cy="830997"/>
          </a:xfrm>
          <a:prstGeom prst="rect">
            <a:avLst/>
          </a:prstGeom>
          <a:noFill/>
        </p:spPr>
        <p:txBody>
          <a:bodyPr wrap="square" rtlCol="0">
            <a:spAutoFit/>
          </a:bodyPr>
          <a:lstStyle/>
          <a:p>
            <a:r>
              <a:rPr lang="en-US" sz="2400" dirty="0" smtClean="0"/>
              <a:t>Stepper Motor</a:t>
            </a:r>
            <a:endParaRPr lang="en-US" sz="2400" dirty="0"/>
          </a:p>
        </p:txBody>
      </p:sp>
      <p:cxnSp>
        <p:nvCxnSpPr>
          <p:cNvPr id="18" name="Straight Arrow Connector 17"/>
          <p:cNvCxnSpPr/>
          <p:nvPr/>
        </p:nvCxnSpPr>
        <p:spPr>
          <a:xfrm>
            <a:off x="11507739" y="2695769"/>
            <a:ext cx="19901" cy="772644"/>
          </a:xfrm>
          <a:prstGeom prst="straightConnector1">
            <a:avLst/>
          </a:prstGeom>
          <a:ln w="4127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8998747" y="4764513"/>
            <a:ext cx="1064751" cy="830997"/>
          </a:xfrm>
          <a:prstGeom prst="rect">
            <a:avLst/>
          </a:prstGeom>
          <a:solidFill>
            <a:schemeClr val="bg1"/>
          </a:solidFill>
        </p:spPr>
        <p:txBody>
          <a:bodyPr wrap="square" rtlCol="0">
            <a:spAutoFit/>
          </a:bodyPr>
          <a:lstStyle/>
          <a:p>
            <a:r>
              <a:rPr lang="en-US" sz="2400" dirty="0" smtClean="0"/>
              <a:t>Target Wheel</a:t>
            </a:r>
            <a:endParaRPr lang="en-US" sz="2400" dirty="0"/>
          </a:p>
        </p:txBody>
      </p:sp>
      <p:cxnSp>
        <p:nvCxnSpPr>
          <p:cNvPr id="22" name="Straight Arrow Connector 21"/>
          <p:cNvCxnSpPr/>
          <p:nvPr/>
        </p:nvCxnSpPr>
        <p:spPr>
          <a:xfrm flipV="1">
            <a:off x="9150554" y="4402600"/>
            <a:ext cx="11906" cy="433066"/>
          </a:xfrm>
          <a:prstGeom prst="straightConnector1">
            <a:avLst/>
          </a:prstGeom>
          <a:ln w="4127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922535" y="717263"/>
            <a:ext cx="9926679" cy="4729655"/>
          </a:xfrm>
        </p:spPr>
        <p:txBody>
          <a:bodyPr/>
          <a:lstStyle/>
          <a:p>
            <a:pPr marL="0" indent="0">
              <a:buNone/>
            </a:pPr>
            <a:r>
              <a:rPr lang="en-US" sz="2400" dirty="0" smtClean="0"/>
              <a:t>Assumptions:</a:t>
            </a:r>
          </a:p>
          <a:p>
            <a:r>
              <a:rPr lang="en-US" sz="2400" dirty="0" smtClean="0"/>
              <a:t>Only Resistance caused by contact in axle bearings</a:t>
            </a:r>
          </a:p>
          <a:p>
            <a:r>
              <a:rPr lang="en-US" sz="2400" dirty="0" smtClean="0"/>
              <a:t>Moment of Inertia is of targets, target wheel, and axle </a:t>
            </a:r>
          </a:p>
          <a:p>
            <a:r>
              <a:rPr lang="en-US" sz="2400" dirty="0" smtClean="0"/>
              <a:t>1:1 Gear Ratio</a:t>
            </a:r>
          </a:p>
          <a:p>
            <a:r>
              <a:rPr lang="en-US" sz="2400" dirty="0" smtClean="0"/>
              <a:t>72 degree rotation angle</a:t>
            </a:r>
          </a:p>
          <a:p>
            <a:pPr>
              <a:buNone/>
            </a:pPr>
            <a:endParaRPr lang="en-US" dirty="0" smtClean="0"/>
          </a:p>
        </p:txBody>
      </p:sp>
      <p:sp>
        <p:nvSpPr>
          <p:cNvPr id="4" name="TextBox 3"/>
          <p:cNvSpPr txBox="1"/>
          <p:nvPr/>
        </p:nvSpPr>
        <p:spPr>
          <a:xfrm>
            <a:off x="2431982" y="5512069"/>
            <a:ext cx="621507" cy="369332"/>
          </a:xfrm>
          <a:prstGeom prst="rect">
            <a:avLst/>
          </a:prstGeom>
          <a:solidFill>
            <a:schemeClr val="bg1"/>
          </a:solidFill>
        </p:spPr>
        <p:txBody>
          <a:bodyPr wrap="square" rtlCol="0">
            <a:spAutoFit/>
          </a:bodyPr>
          <a:lstStyle/>
          <a:p>
            <a:r>
              <a:rPr lang="en-US" dirty="0" smtClean="0">
                <a:latin typeface="Cambria Math"/>
                <a:cs typeface="Cambria Math"/>
              </a:rPr>
              <a:t>0.02</a:t>
            </a:r>
            <a:endParaRPr lang="en-US" dirty="0">
              <a:latin typeface="Cambria Math"/>
              <a:cs typeface="Cambria Math"/>
            </a:endParaRPr>
          </a:p>
        </p:txBody>
      </p:sp>
      <p:sp>
        <p:nvSpPr>
          <p:cNvPr id="10" name="Rectangle 9"/>
          <p:cNvSpPr/>
          <p:nvPr/>
        </p:nvSpPr>
        <p:spPr>
          <a:xfrm>
            <a:off x="2418471" y="5485049"/>
            <a:ext cx="2890129" cy="455047"/>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0000"/>
                </a:solidFill>
              </a:rPr>
              <a:t>                          </a:t>
            </a:r>
            <a:r>
              <a:rPr lang="en-US" sz="2400" dirty="0" smtClean="0">
                <a:solidFill>
                  <a:schemeClr val="tx1"/>
                </a:solidFill>
              </a:rPr>
              <a:t>FEASIBLE</a:t>
            </a:r>
            <a:endParaRPr lang="en-US" sz="2400" dirty="0">
              <a:solidFill>
                <a:schemeClr val="tx1"/>
              </a:solidFill>
            </a:endParaRPr>
          </a:p>
        </p:txBody>
      </p:sp>
    </p:spTree>
    <p:extLst>
      <p:ext uri="{BB962C8B-B14F-4D97-AF65-F5344CB8AC3E}">
        <p14:creationId xmlns:p14="http://schemas.microsoft.com/office/powerpoint/2010/main" val="365794561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2254" y="1298384"/>
            <a:ext cx="9938902" cy="1846558"/>
          </a:xfrm>
        </p:spPr>
        <p:txBody>
          <a:bodyPr>
            <a:normAutofit/>
          </a:bodyPr>
          <a:lstStyle/>
          <a:p>
            <a:r>
              <a:rPr lang="en-US" sz="5400" dirty="0" smtClean="0"/>
              <a:t>Thermal System</a:t>
            </a:r>
            <a:endParaRPr lang="en-US" sz="5400" dirty="0"/>
          </a:p>
        </p:txBody>
      </p:sp>
      <p:sp>
        <p:nvSpPr>
          <p:cNvPr id="5" name="Slide Number Placeholder 4"/>
          <p:cNvSpPr>
            <a:spLocks noGrp="1"/>
          </p:cNvSpPr>
          <p:nvPr>
            <p:ph type="sldNum" sz="quarter" idx="12"/>
          </p:nvPr>
        </p:nvSpPr>
        <p:spPr>
          <a:xfrm>
            <a:off x="9525000" y="6313967"/>
            <a:ext cx="2400945" cy="365125"/>
          </a:xfrm>
        </p:spPr>
        <p:txBody>
          <a:bodyPr/>
          <a:lstStyle/>
          <a:p>
            <a:fld id="{D99BB9F6-CD38-42FF-8367-3396AECB40AF}" type="slidenum">
              <a:rPr lang="en-US" smtClean="0"/>
              <a:t>26</a:t>
            </a:fld>
            <a:endParaRPr lang="en-US" dirty="0"/>
          </a:p>
        </p:txBody>
      </p:sp>
      <p:sp>
        <p:nvSpPr>
          <p:cNvPr id="6" name="Date Placeholder 5"/>
          <p:cNvSpPr>
            <a:spLocks noGrp="1"/>
          </p:cNvSpPr>
          <p:nvPr>
            <p:ph type="dt" sz="half" idx="10"/>
          </p:nvPr>
        </p:nvSpPr>
        <p:spPr>
          <a:xfrm>
            <a:off x="121798" y="6371523"/>
            <a:ext cx="2396346" cy="365125"/>
          </a:xfrm>
        </p:spPr>
        <p:txBody>
          <a:bodyPr/>
          <a:lstStyle/>
          <a:p>
            <a:fld id="{AD404F9A-69A0-47C5-BF5A-532C3A90D994}" type="datetime4">
              <a:rPr lang="en-US" smtClean="0"/>
              <a:t>October 13, 2014</a:t>
            </a:fld>
            <a:endParaRPr lang="en-US" dirty="0"/>
          </a:p>
        </p:txBody>
      </p:sp>
      <p:graphicFrame>
        <p:nvGraphicFramePr>
          <p:cNvPr id="8" name="Content Placeholder 6"/>
          <p:cNvGraphicFramePr>
            <a:graphicFrameLocks/>
          </p:cNvGraphicFramePr>
          <p:nvPr>
            <p:extLst/>
          </p:nvPr>
        </p:nvGraphicFramePr>
        <p:xfrm>
          <a:off x="1621466" y="5964866"/>
          <a:ext cx="9430311" cy="9781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2254" y="2878648"/>
            <a:ext cx="10011457" cy="2880007"/>
          </a:xfrm>
          <a:prstGeom prst="rect">
            <a:avLst/>
          </a:prstGeom>
        </p:spPr>
      </p:pic>
      <p:sp>
        <p:nvSpPr>
          <p:cNvPr id="7" name="Rounded Rectangle 6"/>
          <p:cNvSpPr/>
          <p:nvPr/>
        </p:nvSpPr>
        <p:spPr>
          <a:xfrm>
            <a:off x="10055250" y="4204220"/>
            <a:ext cx="1068779" cy="6412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Cold Finger </a:t>
            </a:r>
            <a:endParaRPr lang="en-US" dirty="0"/>
          </a:p>
        </p:txBody>
      </p:sp>
      <p:cxnSp>
        <p:nvCxnSpPr>
          <p:cNvPr id="9" name="Straight Connector 8"/>
          <p:cNvCxnSpPr/>
          <p:nvPr/>
        </p:nvCxnSpPr>
        <p:spPr>
          <a:xfrm>
            <a:off x="7919478" y="4284409"/>
            <a:ext cx="429915" cy="235728"/>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308423" y="4506482"/>
            <a:ext cx="259477" cy="737346"/>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7" idx="2"/>
          </p:cNvCxnSpPr>
          <p:nvPr/>
        </p:nvCxnSpPr>
        <p:spPr>
          <a:xfrm flipH="1">
            <a:off x="10495388" y="4845488"/>
            <a:ext cx="94252" cy="304028"/>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5944013" y="4204220"/>
            <a:ext cx="1065654" cy="8018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944013" y="4284409"/>
            <a:ext cx="0" cy="1078238"/>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101673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06852" y="1731050"/>
            <a:ext cx="9884664" cy="3564859"/>
          </a:xfrm>
        </p:spPr>
        <p:txBody>
          <a:bodyPr>
            <a:noAutofit/>
          </a:bodyPr>
          <a:lstStyle/>
          <a:p>
            <a:pPr marL="0" indent="0">
              <a:buNone/>
            </a:pPr>
            <a:r>
              <a:rPr lang="en-US" dirty="0"/>
              <a:t>Thermal </a:t>
            </a:r>
            <a:r>
              <a:rPr lang="en-US" dirty="0" smtClean="0"/>
              <a:t>modeling is </a:t>
            </a:r>
            <a:r>
              <a:rPr lang="en-US" dirty="0"/>
              <a:t>critical as </a:t>
            </a:r>
            <a:r>
              <a:rPr lang="en-US" dirty="0" smtClean="0"/>
              <a:t>it drives:</a:t>
            </a:r>
          </a:p>
          <a:p>
            <a:pPr lvl="1"/>
            <a:endParaRPr lang="en-US" sz="2800" dirty="0"/>
          </a:p>
          <a:p>
            <a:pPr lvl="1"/>
            <a:r>
              <a:rPr lang="en-US" sz="2800" b="1" dirty="0" smtClean="0">
                <a:solidFill>
                  <a:srgbClr val="FF0000"/>
                </a:solidFill>
              </a:rPr>
              <a:t>Thermal rejection and heater design</a:t>
            </a:r>
          </a:p>
          <a:p>
            <a:pPr lvl="2"/>
            <a:r>
              <a:rPr lang="en-US" sz="2800" dirty="0" smtClean="0"/>
              <a:t>Sufficient heat rejection and addition to reach target temperatures.</a:t>
            </a:r>
            <a:endParaRPr lang="en-US" sz="2800" dirty="0"/>
          </a:p>
        </p:txBody>
      </p:sp>
      <p:sp>
        <p:nvSpPr>
          <p:cNvPr id="4" name="Title 1"/>
          <p:cNvSpPr>
            <a:spLocks noGrp="1"/>
          </p:cNvSpPr>
          <p:nvPr>
            <p:ph type="title"/>
          </p:nvPr>
        </p:nvSpPr>
        <p:spPr>
          <a:xfrm>
            <a:off x="1153667" y="20632"/>
            <a:ext cx="9982761" cy="1143000"/>
          </a:xfrm>
        </p:spPr>
        <p:txBody>
          <a:bodyPr>
            <a:noAutofit/>
          </a:bodyPr>
          <a:lstStyle/>
          <a:p>
            <a:r>
              <a:rPr lang="en-US" dirty="0" smtClean="0">
                <a:latin typeface="+mn-lt"/>
              </a:rPr>
              <a:t>CPFE.3 Thermal Modeling</a:t>
            </a:r>
            <a:endParaRPr lang="en-US" dirty="0">
              <a:latin typeface="+mn-lt"/>
            </a:endParaRPr>
          </a:p>
        </p:txBody>
      </p:sp>
      <p:graphicFrame>
        <p:nvGraphicFramePr>
          <p:cNvPr id="5" name="Content Placeholder 6"/>
          <p:cNvGraphicFramePr>
            <a:graphicFrameLocks/>
          </p:cNvGraphicFramePr>
          <p:nvPr>
            <p:extLst/>
          </p:nvPr>
        </p:nvGraphicFramePr>
        <p:xfrm>
          <a:off x="1621466" y="5964866"/>
          <a:ext cx="9430311" cy="9781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Date Placeholder 1"/>
          <p:cNvSpPr>
            <a:spLocks noGrp="1"/>
          </p:cNvSpPr>
          <p:nvPr>
            <p:ph type="dt" sz="half" idx="10"/>
          </p:nvPr>
        </p:nvSpPr>
        <p:spPr/>
        <p:txBody>
          <a:bodyPr/>
          <a:lstStyle/>
          <a:p>
            <a:fld id="{FC0A0ADF-D54E-4975-83EE-FC9E5F37180D}" type="datetime4">
              <a:rPr lang="en-US" smtClean="0"/>
              <a:t>October 13, 2014</a:t>
            </a:fld>
            <a:endParaRPr lang="en-US"/>
          </a:p>
        </p:txBody>
      </p:sp>
      <p:sp>
        <p:nvSpPr>
          <p:cNvPr id="6" name="Slide Number Placeholder 5"/>
          <p:cNvSpPr>
            <a:spLocks noGrp="1"/>
          </p:cNvSpPr>
          <p:nvPr>
            <p:ph type="sldNum" sz="quarter" idx="12"/>
          </p:nvPr>
        </p:nvSpPr>
        <p:spPr/>
        <p:txBody>
          <a:bodyPr/>
          <a:lstStyle/>
          <a:p>
            <a:fld id="{D99BB9F6-CD38-42FF-8367-3396AECB40AF}" type="slidenum">
              <a:rPr lang="en-US" smtClean="0"/>
              <a:t>27</a:t>
            </a:fld>
            <a:endParaRPr lang="en-US"/>
          </a:p>
        </p:txBody>
      </p:sp>
    </p:spTree>
    <p:extLst>
      <p:ext uri="{BB962C8B-B14F-4D97-AF65-F5344CB8AC3E}">
        <p14:creationId xmlns:p14="http://schemas.microsoft.com/office/powerpoint/2010/main" val="421035618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2754" y="1"/>
            <a:ext cx="9826492" cy="1056904"/>
          </a:xfrm>
        </p:spPr>
        <p:txBody>
          <a:bodyPr/>
          <a:lstStyle/>
          <a:p>
            <a:r>
              <a:rPr lang="en-US" dirty="0" smtClean="0"/>
              <a:t>Thermal System Layout</a:t>
            </a:r>
            <a:endParaRPr lang="en-US" dirty="0"/>
          </a:p>
        </p:txBody>
      </p:sp>
      <p:sp>
        <p:nvSpPr>
          <p:cNvPr id="4" name="Date Placeholder 3"/>
          <p:cNvSpPr>
            <a:spLocks noGrp="1"/>
          </p:cNvSpPr>
          <p:nvPr>
            <p:ph type="dt" sz="half" idx="10"/>
          </p:nvPr>
        </p:nvSpPr>
        <p:spPr/>
        <p:txBody>
          <a:bodyPr/>
          <a:lstStyle/>
          <a:p>
            <a:fld id="{DFD0BC9B-9DFE-4653-912F-AA07AD98501D}" type="datetime4">
              <a:rPr lang="en-US" smtClean="0"/>
              <a:pPr/>
              <a:t>October 13, 2014</a:t>
            </a:fld>
            <a:endParaRPr lang="en-US" dirty="0"/>
          </a:p>
        </p:txBody>
      </p:sp>
      <p:sp>
        <p:nvSpPr>
          <p:cNvPr id="5" name="Slide Number Placeholder 4"/>
          <p:cNvSpPr>
            <a:spLocks noGrp="1"/>
          </p:cNvSpPr>
          <p:nvPr>
            <p:ph type="sldNum" sz="quarter" idx="12"/>
          </p:nvPr>
        </p:nvSpPr>
        <p:spPr/>
        <p:txBody>
          <a:bodyPr/>
          <a:lstStyle/>
          <a:p>
            <a:fld id="{D99BB9F6-CD38-42FF-8367-3396AECB40AF}" type="slidenum">
              <a:rPr lang="en-US" smtClean="0"/>
              <a:pPr/>
              <a:t>28</a:t>
            </a:fld>
            <a:endParaRPr lang="en-US" dirty="0"/>
          </a:p>
        </p:txBody>
      </p:sp>
      <p:cxnSp>
        <p:nvCxnSpPr>
          <p:cNvPr id="25" name="Straight Arrow Connector 24"/>
          <p:cNvCxnSpPr/>
          <p:nvPr/>
        </p:nvCxnSpPr>
        <p:spPr>
          <a:xfrm flipV="1">
            <a:off x="7148945" y="6139543"/>
            <a:ext cx="3455720" cy="1187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4548249" y="3087584"/>
            <a:ext cx="71252" cy="41563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49" name="Group 48"/>
          <p:cNvGrpSpPr/>
          <p:nvPr/>
        </p:nvGrpSpPr>
        <p:grpSpPr>
          <a:xfrm>
            <a:off x="1375558" y="973777"/>
            <a:ext cx="9715995" cy="5456711"/>
            <a:chOff x="1375558" y="1401289"/>
            <a:chExt cx="9715995" cy="5456711"/>
          </a:xfrm>
        </p:grpSpPr>
        <p:pic>
          <p:nvPicPr>
            <p:cNvPr id="4098" name="Picture 2"/>
            <p:cNvPicPr>
              <a:picLocks noChangeAspect="1" noChangeArrowheads="1"/>
            </p:cNvPicPr>
            <p:nvPr/>
          </p:nvPicPr>
          <p:blipFill>
            <a:blip r:embed="rId2" cstate="print"/>
            <a:srcRect/>
            <a:stretch>
              <a:fillRect/>
            </a:stretch>
          </p:blipFill>
          <p:spPr bwMode="auto">
            <a:xfrm>
              <a:off x="1389783" y="1682384"/>
              <a:ext cx="9701770" cy="5175616"/>
            </a:xfrm>
            <a:prstGeom prst="rect">
              <a:avLst/>
            </a:prstGeom>
            <a:noFill/>
            <a:ln w="9525">
              <a:noFill/>
              <a:miter lim="800000"/>
              <a:headEnd/>
              <a:tailEnd/>
            </a:ln>
          </p:spPr>
        </p:pic>
        <p:sp>
          <p:nvSpPr>
            <p:cNvPr id="9" name="TextBox 8"/>
            <p:cNvSpPr txBox="1"/>
            <p:nvPr/>
          </p:nvSpPr>
          <p:spPr>
            <a:xfrm>
              <a:off x="5735782" y="1401289"/>
              <a:ext cx="826556" cy="369332"/>
            </a:xfrm>
            <a:prstGeom prst="rect">
              <a:avLst/>
            </a:prstGeom>
            <a:noFill/>
          </p:spPr>
          <p:txBody>
            <a:bodyPr wrap="none" rtlCol="0">
              <a:spAutoFit/>
            </a:bodyPr>
            <a:lstStyle/>
            <a:p>
              <a:r>
                <a:rPr lang="en-US" b="1" dirty="0">
                  <a:solidFill>
                    <a:srgbClr val="FF0000"/>
                  </a:solidFill>
                </a:rPr>
                <a:t>H</a:t>
              </a:r>
              <a:r>
                <a:rPr lang="en-US" b="1" dirty="0" smtClean="0">
                  <a:solidFill>
                    <a:srgbClr val="FF0000"/>
                  </a:solidFill>
                </a:rPr>
                <a:t>eater</a:t>
              </a:r>
              <a:endParaRPr lang="en-US" b="1" dirty="0">
                <a:solidFill>
                  <a:srgbClr val="FF0000"/>
                </a:solidFill>
              </a:endParaRPr>
            </a:p>
          </p:txBody>
        </p:sp>
        <p:cxnSp>
          <p:nvCxnSpPr>
            <p:cNvPr id="11" name="Straight Arrow Connector 10"/>
            <p:cNvCxnSpPr>
              <a:stCxn id="9" idx="2"/>
            </p:cNvCxnSpPr>
            <p:nvPr/>
          </p:nvCxnSpPr>
          <p:spPr>
            <a:xfrm flipH="1">
              <a:off x="6127668" y="1770621"/>
              <a:ext cx="21392" cy="31943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042068" y="1864426"/>
              <a:ext cx="2204111" cy="369332"/>
            </a:xfrm>
            <a:prstGeom prst="rect">
              <a:avLst/>
            </a:prstGeom>
            <a:noFill/>
          </p:spPr>
          <p:txBody>
            <a:bodyPr wrap="none" rtlCol="0">
              <a:spAutoFit/>
            </a:bodyPr>
            <a:lstStyle/>
            <a:p>
              <a:r>
                <a:rPr lang="en-US" dirty="0" smtClean="0"/>
                <a:t>Copper radiator plate</a:t>
              </a:r>
              <a:endParaRPr lang="en-US" dirty="0"/>
            </a:p>
          </p:txBody>
        </p:sp>
        <p:cxnSp>
          <p:nvCxnSpPr>
            <p:cNvPr id="14" name="Straight Arrow Connector 13"/>
            <p:cNvCxnSpPr/>
            <p:nvPr/>
          </p:nvCxnSpPr>
          <p:spPr>
            <a:xfrm flipH="1">
              <a:off x="6543304" y="2268187"/>
              <a:ext cx="1056904" cy="39188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507678" y="4096987"/>
              <a:ext cx="629392" cy="3562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125195" y="4108862"/>
              <a:ext cx="11875" cy="2054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291449" y="4904509"/>
              <a:ext cx="1258785" cy="923330"/>
            </a:xfrm>
            <a:prstGeom prst="rect">
              <a:avLst/>
            </a:prstGeom>
            <a:noFill/>
          </p:spPr>
          <p:txBody>
            <a:bodyPr wrap="square" rtlCol="0">
              <a:spAutoFit/>
            </a:bodyPr>
            <a:lstStyle/>
            <a:p>
              <a:r>
                <a:rPr lang="en-US" b="1" dirty="0" smtClean="0">
                  <a:solidFill>
                    <a:srgbClr val="0070C0"/>
                  </a:solidFill>
                </a:rPr>
                <a:t>Copper </a:t>
              </a:r>
              <a:r>
                <a:rPr lang="en-US" b="1" dirty="0" err="1" smtClean="0">
                  <a:solidFill>
                    <a:srgbClr val="0070C0"/>
                  </a:solidFill>
                </a:rPr>
                <a:t>conductivewires</a:t>
              </a:r>
              <a:endParaRPr lang="en-US" b="1" dirty="0">
                <a:solidFill>
                  <a:srgbClr val="0070C0"/>
                </a:solidFill>
              </a:endParaRPr>
            </a:p>
          </p:txBody>
        </p:sp>
        <p:cxnSp>
          <p:nvCxnSpPr>
            <p:cNvPr id="22" name="Straight Arrow Connector 21"/>
            <p:cNvCxnSpPr/>
            <p:nvPr/>
          </p:nvCxnSpPr>
          <p:spPr>
            <a:xfrm flipH="1" flipV="1">
              <a:off x="7160821" y="4868883"/>
              <a:ext cx="213756" cy="8312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10022774" y="3811979"/>
              <a:ext cx="1068779" cy="6412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Cold Finger </a:t>
              </a:r>
              <a:endParaRPr lang="en-US" dirty="0"/>
            </a:p>
          </p:txBody>
        </p:sp>
        <p:cxnSp>
          <p:nvCxnSpPr>
            <p:cNvPr id="27" name="Straight Arrow Connector 26"/>
            <p:cNvCxnSpPr>
              <a:endCxn id="23" idx="2"/>
            </p:cNvCxnSpPr>
            <p:nvPr/>
          </p:nvCxnSpPr>
          <p:spPr>
            <a:xfrm flipH="1" flipV="1">
              <a:off x="10557164" y="4453247"/>
              <a:ext cx="23750" cy="1662547"/>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9369630" y="5106390"/>
              <a:ext cx="1294411" cy="646331"/>
            </a:xfrm>
            <a:prstGeom prst="rect">
              <a:avLst/>
            </a:prstGeom>
            <a:noFill/>
          </p:spPr>
          <p:txBody>
            <a:bodyPr wrap="square" rtlCol="0">
              <a:spAutoFit/>
            </a:bodyPr>
            <a:lstStyle/>
            <a:p>
              <a:r>
                <a:rPr lang="en-US" b="1" dirty="0" smtClean="0">
                  <a:solidFill>
                    <a:srgbClr val="0070C0"/>
                  </a:solidFill>
                </a:rPr>
                <a:t>Cold finger</a:t>
              </a:r>
            </a:p>
            <a:p>
              <a:r>
                <a:rPr lang="en-US" b="1" dirty="0" smtClean="0">
                  <a:solidFill>
                    <a:srgbClr val="0070C0"/>
                  </a:solidFill>
                </a:rPr>
                <a:t>connectors</a:t>
              </a:r>
              <a:endParaRPr lang="en-US" b="1" dirty="0">
                <a:solidFill>
                  <a:srgbClr val="0070C0"/>
                </a:solidFill>
              </a:endParaRPr>
            </a:p>
          </p:txBody>
        </p:sp>
        <p:cxnSp>
          <p:nvCxnSpPr>
            <p:cNvPr id="31" name="Straight Arrow Connector 30"/>
            <p:cNvCxnSpPr/>
            <p:nvPr/>
          </p:nvCxnSpPr>
          <p:spPr>
            <a:xfrm>
              <a:off x="2303813" y="2850078"/>
              <a:ext cx="2208810" cy="38001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921823" y="2420588"/>
              <a:ext cx="826556" cy="369332"/>
            </a:xfrm>
            <a:prstGeom prst="rect">
              <a:avLst/>
            </a:prstGeom>
            <a:noFill/>
          </p:spPr>
          <p:txBody>
            <a:bodyPr wrap="none" rtlCol="0">
              <a:spAutoFit/>
            </a:bodyPr>
            <a:lstStyle/>
            <a:p>
              <a:r>
                <a:rPr lang="en-US" b="1" dirty="0">
                  <a:solidFill>
                    <a:srgbClr val="FF0000"/>
                  </a:solidFill>
                </a:rPr>
                <a:t>H</a:t>
              </a:r>
              <a:r>
                <a:rPr lang="en-US" b="1" dirty="0" smtClean="0">
                  <a:solidFill>
                    <a:srgbClr val="FF0000"/>
                  </a:solidFill>
                </a:rPr>
                <a:t>eater</a:t>
              </a:r>
              <a:endParaRPr lang="en-US" b="1" dirty="0">
                <a:solidFill>
                  <a:srgbClr val="FF0000"/>
                </a:solidFill>
              </a:endParaRPr>
            </a:p>
          </p:txBody>
        </p:sp>
        <p:cxnSp>
          <p:nvCxnSpPr>
            <p:cNvPr id="39" name="Straight Connector 38"/>
            <p:cNvCxnSpPr/>
            <p:nvPr/>
          </p:nvCxnSpPr>
          <p:spPr>
            <a:xfrm flipH="1">
              <a:off x="2398816" y="4263242"/>
              <a:ext cx="2173184" cy="213755"/>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2398816" y="4465122"/>
              <a:ext cx="11875" cy="167442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375558" y="3453740"/>
              <a:ext cx="1258785" cy="923330"/>
            </a:xfrm>
            <a:prstGeom prst="rect">
              <a:avLst/>
            </a:prstGeom>
            <a:noFill/>
            <a:ln>
              <a:noFill/>
            </a:ln>
          </p:spPr>
          <p:txBody>
            <a:bodyPr wrap="square" rtlCol="0">
              <a:spAutoFit/>
            </a:bodyPr>
            <a:lstStyle/>
            <a:p>
              <a:r>
                <a:rPr lang="en-US" b="1" dirty="0" smtClean="0">
                  <a:solidFill>
                    <a:srgbClr val="0070C0"/>
                  </a:solidFill>
                </a:rPr>
                <a:t>Copper conductive</a:t>
              </a:r>
            </a:p>
            <a:p>
              <a:r>
                <a:rPr lang="en-US" b="1" dirty="0" smtClean="0">
                  <a:solidFill>
                    <a:srgbClr val="0070C0"/>
                  </a:solidFill>
                </a:rPr>
                <a:t>wires</a:t>
              </a:r>
              <a:endParaRPr lang="en-US" b="1" dirty="0">
                <a:solidFill>
                  <a:srgbClr val="0070C0"/>
                </a:solidFill>
              </a:endParaRPr>
            </a:p>
          </p:txBody>
        </p:sp>
        <p:cxnSp>
          <p:nvCxnSpPr>
            <p:cNvPr id="44" name="Straight Arrow Connector 43"/>
            <p:cNvCxnSpPr/>
            <p:nvPr/>
          </p:nvCxnSpPr>
          <p:spPr>
            <a:xfrm>
              <a:off x="1733797" y="4334494"/>
              <a:ext cx="605642" cy="27313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2410691" y="6139543"/>
              <a:ext cx="8478982"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flipV="1">
              <a:off x="10828317" y="4451267"/>
              <a:ext cx="23750" cy="1662547"/>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a:off x="4987636" y="6341423"/>
            <a:ext cx="2914772" cy="369332"/>
          </a:xfrm>
          <a:prstGeom prst="rect">
            <a:avLst/>
          </a:prstGeom>
          <a:noFill/>
        </p:spPr>
        <p:txBody>
          <a:bodyPr wrap="none" rtlCol="0">
            <a:spAutoFit/>
          </a:bodyPr>
          <a:lstStyle/>
          <a:p>
            <a:r>
              <a:rPr lang="en-US" b="1" dirty="0">
                <a:solidFill>
                  <a:srgbClr val="0070C0"/>
                </a:solidFill>
              </a:rPr>
              <a:t>C</a:t>
            </a:r>
            <a:r>
              <a:rPr lang="en-US" b="1" dirty="0" smtClean="0">
                <a:solidFill>
                  <a:srgbClr val="0070C0"/>
                </a:solidFill>
              </a:rPr>
              <a:t>opper conduction rails (2x) </a:t>
            </a:r>
            <a:endParaRPr lang="en-US" b="1" dirty="0">
              <a:solidFill>
                <a:srgbClr val="0070C0"/>
              </a:solidFill>
            </a:endParaRPr>
          </a:p>
        </p:txBody>
      </p:sp>
      <p:cxnSp>
        <p:nvCxnSpPr>
          <p:cNvPr id="52" name="Straight Arrow Connector 51"/>
          <p:cNvCxnSpPr/>
          <p:nvPr/>
        </p:nvCxnSpPr>
        <p:spPr>
          <a:xfrm flipH="1" flipV="1">
            <a:off x="6008914" y="5807034"/>
            <a:ext cx="11876" cy="581891"/>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53" name="Rounded Rectangle 52"/>
          <p:cNvSpPr/>
          <p:nvPr/>
        </p:nvSpPr>
        <p:spPr>
          <a:xfrm>
            <a:off x="4512623" y="2660073"/>
            <a:ext cx="83128" cy="439387"/>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4713708" y="1453882"/>
            <a:ext cx="1313180" cy="369332"/>
          </a:xfrm>
          <a:prstGeom prst="rect">
            <a:avLst/>
          </a:prstGeom>
          <a:noFill/>
          <a:ln>
            <a:noFill/>
          </a:ln>
        </p:spPr>
        <p:txBody>
          <a:bodyPr wrap="none" rtlCol="0">
            <a:spAutoFit/>
          </a:bodyPr>
          <a:lstStyle/>
          <a:p>
            <a:r>
              <a:rPr lang="en-US" b="1" dirty="0" smtClean="0">
                <a:solidFill>
                  <a:srgbClr val="7030A0"/>
                </a:solidFill>
              </a:rPr>
              <a:t>Thermistors</a:t>
            </a:r>
            <a:endParaRPr lang="en-US" b="1" dirty="0">
              <a:solidFill>
                <a:srgbClr val="7030A0"/>
              </a:solidFill>
            </a:endParaRPr>
          </a:p>
        </p:txBody>
      </p:sp>
      <p:cxnSp>
        <p:nvCxnSpPr>
          <p:cNvPr id="34" name="Straight Arrow Connector 33"/>
          <p:cNvCxnSpPr>
            <a:stCxn id="33" idx="2"/>
          </p:cNvCxnSpPr>
          <p:nvPr/>
        </p:nvCxnSpPr>
        <p:spPr>
          <a:xfrm>
            <a:off x="5370298" y="1823214"/>
            <a:ext cx="447447" cy="771148"/>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985317" y="4547472"/>
            <a:ext cx="1223412" cy="369332"/>
          </a:xfrm>
          <a:prstGeom prst="rect">
            <a:avLst/>
          </a:prstGeom>
          <a:noFill/>
          <a:ln>
            <a:noFill/>
          </a:ln>
        </p:spPr>
        <p:txBody>
          <a:bodyPr wrap="none" rtlCol="0">
            <a:spAutoFit/>
          </a:bodyPr>
          <a:lstStyle/>
          <a:p>
            <a:r>
              <a:rPr lang="en-US" b="1" dirty="0" smtClean="0">
                <a:solidFill>
                  <a:srgbClr val="7030A0"/>
                </a:solidFill>
              </a:rPr>
              <a:t>Thermistor</a:t>
            </a:r>
            <a:endParaRPr lang="en-US" b="1" dirty="0">
              <a:solidFill>
                <a:srgbClr val="7030A0"/>
              </a:solidFill>
            </a:endParaRPr>
          </a:p>
        </p:txBody>
      </p:sp>
      <p:cxnSp>
        <p:nvCxnSpPr>
          <p:cNvPr id="36" name="Straight Arrow Connector 35"/>
          <p:cNvCxnSpPr/>
          <p:nvPr/>
        </p:nvCxnSpPr>
        <p:spPr>
          <a:xfrm flipH="1" flipV="1">
            <a:off x="4861933" y="2966224"/>
            <a:ext cx="490652" cy="1605776"/>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200614" y="353121"/>
            <a:ext cx="1406154" cy="1631216"/>
          </a:xfrm>
          <a:prstGeom prst="rect">
            <a:avLst/>
          </a:prstGeom>
          <a:solidFill>
            <a:schemeClr val="bg1"/>
          </a:solidFill>
          <a:ln>
            <a:solidFill>
              <a:schemeClr val="tx1"/>
            </a:solidFill>
          </a:ln>
        </p:spPr>
        <p:txBody>
          <a:bodyPr wrap="square" rtlCol="0">
            <a:spAutoFit/>
          </a:bodyPr>
          <a:lstStyle/>
          <a:p>
            <a:r>
              <a:rPr lang="en-US" sz="2000" b="1" dirty="0" smtClean="0"/>
              <a:t>Key: </a:t>
            </a:r>
          </a:p>
          <a:p>
            <a:r>
              <a:rPr lang="en-US" sz="2000" b="1" dirty="0" smtClean="0">
                <a:solidFill>
                  <a:srgbClr val="FF0000"/>
                </a:solidFill>
              </a:rPr>
              <a:t>Heater</a:t>
            </a:r>
          </a:p>
          <a:p>
            <a:r>
              <a:rPr lang="en-US" sz="2000" b="1" dirty="0" smtClean="0">
                <a:solidFill>
                  <a:srgbClr val="00B0F0"/>
                </a:solidFill>
              </a:rPr>
              <a:t>Conductor</a:t>
            </a:r>
          </a:p>
          <a:p>
            <a:r>
              <a:rPr lang="en-US" sz="2000" b="1" dirty="0" err="1" smtClean="0">
                <a:solidFill>
                  <a:srgbClr val="7030A0"/>
                </a:solidFill>
              </a:rPr>
              <a:t>Thermistor</a:t>
            </a:r>
            <a:endParaRPr lang="en-US" sz="2000" b="1" dirty="0" smtClean="0">
              <a:solidFill>
                <a:srgbClr val="7030A0"/>
              </a:solidFill>
            </a:endParaRPr>
          </a:p>
          <a:p>
            <a:endParaRPr lang="en-US" sz="2000" b="1" dirty="0">
              <a:solidFill>
                <a:srgbClr val="92D050"/>
              </a:solidFill>
            </a:endParaRPr>
          </a:p>
        </p:txBody>
      </p:sp>
    </p:spTree>
    <p:extLst>
      <p:ext uri="{BB962C8B-B14F-4D97-AF65-F5344CB8AC3E}">
        <p14:creationId xmlns:p14="http://schemas.microsoft.com/office/powerpoint/2010/main" val="209254005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txBox="1">
            <a:spLocks/>
          </p:cNvSpPr>
          <p:nvPr/>
        </p:nvSpPr>
        <p:spPr>
          <a:xfrm>
            <a:off x="1169433" y="-285789"/>
            <a:ext cx="9826492"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smtClean="0"/>
              <a:t>Heat Transfer Overview</a:t>
            </a:r>
            <a:endParaRPr lang="en-US" sz="4400" dirty="0"/>
          </a:p>
        </p:txBody>
      </p:sp>
      <p:sp>
        <p:nvSpPr>
          <p:cNvPr id="2" name="Date Placeholder 1"/>
          <p:cNvSpPr>
            <a:spLocks noGrp="1"/>
          </p:cNvSpPr>
          <p:nvPr>
            <p:ph type="dt" sz="half" idx="10"/>
          </p:nvPr>
        </p:nvSpPr>
        <p:spPr/>
        <p:txBody>
          <a:bodyPr/>
          <a:lstStyle/>
          <a:p>
            <a:fld id="{6B2C4BE6-F926-4486-8177-4805547B0F4C}" type="datetime4">
              <a:rPr lang="en-US" smtClean="0"/>
              <a:pPr/>
              <a:t>October 13, 2014</a:t>
            </a:fld>
            <a:endParaRPr lang="en-US"/>
          </a:p>
        </p:txBody>
      </p:sp>
      <p:sp>
        <p:nvSpPr>
          <p:cNvPr id="3" name="Slide Number Placeholder 2"/>
          <p:cNvSpPr>
            <a:spLocks noGrp="1"/>
          </p:cNvSpPr>
          <p:nvPr>
            <p:ph type="sldNum" sz="quarter" idx="12"/>
          </p:nvPr>
        </p:nvSpPr>
        <p:spPr/>
        <p:txBody>
          <a:bodyPr/>
          <a:lstStyle/>
          <a:p>
            <a:fld id="{D99BB9F6-CD38-42FF-8367-3396AECB40AF}" type="slidenum">
              <a:rPr lang="en-US" smtClean="0"/>
              <a:pPr/>
              <a:t>29</a:t>
            </a:fld>
            <a:endParaRPr lang="en-US"/>
          </a:p>
        </p:txBody>
      </p:sp>
      <p:pic>
        <p:nvPicPr>
          <p:cNvPr id="7" name="Picture 6" descr="thermal_overview_final.PNG"/>
          <p:cNvPicPr>
            <a:picLocks noChangeAspect="1"/>
          </p:cNvPicPr>
          <p:nvPr/>
        </p:nvPicPr>
        <p:blipFill>
          <a:blip r:embed="rId2" cstate="print"/>
          <a:stretch>
            <a:fillRect/>
          </a:stretch>
        </p:blipFill>
        <p:spPr>
          <a:xfrm>
            <a:off x="1072842" y="978666"/>
            <a:ext cx="9855353" cy="5745519"/>
          </a:xfrm>
          <a:prstGeom prst="rect">
            <a:avLst/>
          </a:prstGeom>
        </p:spPr>
      </p:pic>
      <p:sp>
        <p:nvSpPr>
          <p:cNvPr id="9" name="TextBox 8"/>
          <p:cNvSpPr txBox="1"/>
          <p:nvPr/>
        </p:nvSpPr>
        <p:spPr>
          <a:xfrm>
            <a:off x="1234068" y="1167160"/>
            <a:ext cx="1406154" cy="1323439"/>
          </a:xfrm>
          <a:prstGeom prst="rect">
            <a:avLst/>
          </a:prstGeom>
          <a:solidFill>
            <a:schemeClr val="bg1"/>
          </a:solidFill>
          <a:ln>
            <a:solidFill>
              <a:schemeClr val="tx1"/>
            </a:solidFill>
          </a:ln>
        </p:spPr>
        <p:txBody>
          <a:bodyPr wrap="square" rtlCol="0">
            <a:spAutoFit/>
          </a:bodyPr>
          <a:lstStyle/>
          <a:p>
            <a:r>
              <a:rPr lang="en-US" sz="2000" b="1" dirty="0" smtClean="0"/>
              <a:t>Key: </a:t>
            </a:r>
          </a:p>
          <a:p>
            <a:r>
              <a:rPr lang="en-US" sz="2000" b="1" dirty="0" smtClean="0">
                <a:solidFill>
                  <a:srgbClr val="FF0000"/>
                </a:solidFill>
              </a:rPr>
              <a:t>Radiation</a:t>
            </a:r>
          </a:p>
          <a:p>
            <a:r>
              <a:rPr lang="en-US" sz="2000" b="1" dirty="0" smtClean="0">
                <a:solidFill>
                  <a:srgbClr val="00B0F0"/>
                </a:solidFill>
              </a:rPr>
              <a:t>Conduction</a:t>
            </a:r>
          </a:p>
          <a:p>
            <a:endParaRPr lang="en-US" sz="2000" b="1" dirty="0">
              <a:solidFill>
                <a:srgbClr val="92D050"/>
              </a:solidFill>
            </a:endParaRPr>
          </a:p>
        </p:txBody>
      </p:sp>
      <p:sp>
        <p:nvSpPr>
          <p:cNvPr id="8" name="TextBox 7"/>
          <p:cNvSpPr txBox="1"/>
          <p:nvPr/>
        </p:nvSpPr>
        <p:spPr>
          <a:xfrm>
            <a:off x="6110735" y="5119914"/>
            <a:ext cx="422111" cy="369332"/>
          </a:xfrm>
          <a:prstGeom prst="rect">
            <a:avLst/>
          </a:prstGeom>
          <a:noFill/>
        </p:spPr>
        <p:txBody>
          <a:bodyPr wrap="none" rtlCol="0">
            <a:spAutoFit/>
          </a:bodyPr>
          <a:lstStyle/>
          <a:p>
            <a:r>
              <a:rPr lang="en-US" dirty="0" err="1" smtClean="0"/>
              <a:t>q</a:t>
            </a:r>
            <a:r>
              <a:rPr lang="en-US" baseline="-25000" dirty="0" err="1" smtClean="0"/>
              <a:t>in</a:t>
            </a:r>
            <a:endParaRPr lang="en-US" dirty="0"/>
          </a:p>
        </p:txBody>
      </p:sp>
      <p:cxnSp>
        <p:nvCxnSpPr>
          <p:cNvPr id="10" name="Straight Arrow Connector 9"/>
          <p:cNvCxnSpPr/>
          <p:nvPr/>
        </p:nvCxnSpPr>
        <p:spPr>
          <a:xfrm flipV="1">
            <a:off x="6335837" y="4759011"/>
            <a:ext cx="413" cy="37672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60579" y="4637314"/>
            <a:ext cx="422111" cy="369332"/>
          </a:xfrm>
          <a:prstGeom prst="rect">
            <a:avLst/>
          </a:prstGeom>
          <a:noFill/>
        </p:spPr>
        <p:txBody>
          <a:bodyPr wrap="none" rtlCol="0">
            <a:spAutoFit/>
          </a:bodyPr>
          <a:lstStyle/>
          <a:p>
            <a:r>
              <a:rPr lang="en-US" dirty="0" err="1" smtClean="0"/>
              <a:t>q</a:t>
            </a:r>
            <a:r>
              <a:rPr lang="en-US" baseline="-25000" dirty="0" err="1" smtClean="0"/>
              <a:t>in</a:t>
            </a:r>
            <a:endParaRPr lang="en-US" dirty="0"/>
          </a:p>
        </p:txBody>
      </p:sp>
      <p:cxnSp>
        <p:nvCxnSpPr>
          <p:cNvPr id="12" name="Straight Arrow Connector 11"/>
          <p:cNvCxnSpPr/>
          <p:nvPr/>
        </p:nvCxnSpPr>
        <p:spPr>
          <a:xfrm flipV="1">
            <a:off x="4385681" y="4049889"/>
            <a:ext cx="355652" cy="60324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285452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2633" y="2126513"/>
            <a:ext cx="9938902" cy="1846558"/>
          </a:xfrm>
        </p:spPr>
        <p:txBody>
          <a:bodyPr>
            <a:normAutofit/>
          </a:bodyPr>
          <a:lstStyle/>
          <a:p>
            <a:r>
              <a:rPr lang="en-US" sz="5400" dirty="0" smtClean="0"/>
              <a:t>Overview</a:t>
            </a:r>
            <a:endParaRPr lang="en-US" sz="5400" dirty="0"/>
          </a:p>
        </p:txBody>
      </p:sp>
      <p:graphicFrame>
        <p:nvGraphicFramePr>
          <p:cNvPr id="7" name="Content Placeholder 6"/>
          <p:cNvGraphicFramePr>
            <a:graphicFrameLocks noGrp="1"/>
          </p:cNvGraphicFramePr>
          <p:nvPr>
            <p:ph idx="1"/>
            <p:extLst/>
          </p:nvPr>
        </p:nvGraphicFramePr>
        <p:xfrm>
          <a:off x="1621466" y="5964866"/>
          <a:ext cx="9430311" cy="9781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a:xfrm>
            <a:off x="9525000" y="6313967"/>
            <a:ext cx="2400945" cy="365125"/>
          </a:xfrm>
        </p:spPr>
        <p:txBody>
          <a:bodyPr/>
          <a:lstStyle/>
          <a:p>
            <a:fld id="{D99BB9F6-CD38-42FF-8367-3396AECB40AF}" type="slidenum">
              <a:rPr lang="en-US" smtClean="0"/>
              <a:t>3</a:t>
            </a:fld>
            <a:endParaRPr lang="en-US" dirty="0"/>
          </a:p>
        </p:txBody>
      </p:sp>
      <p:sp>
        <p:nvSpPr>
          <p:cNvPr id="6" name="Date Placeholder 5"/>
          <p:cNvSpPr>
            <a:spLocks noGrp="1"/>
          </p:cNvSpPr>
          <p:nvPr>
            <p:ph type="dt" sz="half" idx="10"/>
          </p:nvPr>
        </p:nvSpPr>
        <p:spPr>
          <a:xfrm>
            <a:off x="121798" y="6371523"/>
            <a:ext cx="2396346" cy="365125"/>
          </a:xfrm>
        </p:spPr>
        <p:txBody>
          <a:bodyPr/>
          <a:lstStyle/>
          <a:p>
            <a:fld id="{7ED494B1-7828-44B2-96B7-1E1ED92CB614}" type="datetime4">
              <a:rPr lang="en-US" smtClean="0"/>
              <a:t>October 13, 2014</a:t>
            </a:fld>
            <a:endParaRPr lang="en-US" dirty="0"/>
          </a:p>
        </p:txBody>
      </p:sp>
    </p:spTree>
    <p:extLst>
      <p:ext uri="{BB962C8B-B14F-4D97-AF65-F5344CB8AC3E}">
        <p14:creationId xmlns:p14="http://schemas.microsoft.com/office/powerpoint/2010/main" val="89528524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0223" y="-170121"/>
            <a:ext cx="9826492" cy="1325563"/>
          </a:xfrm>
        </p:spPr>
        <p:txBody>
          <a:bodyPr/>
          <a:lstStyle/>
          <a:p>
            <a:r>
              <a:rPr lang="en-US" dirty="0" smtClean="0"/>
              <a:t>Thermal Circuit Overview - Targets</a:t>
            </a:r>
            <a:endParaRPr lang="en-US" dirty="0"/>
          </a:p>
        </p:txBody>
      </p:sp>
      <p:sp>
        <p:nvSpPr>
          <p:cNvPr id="4" name="Date Placeholder 3"/>
          <p:cNvSpPr>
            <a:spLocks noGrp="1"/>
          </p:cNvSpPr>
          <p:nvPr>
            <p:ph type="dt" sz="half" idx="10"/>
          </p:nvPr>
        </p:nvSpPr>
        <p:spPr/>
        <p:txBody>
          <a:bodyPr/>
          <a:lstStyle/>
          <a:p>
            <a:fld id="{B005BF51-B26E-4508-8040-9ABBF1E2237F}" type="datetime4">
              <a:rPr lang="en-US" smtClean="0"/>
              <a:pPr/>
              <a:t>October 13, 2014</a:t>
            </a:fld>
            <a:endParaRPr lang="en-US"/>
          </a:p>
        </p:txBody>
      </p:sp>
      <p:sp>
        <p:nvSpPr>
          <p:cNvPr id="5" name="Slide Number Placeholder 4"/>
          <p:cNvSpPr>
            <a:spLocks noGrp="1"/>
          </p:cNvSpPr>
          <p:nvPr>
            <p:ph type="sldNum" sz="quarter" idx="12"/>
          </p:nvPr>
        </p:nvSpPr>
        <p:spPr/>
        <p:txBody>
          <a:bodyPr/>
          <a:lstStyle/>
          <a:p>
            <a:fld id="{D99BB9F6-CD38-42FF-8367-3396AECB40AF}" type="slidenum">
              <a:rPr lang="en-US" smtClean="0"/>
              <a:pPr/>
              <a:t>30</a:t>
            </a:fld>
            <a:endParaRPr lang="en-US"/>
          </a:p>
        </p:txBody>
      </p:sp>
      <p:graphicFrame>
        <p:nvGraphicFramePr>
          <p:cNvPr id="6" name="Content Placeholder 6"/>
          <p:cNvGraphicFramePr>
            <a:graphicFrameLocks/>
          </p:cNvGraphicFramePr>
          <p:nvPr>
            <p:extLst/>
          </p:nvPr>
        </p:nvGraphicFramePr>
        <p:xfrm>
          <a:off x="1621466" y="5964866"/>
          <a:ext cx="9430311" cy="9781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TextBox 15"/>
          <p:cNvSpPr txBox="1"/>
          <p:nvPr/>
        </p:nvSpPr>
        <p:spPr>
          <a:xfrm>
            <a:off x="10820400" y="2952750"/>
            <a:ext cx="578363" cy="338554"/>
          </a:xfrm>
          <a:prstGeom prst="rect">
            <a:avLst/>
          </a:prstGeom>
          <a:solidFill>
            <a:schemeClr val="bg1"/>
          </a:solidFill>
        </p:spPr>
        <p:txBody>
          <a:bodyPr wrap="none" rtlCol="0">
            <a:spAutoFit/>
          </a:bodyPr>
          <a:lstStyle/>
          <a:p>
            <a:r>
              <a:rPr lang="en-US" sz="1600" dirty="0" smtClean="0"/>
              <a:t>R</a:t>
            </a:r>
            <a:r>
              <a:rPr lang="en-US" sz="1600" baseline="-25000" dirty="0" smtClean="0"/>
              <a:t>cond</a:t>
            </a:r>
            <a:endParaRPr lang="en-US" sz="1600" baseline="-25000" dirty="0"/>
          </a:p>
        </p:txBody>
      </p:sp>
      <p:pic>
        <p:nvPicPr>
          <p:cNvPr id="17" name="Picture 16" descr="big_circuit.PNG"/>
          <p:cNvPicPr>
            <a:picLocks noChangeAspect="1"/>
          </p:cNvPicPr>
          <p:nvPr/>
        </p:nvPicPr>
        <p:blipFill>
          <a:blip r:embed="rId7" cstate="print"/>
          <a:stretch>
            <a:fillRect/>
          </a:stretch>
        </p:blipFill>
        <p:spPr>
          <a:xfrm>
            <a:off x="133815" y="1063393"/>
            <a:ext cx="11902068" cy="3203519"/>
          </a:xfrm>
          <a:prstGeom prst="rect">
            <a:avLst/>
          </a:prstGeom>
        </p:spPr>
      </p:pic>
      <p:grpSp>
        <p:nvGrpSpPr>
          <p:cNvPr id="19" name="Group 18"/>
          <p:cNvGrpSpPr/>
          <p:nvPr/>
        </p:nvGrpSpPr>
        <p:grpSpPr>
          <a:xfrm>
            <a:off x="1594576" y="934337"/>
            <a:ext cx="4380647" cy="420792"/>
            <a:chOff x="1706089" y="1302327"/>
            <a:chExt cx="4380647" cy="420792"/>
          </a:xfrm>
        </p:grpSpPr>
        <p:sp>
          <p:nvSpPr>
            <p:cNvPr id="11" name="TextBox 10"/>
            <p:cNvSpPr txBox="1"/>
            <p:nvPr/>
          </p:nvSpPr>
          <p:spPr>
            <a:xfrm>
              <a:off x="5177641" y="1353787"/>
              <a:ext cx="909095" cy="369332"/>
            </a:xfrm>
            <a:prstGeom prst="rect">
              <a:avLst/>
            </a:prstGeom>
            <a:noFill/>
          </p:spPr>
          <p:txBody>
            <a:bodyPr wrap="none" rtlCol="0">
              <a:spAutoFit/>
            </a:bodyPr>
            <a:lstStyle/>
            <a:p>
              <a:r>
                <a:rPr lang="en-US" dirty="0" smtClean="0"/>
                <a:t>Contact</a:t>
              </a:r>
              <a:endParaRPr lang="en-US" dirty="0"/>
            </a:p>
          </p:txBody>
        </p:sp>
        <p:sp>
          <p:nvSpPr>
            <p:cNvPr id="12" name="TextBox 11"/>
            <p:cNvSpPr txBox="1"/>
            <p:nvPr/>
          </p:nvSpPr>
          <p:spPr>
            <a:xfrm>
              <a:off x="4370119" y="1330037"/>
              <a:ext cx="731290" cy="369332"/>
            </a:xfrm>
            <a:prstGeom prst="rect">
              <a:avLst/>
            </a:prstGeom>
            <a:noFill/>
          </p:spPr>
          <p:txBody>
            <a:bodyPr wrap="none" rtlCol="0">
              <a:spAutoFit/>
            </a:bodyPr>
            <a:lstStyle/>
            <a:p>
              <a:r>
                <a:rPr lang="en-US" dirty="0" smtClean="0"/>
                <a:t>Cond.</a:t>
              </a:r>
              <a:endParaRPr lang="en-US" dirty="0"/>
            </a:p>
          </p:txBody>
        </p:sp>
        <p:sp>
          <p:nvSpPr>
            <p:cNvPr id="14" name="TextBox 13"/>
            <p:cNvSpPr txBox="1"/>
            <p:nvPr/>
          </p:nvSpPr>
          <p:spPr>
            <a:xfrm>
              <a:off x="3334987" y="1304307"/>
              <a:ext cx="786562" cy="369332"/>
            </a:xfrm>
            <a:prstGeom prst="rect">
              <a:avLst/>
            </a:prstGeom>
            <a:noFill/>
          </p:spPr>
          <p:txBody>
            <a:bodyPr wrap="none" rtlCol="0">
              <a:spAutoFit/>
            </a:bodyPr>
            <a:lstStyle/>
            <a:p>
              <a:r>
                <a:rPr lang="en-US" dirty="0" smtClean="0"/>
                <a:t>Temps</a:t>
              </a:r>
              <a:endParaRPr lang="en-US" dirty="0"/>
            </a:p>
          </p:txBody>
        </p:sp>
        <p:sp>
          <p:nvSpPr>
            <p:cNvPr id="15" name="TextBox 14"/>
            <p:cNvSpPr txBox="1"/>
            <p:nvPr/>
          </p:nvSpPr>
          <p:spPr>
            <a:xfrm>
              <a:off x="1706089" y="1302327"/>
              <a:ext cx="1077026" cy="369332"/>
            </a:xfrm>
            <a:prstGeom prst="rect">
              <a:avLst/>
            </a:prstGeom>
            <a:noFill/>
          </p:spPr>
          <p:txBody>
            <a:bodyPr wrap="none" rtlCol="0">
              <a:spAutoFit/>
            </a:bodyPr>
            <a:lstStyle/>
            <a:p>
              <a:r>
                <a:rPr lang="en-US" dirty="0" smtClean="0"/>
                <a:t>Radiation</a:t>
              </a:r>
              <a:endParaRPr lang="en-US" dirty="0"/>
            </a:p>
          </p:txBody>
        </p:sp>
      </p:grpSp>
      <p:sp>
        <p:nvSpPr>
          <p:cNvPr id="18" name="TextBox 17"/>
          <p:cNvSpPr txBox="1"/>
          <p:nvPr/>
        </p:nvSpPr>
        <p:spPr>
          <a:xfrm>
            <a:off x="10591567" y="2515994"/>
            <a:ext cx="578363" cy="338554"/>
          </a:xfrm>
          <a:prstGeom prst="rect">
            <a:avLst/>
          </a:prstGeom>
          <a:solidFill>
            <a:schemeClr val="bg1"/>
          </a:solidFill>
        </p:spPr>
        <p:txBody>
          <a:bodyPr wrap="none" rtlCol="0">
            <a:spAutoFit/>
          </a:bodyPr>
          <a:lstStyle/>
          <a:p>
            <a:r>
              <a:rPr lang="en-US" sz="1600" dirty="0" smtClean="0">
                <a:solidFill>
                  <a:srgbClr val="FF0000"/>
                </a:solidFill>
              </a:rPr>
              <a:t>R</a:t>
            </a:r>
            <a:r>
              <a:rPr lang="en-US" sz="1600" baseline="-25000" dirty="0" smtClean="0">
                <a:solidFill>
                  <a:srgbClr val="FF0000"/>
                </a:solidFill>
              </a:rPr>
              <a:t>cond</a:t>
            </a:r>
            <a:endParaRPr lang="en-US" sz="1600" baseline="-25000" dirty="0">
              <a:solidFill>
                <a:srgbClr val="FF0000"/>
              </a:solidFill>
            </a:endParaRPr>
          </a:p>
        </p:txBody>
      </p:sp>
      <p:sp>
        <p:nvSpPr>
          <p:cNvPr id="21" name="TextBox 20"/>
          <p:cNvSpPr txBox="1"/>
          <p:nvPr/>
        </p:nvSpPr>
        <p:spPr>
          <a:xfrm>
            <a:off x="6032809" y="4259767"/>
            <a:ext cx="4513115" cy="1754327"/>
          </a:xfrm>
          <a:prstGeom prst="rect">
            <a:avLst/>
          </a:prstGeom>
          <a:noFill/>
          <a:ln w="38100">
            <a:solidFill>
              <a:srgbClr val="FF0000"/>
            </a:solidFill>
          </a:ln>
        </p:spPr>
        <p:txBody>
          <a:bodyPr wrap="square" rtlCol="0">
            <a:spAutoFit/>
          </a:bodyPr>
          <a:lstStyle/>
          <a:p>
            <a:r>
              <a:rPr lang="en-US" b="1" u="sng" dirty="0" smtClean="0">
                <a:solidFill>
                  <a:srgbClr val="FF0000"/>
                </a:solidFill>
              </a:rPr>
              <a:t>Assumptions</a:t>
            </a:r>
            <a:r>
              <a:rPr lang="en-US" dirty="0" smtClean="0"/>
              <a:t>: </a:t>
            </a:r>
          </a:p>
          <a:p>
            <a:pPr marL="285750" indent="-285750">
              <a:buFont typeface="Arial"/>
              <a:buChar char="•"/>
            </a:pPr>
            <a:r>
              <a:rPr lang="en-US" dirty="0" smtClean="0"/>
              <a:t>1D </a:t>
            </a:r>
            <a:r>
              <a:rPr lang="en-US" dirty="0" smtClean="0"/>
              <a:t>heat </a:t>
            </a:r>
            <a:r>
              <a:rPr lang="en-US" dirty="0" smtClean="0"/>
              <a:t>transfer</a:t>
            </a:r>
          </a:p>
          <a:p>
            <a:pPr marL="285750" indent="-285750">
              <a:buFont typeface="Arial"/>
              <a:buChar char="•"/>
            </a:pPr>
            <a:r>
              <a:rPr lang="en-US" dirty="0" smtClean="0"/>
              <a:t>Boundary </a:t>
            </a:r>
            <a:r>
              <a:rPr lang="en-US" dirty="0" smtClean="0"/>
              <a:t>Conditions: Sensor Wheel: 300 K</a:t>
            </a:r>
          </a:p>
          <a:p>
            <a:pPr lvl="1"/>
            <a:r>
              <a:rPr lang="en-US" dirty="0" smtClean="0"/>
              <a:t>                                    </a:t>
            </a:r>
            <a:r>
              <a:rPr lang="en-US" dirty="0"/>
              <a:t> </a:t>
            </a:r>
            <a:r>
              <a:rPr lang="en-US" dirty="0" smtClean="0"/>
              <a:t>     </a:t>
            </a:r>
            <a:r>
              <a:rPr lang="en-US" dirty="0" smtClean="0"/>
              <a:t> </a:t>
            </a:r>
            <a:r>
              <a:rPr lang="en-US" dirty="0" smtClean="0"/>
              <a:t>Cold Finger: 50 K</a:t>
            </a:r>
          </a:p>
          <a:p>
            <a:pPr lvl="1"/>
            <a:r>
              <a:rPr lang="en-US" dirty="0" smtClean="0"/>
              <a:t>                                          </a:t>
            </a:r>
            <a:r>
              <a:rPr lang="en-US" dirty="0" smtClean="0"/>
              <a:t>     </a:t>
            </a:r>
            <a:r>
              <a:rPr lang="en-US" dirty="0" smtClean="0"/>
              <a:t>Shroud:  295 K</a:t>
            </a:r>
          </a:p>
          <a:p>
            <a:pPr lvl="1"/>
            <a:r>
              <a:rPr lang="en-US" dirty="0" smtClean="0"/>
              <a:t>                                     </a:t>
            </a:r>
          </a:p>
        </p:txBody>
      </p:sp>
      <p:sp>
        <p:nvSpPr>
          <p:cNvPr id="22" name="TextBox 21"/>
          <p:cNvSpPr txBox="1"/>
          <p:nvPr/>
        </p:nvSpPr>
        <p:spPr>
          <a:xfrm>
            <a:off x="1795346" y="4460487"/>
            <a:ext cx="1406154" cy="1323439"/>
          </a:xfrm>
          <a:prstGeom prst="rect">
            <a:avLst/>
          </a:prstGeom>
          <a:solidFill>
            <a:schemeClr val="bg1"/>
          </a:solidFill>
          <a:ln>
            <a:solidFill>
              <a:schemeClr val="tx1"/>
            </a:solidFill>
          </a:ln>
        </p:spPr>
        <p:txBody>
          <a:bodyPr wrap="none" rtlCol="0">
            <a:spAutoFit/>
          </a:bodyPr>
          <a:lstStyle/>
          <a:p>
            <a:r>
              <a:rPr lang="en-US" sz="2000" b="1" dirty="0" smtClean="0"/>
              <a:t>Key: </a:t>
            </a:r>
          </a:p>
          <a:p>
            <a:r>
              <a:rPr lang="en-US" sz="2000" b="1" dirty="0" smtClean="0">
                <a:solidFill>
                  <a:srgbClr val="FF0000"/>
                </a:solidFill>
              </a:rPr>
              <a:t>Radiation</a:t>
            </a:r>
          </a:p>
          <a:p>
            <a:r>
              <a:rPr lang="en-US" sz="2000" b="1" dirty="0" smtClean="0">
                <a:solidFill>
                  <a:srgbClr val="00B0F0"/>
                </a:solidFill>
              </a:rPr>
              <a:t>Conduction</a:t>
            </a:r>
          </a:p>
          <a:p>
            <a:r>
              <a:rPr lang="en-US" sz="2000" b="1" dirty="0" smtClean="0">
                <a:solidFill>
                  <a:srgbClr val="92D050"/>
                </a:solidFill>
              </a:rPr>
              <a:t>Contact</a:t>
            </a:r>
            <a:endParaRPr lang="en-US" sz="2000" b="1" dirty="0">
              <a:solidFill>
                <a:srgbClr val="92D050"/>
              </a:solidFill>
            </a:endParaRPr>
          </a:p>
        </p:txBody>
      </p:sp>
      <p:sp>
        <p:nvSpPr>
          <p:cNvPr id="25" name="TextBox 24"/>
          <p:cNvSpPr txBox="1"/>
          <p:nvPr/>
        </p:nvSpPr>
        <p:spPr>
          <a:xfrm>
            <a:off x="0" y="2700150"/>
            <a:ext cx="808074" cy="584775"/>
          </a:xfrm>
          <a:prstGeom prst="rect">
            <a:avLst/>
          </a:prstGeom>
          <a:noFill/>
        </p:spPr>
        <p:txBody>
          <a:bodyPr wrap="square" rtlCol="0">
            <a:spAutoFit/>
          </a:bodyPr>
          <a:lstStyle/>
          <a:p>
            <a:r>
              <a:rPr lang="en-US" sz="1600" b="1" dirty="0" smtClean="0"/>
              <a:t>Sensorwheel</a:t>
            </a:r>
            <a:endParaRPr lang="en-US" sz="1600" b="1" dirty="0"/>
          </a:p>
        </p:txBody>
      </p:sp>
      <p:sp>
        <p:nvSpPr>
          <p:cNvPr id="26" name="TextBox 25"/>
          <p:cNvSpPr txBox="1"/>
          <p:nvPr/>
        </p:nvSpPr>
        <p:spPr>
          <a:xfrm>
            <a:off x="11383926" y="1480950"/>
            <a:ext cx="808074" cy="584775"/>
          </a:xfrm>
          <a:prstGeom prst="rect">
            <a:avLst/>
          </a:prstGeom>
          <a:noFill/>
        </p:spPr>
        <p:txBody>
          <a:bodyPr wrap="square" rtlCol="0">
            <a:spAutoFit/>
          </a:bodyPr>
          <a:lstStyle/>
          <a:p>
            <a:r>
              <a:rPr lang="en-US" sz="1600" b="1" dirty="0" smtClean="0"/>
              <a:t>Cold Finger</a:t>
            </a:r>
            <a:endParaRPr lang="en-US" sz="1600" b="1" dirty="0"/>
          </a:p>
        </p:txBody>
      </p:sp>
      <p:sp>
        <p:nvSpPr>
          <p:cNvPr id="27" name="TextBox 26"/>
          <p:cNvSpPr txBox="1"/>
          <p:nvPr/>
        </p:nvSpPr>
        <p:spPr>
          <a:xfrm>
            <a:off x="11383926" y="3406394"/>
            <a:ext cx="808074" cy="338554"/>
          </a:xfrm>
          <a:prstGeom prst="rect">
            <a:avLst/>
          </a:prstGeom>
          <a:noFill/>
        </p:spPr>
        <p:txBody>
          <a:bodyPr wrap="square" rtlCol="0">
            <a:spAutoFit/>
          </a:bodyPr>
          <a:lstStyle/>
          <a:p>
            <a:r>
              <a:rPr lang="en-US" sz="1600" b="1" dirty="0" smtClean="0"/>
              <a:t>Shroud</a:t>
            </a:r>
            <a:endParaRPr lang="en-US" sz="1600" b="1" dirty="0"/>
          </a:p>
        </p:txBody>
      </p:sp>
    </p:spTree>
    <p:extLst>
      <p:ext uri="{BB962C8B-B14F-4D97-AF65-F5344CB8AC3E}">
        <p14:creationId xmlns:p14="http://schemas.microsoft.com/office/powerpoint/2010/main" val="391430226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0482" y="1865730"/>
            <a:ext cx="9952371" cy="1828800"/>
          </a:xfrm>
          <a:prstGeom prst="rect">
            <a:avLst/>
          </a:prstGeom>
        </p:spPr>
      </p:pic>
      <p:sp>
        <p:nvSpPr>
          <p:cNvPr id="2" name="Title 1"/>
          <p:cNvSpPr>
            <a:spLocks noGrp="1"/>
          </p:cNvSpPr>
          <p:nvPr>
            <p:ph type="title"/>
          </p:nvPr>
        </p:nvSpPr>
        <p:spPr>
          <a:xfrm>
            <a:off x="1140223" y="-170121"/>
            <a:ext cx="9826492" cy="1325563"/>
          </a:xfrm>
        </p:spPr>
        <p:txBody>
          <a:bodyPr/>
          <a:lstStyle/>
          <a:p>
            <a:r>
              <a:rPr lang="en-US" dirty="0" smtClean="0"/>
              <a:t>Thermal Circuit Overview - Targets</a:t>
            </a:r>
            <a:endParaRPr lang="en-US" dirty="0"/>
          </a:p>
        </p:txBody>
      </p:sp>
      <p:sp>
        <p:nvSpPr>
          <p:cNvPr id="4" name="Date Placeholder 3"/>
          <p:cNvSpPr>
            <a:spLocks noGrp="1"/>
          </p:cNvSpPr>
          <p:nvPr>
            <p:ph type="dt" sz="half" idx="10"/>
          </p:nvPr>
        </p:nvSpPr>
        <p:spPr/>
        <p:txBody>
          <a:bodyPr/>
          <a:lstStyle/>
          <a:p>
            <a:fld id="{B005BF51-B26E-4508-8040-9ABBF1E2237F}" type="datetime4">
              <a:rPr lang="en-US" smtClean="0"/>
              <a:pPr/>
              <a:t>October 13, 2014</a:t>
            </a:fld>
            <a:endParaRPr lang="en-US"/>
          </a:p>
        </p:txBody>
      </p:sp>
      <p:sp>
        <p:nvSpPr>
          <p:cNvPr id="5" name="Slide Number Placeholder 4"/>
          <p:cNvSpPr>
            <a:spLocks noGrp="1"/>
          </p:cNvSpPr>
          <p:nvPr>
            <p:ph type="sldNum" sz="quarter" idx="12"/>
          </p:nvPr>
        </p:nvSpPr>
        <p:spPr/>
        <p:txBody>
          <a:bodyPr/>
          <a:lstStyle/>
          <a:p>
            <a:fld id="{D99BB9F6-CD38-42FF-8367-3396AECB40AF}" type="slidenum">
              <a:rPr lang="en-US" smtClean="0"/>
              <a:pPr/>
              <a:t>31</a:t>
            </a:fld>
            <a:endParaRPr lang="en-US"/>
          </a:p>
        </p:txBody>
      </p:sp>
      <p:graphicFrame>
        <p:nvGraphicFramePr>
          <p:cNvPr id="6" name="Content Placeholder 6"/>
          <p:cNvGraphicFramePr>
            <a:graphicFrameLocks/>
          </p:cNvGraphicFramePr>
          <p:nvPr>
            <p:extLst/>
          </p:nvPr>
        </p:nvGraphicFramePr>
        <p:xfrm>
          <a:off x="1621466" y="5964866"/>
          <a:ext cx="9430311" cy="9781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p:cNvSpPr txBox="1"/>
          <p:nvPr/>
        </p:nvSpPr>
        <p:spPr>
          <a:xfrm>
            <a:off x="410082" y="967381"/>
            <a:ext cx="3700130" cy="523220"/>
          </a:xfrm>
          <a:prstGeom prst="rect">
            <a:avLst/>
          </a:prstGeom>
          <a:noFill/>
        </p:spPr>
        <p:txBody>
          <a:bodyPr wrap="square" rtlCol="0">
            <a:spAutoFit/>
          </a:bodyPr>
          <a:lstStyle/>
          <a:p>
            <a:r>
              <a:rPr lang="en-US" sz="2800" dirty="0" smtClean="0">
                <a:solidFill>
                  <a:srgbClr val="FF0000"/>
                </a:solidFill>
              </a:rPr>
              <a:t>EQUIVALENT CIRCUIT:</a:t>
            </a:r>
            <a:endParaRPr lang="en-US" sz="2800" dirty="0">
              <a:solidFill>
                <a:srgbClr val="FF0000"/>
              </a:solidFill>
            </a:endParaRPr>
          </a:p>
        </p:txBody>
      </p:sp>
      <p:sp>
        <p:nvSpPr>
          <p:cNvPr id="21" name="TextBox 20"/>
          <p:cNvSpPr txBox="1"/>
          <p:nvPr/>
        </p:nvSpPr>
        <p:spPr>
          <a:xfrm>
            <a:off x="880946" y="3724509"/>
            <a:ext cx="6222381" cy="2308324"/>
          </a:xfrm>
          <a:prstGeom prst="rect">
            <a:avLst/>
          </a:prstGeom>
          <a:noFill/>
          <a:ln w="38100">
            <a:solidFill>
              <a:srgbClr val="FF0000"/>
            </a:solidFill>
          </a:ln>
        </p:spPr>
        <p:txBody>
          <a:bodyPr wrap="square" rtlCol="0">
            <a:spAutoFit/>
          </a:bodyPr>
          <a:lstStyle/>
          <a:p>
            <a:r>
              <a:rPr lang="en-US" b="1" u="sng" dirty="0" smtClean="0">
                <a:solidFill>
                  <a:srgbClr val="FF0000"/>
                </a:solidFill>
              </a:rPr>
              <a:t>Assumptions: </a:t>
            </a:r>
            <a:endParaRPr lang="en-US" b="1" u="sng" dirty="0" smtClean="0">
              <a:solidFill>
                <a:srgbClr val="FF0000"/>
              </a:solidFill>
            </a:endParaRPr>
          </a:p>
          <a:p>
            <a:pPr marL="285750" indent="-285750">
              <a:buFont typeface="Arial"/>
              <a:buChar char="•"/>
            </a:pPr>
            <a:r>
              <a:rPr lang="en-US" b="1" dirty="0"/>
              <a:t>All targets and front of target wheel are at the same </a:t>
            </a:r>
            <a:r>
              <a:rPr lang="en-US" b="1" dirty="0" smtClean="0"/>
              <a:t>temperature</a:t>
            </a:r>
            <a:endParaRPr lang="en-US" b="1" u="sng" dirty="0">
              <a:solidFill>
                <a:srgbClr val="FF0000"/>
              </a:solidFill>
            </a:endParaRPr>
          </a:p>
          <a:p>
            <a:pPr marL="285750" indent="-285750">
              <a:buFont typeface="Arial"/>
              <a:buChar char="•"/>
            </a:pPr>
            <a:r>
              <a:rPr lang="en-US" dirty="0" smtClean="0"/>
              <a:t>1D </a:t>
            </a:r>
            <a:r>
              <a:rPr lang="en-US" dirty="0" smtClean="0"/>
              <a:t>heat </a:t>
            </a:r>
            <a:r>
              <a:rPr lang="en-US" dirty="0" smtClean="0"/>
              <a:t>transfer</a:t>
            </a:r>
          </a:p>
          <a:p>
            <a:pPr marL="285750" indent="-285750">
              <a:buFont typeface="Arial"/>
              <a:buChar char="•"/>
            </a:pPr>
            <a:r>
              <a:rPr lang="en-US" dirty="0" smtClean="0"/>
              <a:t>Boundary </a:t>
            </a:r>
            <a:r>
              <a:rPr lang="en-US" dirty="0" smtClean="0"/>
              <a:t>Conditions: Sensor Wheel: 300 K</a:t>
            </a:r>
          </a:p>
          <a:p>
            <a:pPr lvl="1"/>
            <a:r>
              <a:rPr lang="en-US" dirty="0" smtClean="0"/>
              <a:t>                                     </a:t>
            </a:r>
            <a:r>
              <a:rPr lang="en-US" dirty="0" smtClean="0"/>
              <a:t>      Cold </a:t>
            </a:r>
            <a:r>
              <a:rPr lang="en-US" dirty="0" smtClean="0"/>
              <a:t>Finger: 50 K</a:t>
            </a:r>
          </a:p>
          <a:p>
            <a:pPr lvl="1"/>
            <a:r>
              <a:rPr lang="en-US" dirty="0" smtClean="0"/>
              <a:t>                                            </a:t>
            </a:r>
            <a:r>
              <a:rPr lang="en-US" dirty="0" smtClean="0"/>
              <a:t>   Shroud</a:t>
            </a:r>
            <a:r>
              <a:rPr lang="en-US" dirty="0" smtClean="0"/>
              <a:t>:  295 K</a:t>
            </a:r>
          </a:p>
          <a:p>
            <a:pPr lvl="1"/>
            <a:r>
              <a:rPr lang="en-US" dirty="0" smtClean="0"/>
              <a:t>                                     </a:t>
            </a:r>
          </a:p>
        </p:txBody>
      </p:sp>
      <p:sp>
        <p:nvSpPr>
          <p:cNvPr id="22" name="TextBox 21"/>
          <p:cNvSpPr txBox="1"/>
          <p:nvPr/>
        </p:nvSpPr>
        <p:spPr>
          <a:xfrm>
            <a:off x="936702" y="1808053"/>
            <a:ext cx="808074" cy="584775"/>
          </a:xfrm>
          <a:prstGeom prst="rect">
            <a:avLst/>
          </a:prstGeom>
          <a:noFill/>
        </p:spPr>
        <p:txBody>
          <a:bodyPr wrap="square" rtlCol="0">
            <a:spAutoFit/>
          </a:bodyPr>
          <a:lstStyle/>
          <a:p>
            <a:r>
              <a:rPr lang="en-US" sz="1600" b="1" dirty="0" smtClean="0"/>
              <a:t>Sensorwheel</a:t>
            </a:r>
            <a:endParaRPr lang="en-US" sz="1600" b="1" dirty="0"/>
          </a:p>
        </p:txBody>
      </p:sp>
      <p:sp>
        <p:nvSpPr>
          <p:cNvPr id="23" name="TextBox 22"/>
          <p:cNvSpPr txBox="1"/>
          <p:nvPr/>
        </p:nvSpPr>
        <p:spPr>
          <a:xfrm>
            <a:off x="10429849" y="1583385"/>
            <a:ext cx="808074" cy="584775"/>
          </a:xfrm>
          <a:prstGeom prst="rect">
            <a:avLst/>
          </a:prstGeom>
          <a:noFill/>
        </p:spPr>
        <p:txBody>
          <a:bodyPr wrap="square" rtlCol="0">
            <a:spAutoFit/>
          </a:bodyPr>
          <a:lstStyle/>
          <a:p>
            <a:r>
              <a:rPr lang="en-US" sz="1600" b="1" dirty="0" smtClean="0"/>
              <a:t>Cold finger</a:t>
            </a:r>
            <a:endParaRPr lang="en-US" sz="1600" b="1" dirty="0"/>
          </a:p>
        </p:txBody>
      </p:sp>
      <p:sp>
        <p:nvSpPr>
          <p:cNvPr id="24" name="TextBox 23"/>
          <p:cNvSpPr txBox="1"/>
          <p:nvPr/>
        </p:nvSpPr>
        <p:spPr>
          <a:xfrm>
            <a:off x="10467278" y="3343204"/>
            <a:ext cx="808074" cy="338554"/>
          </a:xfrm>
          <a:prstGeom prst="rect">
            <a:avLst/>
          </a:prstGeom>
          <a:noFill/>
        </p:spPr>
        <p:txBody>
          <a:bodyPr wrap="square" rtlCol="0">
            <a:spAutoFit/>
          </a:bodyPr>
          <a:lstStyle/>
          <a:p>
            <a:r>
              <a:rPr lang="en-US" sz="1600" b="1" dirty="0" smtClean="0"/>
              <a:t>Shroud</a:t>
            </a:r>
            <a:endParaRPr lang="en-US" sz="1600" b="1" dirty="0"/>
          </a:p>
        </p:txBody>
      </p:sp>
      <p:sp>
        <p:nvSpPr>
          <p:cNvPr id="25" name="TextBox 24"/>
          <p:cNvSpPr txBox="1"/>
          <p:nvPr/>
        </p:nvSpPr>
        <p:spPr>
          <a:xfrm>
            <a:off x="2795238" y="1971603"/>
            <a:ext cx="808074" cy="338554"/>
          </a:xfrm>
          <a:prstGeom prst="rect">
            <a:avLst/>
          </a:prstGeom>
          <a:noFill/>
        </p:spPr>
        <p:txBody>
          <a:bodyPr wrap="square" rtlCol="0">
            <a:spAutoFit/>
          </a:bodyPr>
          <a:lstStyle/>
          <a:p>
            <a:r>
              <a:rPr lang="en-US" sz="1600" b="1" dirty="0" smtClean="0"/>
              <a:t>Target</a:t>
            </a:r>
            <a:endParaRPr lang="en-US" sz="1600" b="1" dirty="0"/>
          </a:p>
        </p:txBody>
      </p:sp>
    </p:spTree>
    <p:extLst>
      <p:ext uri="{BB962C8B-B14F-4D97-AF65-F5344CB8AC3E}">
        <p14:creationId xmlns:p14="http://schemas.microsoft.com/office/powerpoint/2010/main" val="404468189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389" y="1492975"/>
            <a:ext cx="10449300" cy="1828800"/>
          </a:xfrm>
          <a:prstGeom prst="rect">
            <a:avLst/>
          </a:prstGeom>
        </p:spPr>
      </p:pic>
      <p:sp>
        <p:nvSpPr>
          <p:cNvPr id="2" name="Title 1"/>
          <p:cNvSpPr>
            <a:spLocks noGrp="1"/>
          </p:cNvSpPr>
          <p:nvPr>
            <p:ph type="title"/>
          </p:nvPr>
        </p:nvSpPr>
        <p:spPr/>
        <p:txBody>
          <a:bodyPr/>
          <a:lstStyle/>
          <a:p>
            <a:r>
              <a:rPr lang="en-US" dirty="0" smtClean="0"/>
              <a:t>Sensors to Targets</a:t>
            </a:r>
            <a:endParaRPr lang="en-US" dirty="0"/>
          </a:p>
        </p:txBody>
      </p:sp>
      <p:sp>
        <p:nvSpPr>
          <p:cNvPr id="4" name="Date Placeholder 3"/>
          <p:cNvSpPr>
            <a:spLocks noGrp="1"/>
          </p:cNvSpPr>
          <p:nvPr>
            <p:ph type="dt" sz="half" idx="10"/>
          </p:nvPr>
        </p:nvSpPr>
        <p:spPr/>
        <p:txBody>
          <a:bodyPr/>
          <a:lstStyle/>
          <a:p>
            <a:fld id="{F2A65188-11E9-4D5B-967F-23B909D3F909}" type="datetime4">
              <a:rPr lang="en-US" smtClean="0"/>
              <a:pPr/>
              <a:t>October 13, 2014</a:t>
            </a:fld>
            <a:endParaRPr lang="en-US"/>
          </a:p>
        </p:txBody>
      </p:sp>
      <p:sp>
        <p:nvSpPr>
          <p:cNvPr id="5" name="Slide Number Placeholder 4"/>
          <p:cNvSpPr>
            <a:spLocks noGrp="1"/>
          </p:cNvSpPr>
          <p:nvPr>
            <p:ph type="sldNum" sz="quarter" idx="12"/>
          </p:nvPr>
        </p:nvSpPr>
        <p:spPr/>
        <p:txBody>
          <a:bodyPr/>
          <a:lstStyle/>
          <a:p>
            <a:fld id="{D99BB9F6-CD38-42FF-8367-3396AECB40AF}" type="slidenum">
              <a:rPr lang="en-US" smtClean="0"/>
              <a:pPr/>
              <a:t>32</a:t>
            </a:fld>
            <a:endParaRPr lang="en-US"/>
          </a:p>
        </p:txBody>
      </p:sp>
      <p:graphicFrame>
        <p:nvGraphicFramePr>
          <p:cNvPr id="7" name="Content Placeholder 6"/>
          <p:cNvGraphicFramePr>
            <a:graphicFrameLocks/>
          </p:cNvGraphicFramePr>
          <p:nvPr>
            <p:extLst/>
          </p:nvPr>
        </p:nvGraphicFramePr>
        <p:xfrm>
          <a:off x="1621466" y="5964866"/>
          <a:ext cx="9430311" cy="9781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p:cNvSpPr txBox="1"/>
          <p:nvPr/>
        </p:nvSpPr>
        <p:spPr>
          <a:xfrm>
            <a:off x="5023261" y="3942607"/>
            <a:ext cx="6460177" cy="1384995"/>
          </a:xfrm>
          <a:prstGeom prst="rect">
            <a:avLst/>
          </a:prstGeom>
          <a:noFill/>
        </p:spPr>
        <p:txBody>
          <a:bodyPr wrap="square" rtlCol="0">
            <a:spAutoFit/>
          </a:bodyPr>
          <a:lstStyle/>
          <a:p>
            <a:pPr>
              <a:buFont typeface="Arial" pitchFamily="34" charset="0"/>
              <a:buChar char="•"/>
            </a:pPr>
            <a:r>
              <a:rPr lang="en-US" sz="2800" dirty="0" smtClean="0"/>
              <a:t> Calculated the rate of heat transfer between the sensor wheel (assumed a constant 300K) and the targets </a:t>
            </a:r>
            <a:endParaRPr lang="en-US" sz="2800" dirty="0"/>
          </a:p>
        </p:txBody>
      </p:sp>
      <p:pic>
        <p:nvPicPr>
          <p:cNvPr id="1026" name="Picture 2"/>
          <p:cNvPicPr>
            <a:picLocks noChangeAspect="1" noChangeArrowheads="1"/>
          </p:cNvPicPr>
          <p:nvPr/>
        </p:nvPicPr>
        <p:blipFill>
          <a:blip r:embed="rId8" cstate="print"/>
          <a:srcRect/>
          <a:stretch>
            <a:fillRect/>
          </a:stretch>
        </p:blipFill>
        <p:spPr bwMode="auto">
          <a:xfrm>
            <a:off x="0" y="3576453"/>
            <a:ext cx="4819650" cy="1676400"/>
          </a:xfrm>
          <a:prstGeom prst="rect">
            <a:avLst/>
          </a:prstGeom>
          <a:noFill/>
          <a:ln w="9525">
            <a:noFill/>
            <a:miter lim="800000"/>
            <a:headEnd/>
            <a:tailEnd/>
          </a:ln>
        </p:spPr>
      </p:pic>
      <p:cxnSp>
        <p:nvCxnSpPr>
          <p:cNvPr id="13" name="Straight Arrow Connector 12"/>
          <p:cNvCxnSpPr/>
          <p:nvPr/>
        </p:nvCxnSpPr>
        <p:spPr>
          <a:xfrm>
            <a:off x="2125683" y="4381995"/>
            <a:ext cx="391886" cy="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956977" y="1626213"/>
            <a:ext cx="1888177" cy="413736"/>
            <a:chOff x="1246909" y="1403189"/>
            <a:chExt cx="1888177" cy="413736"/>
          </a:xfrm>
        </p:grpSpPr>
        <p:cxnSp>
          <p:nvCxnSpPr>
            <p:cNvPr id="17" name="Straight Arrow Connector 16"/>
            <p:cNvCxnSpPr/>
            <p:nvPr/>
          </p:nvCxnSpPr>
          <p:spPr>
            <a:xfrm flipH="1">
              <a:off x="1246909" y="1816925"/>
              <a:ext cx="1888177"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799539" y="1403189"/>
              <a:ext cx="1020472" cy="369332"/>
            </a:xfrm>
            <a:prstGeom prst="rect">
              <a:avLst/>
            </a:prstGeom>
            <a:noFill/>
          </p:spPr>
          <p:txBody>
            <a:bodyPr wrap="none" rtlCol="0">
              <a:spAutoFit/>
            </a:bodyPr>
            <a:lstStyle/>
            <a:p>
              <a:r>
                <a:rPr lang="en-US" dirty="0" smtClean="0"/>
                <a:t>q</a:t>
              </a:r>
              <a:r>
                <a:rPr lang="en-US" baseline="-25000" dirty="0" smtClean="0"/>
                <a:t>rad,sensors</a:t>
              </a:r>
              <a:endParaRPr lang="en-US" dirty="0"/>
            </a:p>
          </p:txBody>
        </p:sp>
      </p:grpSp>
      <p:cxnSp>
        <p:nvCxnSpPr>
          <p:cNvPr id="15" name="Straight Arrow Connector 14"/>
          <p:cNvCxnSpPr/>
          <p:nvPr/>
        </p:nvCxnSpPr>
        <p:spPr>
          <a:xfrm flipH="1" flipV="1">
            <a:off x="2149434" y="2671948"/>
            <a:ext cx="142504" cy="1520042"/>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234068" y="174702"/>
            <a:ext cx="1406154" cy="1323439"/>
          </a:xfrm>
          <a:prstGeom prst="rect">
            <a:avLst/>
          </a:prstGeom>
          <a:solidFill>
            <a:schemeClr val="bg1"/>
          </a:solidFill>
          <a:ln>
            <a:solidFill>
              <a:schemeClr val="tx1"/>
            </a:solidFill>
          </a:ln>
        </p:spPr>
        <p:txBody>
          <a:bodyPr wrap="square" rtlCol="0">
            <a:spAutoFit/>
          </a:bodyPr>
          <a:lstStyle/>
          <a:p>
            <a:r>
              <a:rPr lang="en-US" sz="2000" b="1" dirty="0" smtClean="0"/>
              <a:t>Key: </a:t>
            </a:r>
          </a:p>
          <a:p>
            <a:r>
              <a:rPr lang="en-US" sz="2000" b="1" dirty="0" smtClean="0">
                <a:solidFill>
                  <a:srgbClr val="FF0000"/>
                </a:solidFill>
              </a:rPr>
              <a:t>Radiation</a:t>
            </a:r>
          </a:p>
          <a:p>
            <a:r>
              <a:rPr lang="en-US" sz="2000" b="1" dirty="0" smtClean="0">
                <a:solidFill>
                  <a:srgbClr val="00B0F0"/>
                </a:solidFill>
              </a:rPr>
              <a:t>Conduction</a:t>
            </a:r>
          </a:p>
          <a:p>
            <a:endParaRPr lang="en-US" sz="2000" b="1" dirty="0">
              <a:solidFill>
                <a:srgbClr val="92D050"/>
              </a:solidFill>
            </a:endParaRPr>
          </a:p>
        </p:txBody>
      </p:sp>
      <p:sp>
        <p:nvSpPr>
          <p:cNvPr id="28" name="TextBox 27"/>
          <p:cNvSpPr txBox="1"/>
          <p:nvPr/>
        </p:nvSpPr>
        <p:spPr>
          <a:xfrm>
            <a:off x="479503" y="2677848"/>
            <a:ext cx="808074" cy="584775"/>
          </a:xfrm>
          <a:prstGeom prst="rect">
            <a:avLst/>
          </a:prstGeom>
          <a:noFill/>
        </p:spPr>
        <p:txBody>
          <a:bodyPr wrap="square" rtlCol="0">
            <a:spAutoFit/>
          </a:bodyPr>
          <a:lstStyle/>
          <a:p>
            <a:r>
              <a:rPr lang="en-US" sz="1600" b="1" dirty="0" smtClean="0"/>
              <a:t>sensorwheel</a:t>
            </a:r>
            <a:endParaRPr lang="en-US" sz="1600" b="1" dirty="0"/>
          </a:p>
        </p:txBody>
      </p:sp>
      <p:sp>
        <p:nvSpPr>
          <p:cNvPr id="29" name="TextBox 28"/>
          <p:cNvSpPr txBox="1"/>
          <p:nvPr/>
        </p:nvSpPr>
        <p:spPr>
          <a:xfrm>
            <a:off x="10730932" y="1338059"/>
            <a:ext cx="808074" cy="584775"/>
          </a:xfrm>
          <a:prstGeom prst="rect">
            <a:avLst/>
          </a:prstGeom>
          <a:noFill/>
        </p:spPr>
        <p:txBody>
          <a:bodyPr wrap="square" rtlCol="0">
            <a:spAutoFit/>
          </a:bodyPr>
          <a:lstStyle/>
          <a:p>
            <a:r>
              <a:rPr lang="en-US" sz="1600" b="1" dirty="0" smtClean="0"/>
              <a:t>cold finger</a:t>
            </a:r>
            <a:endParaRPr lang="en-US" sz="1600" b="1" dirty="0"/>
          </a:p>
        </p:txBody>
      </p:sp>
      <p:sp>
        <p:nvSpPr>
          <p:cNvPr id="30" name="TextBox 29"/>
          <p:cNvSpPr txBox="1"/>
          <p:nvPr/>
        </p:nvSpPr>
        <p:spPr>
          <a:xfrm>
            <a:off x="10723756" y="3343204"/>
            <a:ext cx="808074" cy="338554"/>
          </a:xfrm>
          <a:prstGeom prst="rect">
            <a:avLst/>
          </a:prstGeom>
          <a:noFill/>
        </p:spPr>
        <p:txBody>
          <a:bodyPr wrap="square" rtlCol="0">
            <a:spAutoFit/>
          </a:bodyPr>
          <a:lstStyle/>
          <a:p>
            <a:r>
              <a:rPr lang="en-US" sz="1600" b="1" dirty="0" smtClean="0"/>
              <a:t>Shroud</a:t>
            </a:r>
            <a:endParaRPr lang="en-US" sz="1600" b="1" dirty="0"/>
          </a:p>
        </p:txBody>
      </p:sp>
      <p:sp>
        <p:nvSpPr>
          <p:cNvPr id="8" name="Rectangle 7"/>
          <p:cNvSpPr/>
          <p:nvPr/>
        </p:nvSpPr>
        <p:spPr>
          <a:xfrm>
            <a:off x="3366505" y="1356960"/>
            <a:ext cx="8078677" cy="2359051"/>
          </a:xfrm>
          <a:prstGeom prst="rect">
            <a:avLst/>
          </a:prstGeom>
          <a:solidFill>
            <a:schemeClr val="accent4">
              <a:lumMod val="60000"/>
              <a:lumOff val="40000"/>
              <a:alpha val="69000"/>
            </a:schemeClr>
          </a:solidFill>
          <a:ln>
            <a:solidFill>
              <a:schemeClr val="bg1">
                <a:lumMod val="75000"/>
                <a:alpha val="32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7296589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822" y="1410141"/>
            <a:ext cx="10545925" cy="1828800"/>
          </a:xfrm>
          <a:prstGeom prst="rect">
            <a:avLst/>
          </a:prstGeom>
        </p:spPr>
      </p:pic>
      <p:sp>
        <p:nvSpPr>
          <p:cNvPr id="2" name="Title 1"/>
          <p:cNvSpPr>
            <a:spLocks noGrp="1"/>
          </p:cNvSpPr>
          <p:nvPr>
            <p:ph type="title"/>
          </p:nvPr>
        </p:nvSpPr>
        <p:spPr/>
        <p:txBody>
          <a:bodyPr/>
          <a:lstStyle/>
          <a:p>
            <a:r>
              <a:rPr lang="en-US" dirty="0" smtClean="0"/>
              <a:t>Conduction through Targets</a:t>
            </a:r>
            <a:endParaRPr lang="en-US" dirty="0"/>
          </a:p>
        </p:txBody>
      </p:sp>
      <p:sp>
        <p:nvSpPr>
          <p:cNvPr id="4" name="Date Placeholder 3"/>
          <p:cNvSpPr>
            <a:spLocks noGrp="1"/>
          </p:cNvSpPr>
          <p:nvPr>
            <p:ph type="dt" sz="half" idx="10"/>
          </p:nvPr>
        </p:nvSpPr>
        <p:spPr/>
        <p:txBody>
          <a:bodyPr/>
          <a:lstStyle/>
          <a:p>
            <a:fld id="{F2A65188-11E9-4D5B-967F-23B909D3F909}" type="datetime4">
              <a:rPr lang="en-US" smtClean="0"/>
              <a:pPr/>
              <a:t>October 13, 2014</a:t>
            </a:fld>
            <a:endParaRPr lang="en-US"/>
          </a:p>
        </p:txBody>
      </p:sp>
      <p:sp>
        <p:nvSpPr>
          <p:cNvPr id="5" name="Slide Number Placeholder 4"/>
          <p:cNvSpPr>
            <a:spLocks noGrp="1"/>
          </p:cNvSpPr>
          <p:nvPr>
            <p:ph type="sldNum" sz="quarter" idx="12"/>
          </p:nvPr>
        </p:nvSpPr>
        <p:spPr/>
        <p:txBody>
          <a:bodyPr/>
          <a:lstStyle/>
          <a:p>
            <a:fld id="{D99BB9F6-CD38-42FF-8367-3396AECB40AF}" type="slidenum">
              <a:rPr lang="en-US" smtClean="0"/>
              <a:pPr/>
              <a:t>33</a:t>
            </a:fld>
            <a:endParaRPr lang="en-US"/>
          </a:p>
        </p:txBody>
      </p:sp>
      <p:graphicFrame>
        <p:nvGraphicFramePr>
          <p:cNvPr id="7" name="Content Placeholder 6"/>
          <p:cNvGraphicFramePr>
            <a:graphicFrameLocks/>
          </p:cNvGraphicFramePr>
          <p:nvPr>
            <p:extLst/>
          </p:nvPr>
        </p:nvGraphicFramePr>
        <p:xfrm>
          <a:off x="1621466" y="5964866"/>
          <a:ext cx="9430311" cy="9781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2"/>
          <p:cNvPicPr>
            <a:picLocks noChangeAspect="1" noChangeArrowheads="1"/>
          </p:cNvPicPr>
          <p:nvPr/>
        </p:nvPicPr>
        <p:blipFill>
          <a:blip r:embed="rId8" cstate="print"/>
          <a:srcRect/>
          <a:stretch>
            <a:fillRect/>
          </a:stretch>
        </p:blipFill>
        <p:spPr bwMode="auto">
          <a:xfrm>
            <a:off x="1145477" y="3612077"/>
            <a:ext cx="6515345" cy="2266207"/>
          </a:xfrm>
          <a:prstGeom prst="rect">
            <a:avLst/>
          </a:prstGeom>
          <a:noFill/>
          <a:ln w="9525">
            <a:noFill/>
            <a:miter lim="800000"/>
            <a:headEnd/>
            <a:tailEnd/>
          </a:ln>
        </p:spPr>
      </p:pic>
      <p:sp>
        <p:nvSpPr>
          <p:cNvPr id="31" name="TextBox 30"/>
          <p:cNvSpPr txBox="1"/>
          <p:nvPr/>
        </p:nvSpPr>
        <p:spPr>
          <a:xfrm>
            <a:off x="7829549" y="3762375"/>
            <a:ext cx="3743325" cy="1569660"/>
          </a:xfrm>
          <a:prstGeom prst="rect">
            <a:avLst/>
          </a:prstGeom>
          <a:noFill/>
        </p:spPr>
        <p:txBody>
          <a:bodyPr wrap="square" rtlCol="0">
            <a:spAutoFit/>
          </a:bodyPr>
          <a:lstStyle/>
          <a:p>
            <a:pPr>
              <a:buFont typeface="Arial" pitchFamily="34" charset="0"/>
              <a:buChar char="•"/>
            </a:pPr>
            <a:r>
              <a:rPr lang="en-US" sz="2400" dirty="0" smtClean="0"/>
              <a:t>Enforced equal rate of heat transfer on the other side, determined equivalent heater temperature</a:t>
            </a:r>
            <a:endParaRPr lang="en-US" sz="2400" dirty="0"/>
          </a:p>
        </p:txBody>
      </p:sp>
      <p:sp>
        <p:nvSpPr>
          <p:cNvPr id="45" name="TextBox 44"/>
          <p:cNvSpPr txBox="1"/>
          <p:nvPr/>
        </p:nvSpPr>
        <p:spPr>
          <a:xfrm>
            <a:off x="646771" y="2521731"/>
            <a:ext cx="808074" cy="584775"/>
          </a:xfrm>
          <a:prstGeom prst="rect">
            <a:avLst/>
          </a:prstGeom>
          <a:noFill/>
        </p:spPr>
        <p:txBody>
          <a:bodyPr wrap="square" rtlCol="0">
            <a:spAutoFit/>
          </a:bodyPr>
          <a:lstStyle/>
          <a:p>
            <a:r>
              <a:rPr lang="en-US" sz="1600" b="1" dirty="0" smtClean="0"/>
              <a:t>sensorwheel</a:t>
            </a:r>
            <a:endParaRPr lang="en-US" sz="1600" b="1" dirty="0"/>
          </a:p>
        </p:txBody>
      </p:sp>
      <p:grpSp>
        <p:nvGrpSpPr>
          <p:cNvPr id="22" name="Group 21"/>
          <p:cNvGrpSpPr/>
          <p:nvPr/>
        </p:nvGrpSpPr>
        <p:grpSpPr>
          <a:xfrm>
            <a:off x="806203" y="1477530"/>
            <a:ext cx="1888177" cy="413736"/>
            <a:chOff x="1246909" y="1403189"/>
            <a:chExt cx="1888177" cy="413736"/>
          </a:xfrm>
        </p:grpSpPr>
        <p:cxnSp>
          <p:nvCxnSpPr>
            <p:cNvPr id="23" name="Straight Arrow Connector 22"/>
            <p:cNvCxnSpPr/>
            <p:nvPr/>
          </p:nvCxnSpPr>
          <p:spPr>
            <a:xfrm flipH="1">
              <a:off x="1246909" y="1816925"/>
              <a:ext cx="1888177"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799539" y="1403189"/>
              <a:ext cx="827534" cy="369332"/>
            </a:xfrm>
            <a:prstGeom prst="rect">
              <a:avLst/>
            </a:prstGeom>
            <a:noFill/>
          </p:spPr>
          <p:txBody>
            <a:bodyPr wrap="none" rtlCol="0">
              <a:spAutoFit/>
            </a:bodyPr>
            <a:lstStyle/>
            <a:p>
              <a:r>
                <a:rPr lang="en-US" dirty="0" smtClean="0"/>
                <a:t>q</a:t>
              </a:r>
              <a:r>
                <a:rPr lang="en-US" baseline="-25000" dirty="0" smtClean="0"/>
                <a:t>rad,sens</a:t>
              </a:r>
              <a:endParaRPr lang="en-US" dirty="0"/>
            </a:p>
          </p:txBody>
        </p:sp>
      </p:grpSp>
      <p:sp>
        <p:nvSpPr>
          <p:cNvPr id="21" name="TextBox 20"/>
          <p:cNvSpPr txBox="1"/>
          <p:nvPr/>
        </p:nvSpPr>
        <p:spPr>
          <a:xfrm>
            <a:off x="3775529" y="1348304"/>
            <a:ext cx="1135311" cy="369332"/>
          </a:xfrm>
          <a:prstGeom prst="rect">
            <a:avLst/>
          </a:prstGeom>
          <a:noFill/>
        </p:spPr>
        <p:txBody>
          <a:bodyPr wrap="none" rtlCol="0">
            <a:spAutoFit/>
          </a:bodyPr>
          <a:lstStyle/>
          <a:p>
            <a:r>
              <a:rPr lang="en-US" dirty="0" smtClean="0"/>
              <a:t>q=-q</a:t>
            </a:r>
            <a:r>
              <a:rPr lang="en-US" baseline="-25000" dirty="0" smtClean="0"/>
              <a:t>rad,sens</a:t>
            </a:r>
            <a:endParaRPr lang="en-US" baseline="-25000" dirty="0"/>
          </a:p>
        </p:txBody>
      </p:sp>
      <p:cxnSp>
        <p:nvCxnSpPr>
          <p:cNvPr id="20" name="Straight Arrow Connector 19"/>
          <p:cNvCxnSpPr/>
          <p:nvPr/>
        </p:nvCxnSpPr>
        <p:spPr>
          <a:xfrm flipH="1">
            <a:off x="3292071" y="1876300"/>
            <a:ext cx="2101933" cy="1187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5586529" y="2214214"/>
            <a:ext cx="705771" cy="1101130"/>
            <a:chOff x="5553075" y="2325727"/>
            <a:chExt cx="705771" cy="1101130"/>
          </a:xfrm>
        </p:grpSpPr>
        <p:cxnSp>
          <p:nvCxnSpPr>
            <p:cNvPr id="27" name="Straight Arrow Connector 26"/>
            <p:cNvCxnSpPr/>
            <p:nvPr/>
          </p:nvCxnSpPr>
          <p:spPr>
            <a:xfrm flipV="1">
              <a:off x="5897601" y="2325727"/>
              <a:ext cx="171450" cy="69532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553075" y="3057525"/>
              <a:ext cx="705771" cy="369332"/>
            </a:xfrm>
            <a:prstGeom prst="rect">
              <a:avLst/>
            </a:prstGeom>
            <a:noFill/>
          </p:spPr>
          <p:txBody>
            <a:bodyPr wrap="none" rtlCol="0">
              <a:spAutoFit/>
            </a:bodyPr>
            <a:lstStyle/>
            <a:p>
              <a:r>
                <a:rPr lang="en-US" dirty="0" smtClean="0"/>
                <a:t>T</a:t>
              </a:r>
              <a:r>
                <a:rPr lang="en-US" baseline="-25000" dirty="0" smtClean="0"/>
                <a:t>heater</a:t>
              </a:r>
              <a:endParaRPr lang="en-US" baseline="-25000" dirty="0"/>
            </a:p>
          </p:txBody>
        </p:sp>
      </p:grpSp>
      <p:sp>
        <p:nvSpPr>
          <p:cNvPr id="9" name="Rectangle 8"/>
          <p:cNvSpPr/>
          <p:nvPr/>
        </p:nvSpPr>
        <p:spPr>
          <a:xfrm>
            <a:off x="369434" y="1272323"/>
            <a:ext cx="2324100" cy="2218008"/>
          </a:xfrm>
          <a:prstGeom prst="rect">
            <a:avLst/>
          </a:prstGeom>
          <a:solidFill>
            <a:schemeClr val="accent4">
              <a:lumMod val="60000"/>
              <a:lumOff val="40000"/>
              <a:alpha val="69000"/>
            </a:schemeClr>
          </a:solidFill>
          <a:ln>
            <a:solidFill>
              <a:schemeClr val="bg1">
                <a:lumMod val="75000"/>
                <a:alpha val="32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cxnSp>
        <p:nvCxnSpPr>
          <p:cNvPr id="14" name="Straight Arrow Connector 13"/>
          <p:cNvCxnSpPr/>
          <p:nvPr/>
        </p:nvCxnSpPr>
        <p:spPr>
          <a:xfrm flipH="1" flipV="1">
            <a:off x="4103649" y="2542478"/>
            <a:ext cx="480227" cy="161388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4360127" y="2531327"/>
            <a:ext cx="247500" cy="145878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714504" y="2624447"/>
            <a:ext cx="451262" cy="119940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74702" y="4244898"/>
            <a:ext cx="1406154" cy="1323439"/>
          </a:xfrm>
          <a:prstGeom prst="rect">
            <a:avLst/>
          </a:prstGeom>
          <a:solidFill>
            <a:schemeClr val="bg1"/>
          </a:solidFill>
          <a:ln>
            <a:solidFill>
              <a:schemeClr val="tx1"/>
            </a:solidFill>
          </a:ln>
        </p:spPr>
        <p:txBody>
          <a:bodyPr wrap="square" rtlCol="0">
            <a:spAutoFit/>
          </a:bodyPr>
          <a:lstStyle/>
          <a:p>
            <a:r>
              <a:rPr lang="en-US" sz="2000" b="1" dirty="0" smtClean="0"/>
              <a:t>Key: </a:t>
            </a:r>
          </a:p>
          <a:p>
            <a:r>
              <a:rPr lang="en-US" sz="2000" b="1" dirty="0" smtClean="0">
                <a:solidFill>
                  <a:srgbClr val="FF0000"/>
                </a:solidFill>
              </a:rPr>
              <a:t>Radiation</a:t>
            </a:r>
          </a:p>
          <a:p>
            <a:r>
              <a:rPr lang="en-US" sz="2000" b="1" dirty="0" smtClean="0">
                <a:solidFill>
                  <a:srgbClr val="00B0F0"/>
                </a:solidFill>
              </a:rPr>
              <a:t>Conduction</a:t>
            </a:r>
          </a:p>
          <a:p>
            <a:endParaRPr lang="en-US" sz="2000" b="1" dirty="0">
              <a:solidFill>
                <a:srgbClr val="92D050"/>
              </a:solidFill>
            </a:endParaRPr>
          </a:p>
        </p:txBody>
      </p:sp>
      <p:sp>
        <p:nvSpPr>
          <p:cNvPr id="46" name="TextBox 45"/>
          <p:cNvSpPr txBox="1"/>
          <p:nvPr/>
        </p:nvSpPr>
        <p:spPr>
          <a:xfrm>
            <a:off x="10716063" y="1226546"/>
            <a:ext cx="808074" cy="584775"/>
          </a:xfrm>
          <a:prstGeom prst="rect">
            <a:avLst/>
          </a:prstGeom>
          <a:noFill/>
        </p:spPr>
        <p:txBody>
          <a:bodyPr wrap="square" rtlCol="0">
            <a:spAutoFit/>
          </a:bodyPr>
          <a:lstStyle/>
          <a:p>
            <a:r>
              <a:rPr lang="en-US" sz="1600" b="1" dirty="0" smtClean="0"/>
              <a:t>cold finger</a:t>
            </a:r>
            <a:endParaRPr lang="en-US" sz="1600" b="1" dirty="0"/>
          </a:p>
        </p:txBody>
      </p:sp>
      <p:sp>
        <p:nvSpPr>
          <p:cNvPr id="47" name="TextBox 46"/>
          <p:cNvSpPr txBox="1"/>
          <p:nvPr/>
        </p:nvSpPr>
        <p:spPr>
          <a:xfrm>
            <a:off x="10734908" y="3164784"/>
            <a:ext cx="808074" cy="338554"/>
          </a:xfrm>
          <a:prstGeom prst="rect">
            <a:avLst/>
          </a:prstGeom>
          <a:noFill/>
        </p:spPr>
        <p:txBody>
          <a:bodyPr wrap="square" rtlCol="0">
            <a:spAutoFit/>
          </a:bodyPr>
          <a:lstStyle/>
          <a:p>
            <a:r>
              <a:rPr lang="en-US" sz="1600" b="1" dirty="0" smtClean="0"/>
              <a:t>Shroud</a:t>
            </a:r>
            <a:endParaRPr lang="en-US" sz="1600" b="1" dirty="0"/>
          </a:p>
        </p:txBody>
      </p:sp>
      <p:sp>
        <p:nvSpPr>
          <p:cNvPr id="8" name="Rectangle 7"/>
          <p:cNvSpPr/>
          <p:nvPr/>
        </p:nvSpPr>
        <p:spPr>
          <a:xfrm>
            <a:off x="6208247" y="1236215"/>
            <a:ext cx="5392627" cy="2262612"/>
          </a:xfrm>
          <a:prstGeom prst="rect">
            <a:avLst/>
          </a:prstGeom>
          <a:solidFill>
            <a:schemeClr val="accent4">
              <a:lumMod val="60000"/>
              <a:lumOff val="40000"/>
              <a:alpha val="69000"/>
            </a:schemeClr>
          </a:solidFill>
          <a:ln>
            <a:solidFill>
              <a:schemeClr val="bg1">
                <a:lumMod val="75000"/>
                <a:alpha val="32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3912563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410" y="1451557"/>
            <a:ext cx="10642550" cy="1828800"/>
          </a:xfrm>
          <a:prstGeom prst="rect">
            <a:avLst/>
          </a:prstGeom>
        </p:spPr>
      </p:pic>
      <p:sp>
        <p:nvSpPr>
          <p:cNvPr id="2" name="Title 1"/>
          <p:cNvSpPr>
            <a:spLocks noGrp="1"/>
          </p:cNvSpPr>
          <p:nvPr>
            <p:ph type="title"/>
          </p:nvPr>
        </p:nvSpPr>
        <p:spPr/>
        <p:txBody>
          <a:bodyPr/>
          <a:lstStyle/>
          <a:p>
            <a:r>
              <a:rPr lang="en-US" dirty="0" smtClean="0"/>
              <a:t>Heater to Cold Finger</a:t>
            </a:r>
            <a:endParaRPr lang="en-US" dirty="0"/>
          </a:p>
        </p:txBody>
      </p:sp>
      <p:sp>
        <p:nvSpPr>
          <p:cNvPr id="4" name="Date Placeholder 3"/>
          <p:cNvSpPr>
            <a:spLocks noGrp="1"/>
          </p:cNvSpPr>
          <p:nvPr>
            <p:ph type="dt" sz="half" idx="10"/>
          </p:nvPr>
        </p:nvSpPr>
        <p:spPr/>
        <p:txBody>
          <a:bodyPr/>
          <a:lstStyle/>
          <a:p>
            <a:fld id="{F2A65188-11E9-4D5B-967F-23B909D3F909}" type="datetime4">
              <a:rPr lang="en-US" smtClean="0"/>
              <a:pPr/>
              <a:t>October 13, 2014</a:t>
            </a:fld>
            <a:endParaRPr lang="en-US"/>
          </a:p>
        </p:txBody>
      </p:sp>
      <p:sp>
        <p:nvSpPr>
          <p:cNvPr id="5" name="Slide Number Placeholder 4"/>
          <p:cNvSpPr>
            <a:spLocks noGrp="1"/>
          </p:cNvSpPr>
          <p:nvPr>
            <p:ph type="sldNum" sz="quarter" idx="12"/>
          </p:nvPr>
        </p:nvSpPr>
        <p:spPr/>
        <p:txBody>
          <a:bodyPr/>
          <a:lstStyle/>
          <a:p>
            <a:fld id="{D99BB9F6-CD38-42FF-8367-3396AECB40AF}" type="slidenum">
              <a:rPr lang="en-US" smtClean="0"/>
              <a:pPr/>
              <a:t>34</a:t>
            </a:fld>
            <a:endParaRPr lang="en-US"/>
          </a:p>
        </p:txBody>
      </p:sp>
      <p:graphicFrame>
        <p:nvGraphicFramePr>
          <p:cNvPr id="7" name="Content Placeholder 6"/>
          <p:cNvGraphicFramePr>
            <a:graphicFrameLocks/>
          </p:cNvGraphicFramePr>
          <p:nvPr>
            <p:extLst/>
          </p:nvPr>
        </p:nvGraphicFramePr>
        <p:xfrm>
          <a:off x="1621466" y="5964866"/>
          <a:ext cx="9430311" cy="9781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2"/>
          <p:cNvPicPr>
            <a:picLocks noChangeAspect="1" noChangeArrowheads="1"/>
          </p:cNvPicPr>
          <p:nvPr/>
        </p:nvPicPr>
        <p:blipFill>
          <a:blip r:embed="rId8" cstate="print"/>
          <a:srcRect/>
          <a:stretch>
            <a:fillRect/>
          </a:stretch>
        </p:blipFill>
        <p:spPr bwMode="auto">
          <a:xfrm>
            <a:off x="4355402" y="3431102"/>
            <a:ext cx="6515345" cy="2266207"/>
          </a:xfrm>
          <a:prstGeom prst="rect">
            <a:avLst/>
          </a:prstGeom>
          <a:noFill/>
          <a:ln w="9525">
            <a:noFill/>
            <a:miter lim="800000"/>
            <a:headEnd/>
            <a:tailEnd/>
          </a:ln>
        </p:spPr>
      </p:pic>
      <p:cxnSp>
        <p:nvCxnSpPr>
          <p:cNvPr id="11" name="Straight Connector 10"/>
          <p:cNvCxnSpPr/>
          <p:nvPr/>
        </p:nvCxnSpPr>
        <p:spPr>
          <a:xfrm>
            <a:off x="8460188" y="2484783"/>
            <a:ext cx="15902" cy="357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71475" y="3781425"/>
            <a:ext cx="3905250" cy="2308324"/>
          </a:xfrm>
          <a:prstGeom prst="rect">
            <a:avLst/>
          </a:prstGeom>
          <a:noFill/>
        </p:spPr>
        <p:txBody>
          <a:bodyPr wrap="square" rtlCol="0">
            <a:spAutoFit/>
          </a:bodyPr>
          <a:lstStyle/>
          <a:p>
            <a:pPr>
              <a:buFont typeface="Arial" pitchFamily="34" charset="0"/>
              <a:buChar char="•"/>
            </a:pPr>
            <a:r>
              <a:rPr lang="en-US" sz="2400" dirty="0" smtClean="0"/>
              <a:t>Determine the equivalent rate of heat transfer occurring in the opposite “cold” direction, sum the two sides together to determine total power required by the heater</a:t>
            </a:r>
            <a:endParaRPr lang="en-US" sz="2400" dirty="0"/>
          </a:p>
        </p:txBody>
      </p:sp>
      <p:cxnSp>
        <p:nvCxnSpPr>
          <p:cNvPr id="30" name="Straight Arrow Connector 29"/>
          <p:cNvCxnSpPr/>
          <p:nvPr/>
        </p:nvCxnSpPr>
        <p:spPr>
          <a:xfrm>
            <a:off x="8240233" y="4051005"/>
            <a:ext cx="1935125" cy="1063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8176437" y="5146158"/>
            <a:ext cx="435935" cy="106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612372" y="5167423"/>
            <a:ext cx="0" cy="8293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612372" y="6007395"/>
            <a:ext cx="28069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11419367" y="5114260"/>
            <a:ext cx="0" cy="8931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10940902" y="4752753"/>
            <a:ext cx="967563" cy="5635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Cold Finger</a:t>
            </a:r>
            <a:endParaRPr lang="en-US" dirty="0"/>
          </a:p>
        </p:txBody>
      </p:sp>
      <p:cxnSp>
        <p:nvCxnSpPr>
          <p:cNvPr id="14" name="Straight Connector 13"/>
          <p:cNvCxnSpPr/>
          <p:nvPr/>
        </p:nvCxnSpPr>
        <p:spPr>
          <a:xfrm flipH="1" flipV="1">
            <a:off x="6734175" y="2457451"/>
            <a:ext cx="1228725" cy="12287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8067675" y="2505075"/>
            <a:ext cx="1104900" cy="11811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8210550" y="2562225"/>
            <a:ext cx="1162050" cy="116205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9611833" y="3338623"/>
            <a:ext cx="446567" cy="64858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10547498" y="2278912"/>
            <a:ext cx="279992" cy="362215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4233747" y="3520069"/>
            <a:ext cx="1406154" cy="1323439"/>
          </a:xfrm>
          <a:prstGeom prst="rect">
            <a:avLst/>
          </a:prstGeom>
          <a:solidFill>
            <a:schemeClr val="bg1"/>
          </a:solidFill>
          <a:ln>
            <a:solidFill>
              <a:schemeClr val="tx1"/>
            </a:solidFill>
          </a:ln>
        </p:spPr>
        <p:txBody>
          <a:bodyPr wrap="square" rtlCol="0">
            <a:spAutoFit/>
          </a:bodyPr>
          <a:lstStyle/>
          <a:p>
            <a:r>
              <a:rPr lang="en-US" sz="2000" b="1" dirty="0" smtClean="0"/>
              <a:t>Key: </a:t>
            </a:r>
          </a:p>
          <a:p>
            <a:r>
              <a:rPr lang="en-US" sz="2000" b="1" dirty="0" smtClean="0">
                <a:solidFill>
                  <a:srgbClr val="FF0000"/>
                </a:solidFill>
              </a:rPr>
              <a:t>Radiation</a:t>
            </a:r>
          </a:p>
          <a:p>
            <a:r>
              <a:rPr lang="en-US" sz="2000" b="1" dirty="0" smtClean="0">
                <a:solidFill>
                  <a:srgbClr val="00B0F0"/>
                </a:solidFill>
              </a:rPr>
              <a:t>Conduction</a:t>
            </a:r>
          </a:p>
          <a:p>
            <a:endParaRPr lang="en-US" sz="2000" b="1" dirty="0">
              <a:solidFill>
                <a:srgbClr val="92D050"/>
              </a:solidFill>
            </a:endParaRPr>
          </a:p>
        </p:txBody>
      </p:sp>
      <p:sp>
        <p:nvSpPr>
          <p:cNvPr id="39" name="TextBox 38"/>
          <p:cNvSpPr txBox="1"/>
          <p:nvPr/>
        </p:nvSpPr>
        <p:spPr>
          <a:xfrm>
            <a:off x="702527" y="2510580"/>
            <a:ext cx="808074" cy="584775"/>
          </a:xfrm>
          <a:prstGeom prst="rect">
            <a:avLst/>
          </a:prstGeom>
          <a:noFill/>
        </p:spPr>
        <p:txBody>
          <a:bodyPr wrap="square" rtlCol="0">
            <a:spAutoFit/>
          </a:bodyPr>
          <a:lstStyle/>
          <a:p>
            <a:r>
              <a:rPr lang="en-US" sz="1600" b="1" dirty="0" smtClean="0"/>
              <a:t>sensorwheel</a:t>
            </a:r>
            <a:endParaRPr lang="en-US" sz="1600" b="1" dirty="0"/>
          </a:p>
        </p:txBody>
      </p:sp>
      <p:sp>
        <p:nvSpPr>
          <p:cNvPr id="3" name="Rectangle 2"/>
          <p:cNvSpPr/>
          <p:nvPr/>
        </p:nvSpPr>
        <p:spPr>
          <a:xfrm>
            <a:off x="356839" y="1209803"/>
            <a:ext cx="5626100" cy="2235924"/>
          </a:xfrm>
          <a:prstGeom prst="rect">
            <a:avLst/>
          </a:prstGeom>
          <a:solidFill>
            <a:schemeClr val="accent4">
              <a:lumMod val="60000"/>
              <a:lumOff val="40000"/>
              <a:alpha val="69000"/>
            </a:schemeClr>
          </a:solidFill>
          <a:ln>
            <a:solidFill>
              <a:schemeClr val="bg1">
                <a:lumMod val="75000"/>
                <a:alpha val="32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3" name="TextBox 42"/>
          <p:cNvSpPr txBox="1"/>
          <p:nvPr/>
        </p:nvSpPr>
        <p:spPr>
          <a:xfrm>
            <a:off x="10749517" y="1215395"/>
            <a:ext cx="808074" cy="584775"/>
          </a:xfrm>
          <a:prstGeom prst="rect">
            <a:avLst/>
          </a:prstGeom>
          <a:noFill/>
        </p:spPr>
        <p:txBody>
          <a:bodyPr wrap="square" rtlCol="0">
            <a:spAutoFit/>
          </a:bodyPr>
          <a:lstStyle/>
          <a:p>
            <a:r>
              <a:rPr lang="en-US" sz="1600" b="1" dirty="0" smtClean="0"/>
              <a:t>cold finger</a:t>
            </a:r>
            <a:endParaRPr lang="en-US" sz="1600" b="1" dirty="0"/>
          </a:p>
        </p:txBody>
      </p:sp>
      <p:sp>
        <p:nvSpPr>
          <p:cNvPr id="44" name="TextBox 43"/>
          <p:cNvSpPr txBox="1"/>
          <p:nvPr/>
        </p:nvSpPr>
        <p:spPr>
          <a:xfrm>
            <a:off x="10868723" y="3109029"/>
            <a:ext cx="808074" cy="338554"/>
          </a:xfrm>
          <a:prstGeom prst="rect">
            <a:avLst/>
          </a:prstGeom>
          <a:noFill/>
        </p:spPr>
        <p:txBody>
          <a:bodyPr wrap="square" rtlCol="0">
            <a:spAutoFit/>
          </a:bodyPr>
          <a:lstStyle/>
          <a:p>
            <a:r>
              <a:rPr lang="en-US" sz="1600" b="1" dirty="0" smtClean="0"/>
              <a:t>Shroud</a:t>
            </a:r>
            <a:endParaRPr lang="en-US" sz="1600" b="1" dirty="0"/>
          </a:p>
        </p:txBody>
      </p:sp>
    </p:spTree>
    <p:extLst>
      <p:ext uri="{BB962C8B-B14F-4D97-AF65-F5344CB8AC3E}">
        <p14:creationId xmlns:p14="http://schemas.microsoft.com/office/powerpoint/2010/main" val="346738409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Heat Required for Targets at Steady State</a:t>
            </a:r>
            <a:endParaRPr lang="en-US" dirty="0"/>
          </a:p>
        </p:txBody>
      </p:sp>
      <p:sp>
        <p:nvSpPr>
          <p:cNvPr id="4" name="Date Placeholder 3"/>
          <p:cNvSpPr>
            <a:spLocks noGrp="1"/>
          </p:cNvSpPr>
          <p:nvPr>
            <p:ph type="dt" sz="half" idx="10"/>
          </p:nvPr>
        </p:nvSpPr>
        <p:spPr/>
        <p:txBody>
          <a:bodyPr/>
          <a:lstStyle/>
          <a:p>
            <a:fld id="{7A6CC17A-0E68-4201-BDC8-0E74C38AE5E8}" type="datetime4">
              <a:rPr lang="en-US" smtClean="0"/>
              <a:pPr/>
              <a:t>October 13, 2014</a:t>
            </a:fld>
            <a:endParaRPr lang="en-US"/>
          </a:p>
        </p:txBody>
      </p:sp>
      <p:sp>
        <p:nvSpPr>
          <p:cNvPr id="5" name="Slide Number Placeholder 4"/>
          <p:cNvSpPr>
            <a:spLocks noGrp="1"/>
          </p:cNvSpPr>
          <p:nvPr>
            <p:ph type="sldNum" sz="quarter" idx="12"/>
          </p:nvPr>
        </p:nvSpPr>
        <p:spPr/>
        <p:txBody>
          <a:bodyPr/>
          <a:lstStyle/>
          <a:p>
            <a:fld id="{D99BB9F6-CD38-42FF-8367-3396AECB40AF}" type="slidenum">
              <a:rPr lang="en-US" smtClean="0"/>
              <a:pPr/>
              <a:t>35</a:t>
            </a:fld>
            <a:endParaRPr lang="en-US"/>
          </a:p>
        </p:txBody>
      </p:sp>
      <p:graphicFrame>
        <p:nvGraphicFramePr>
          <p:cNvPr id="7" name="Content Placeholder 6"/>
          <p:cNvGraphicFramePr>
            <a:graphicFrameLocks/>
          </p:cNvGraphicFramePr>
          <p:nvPr>
            <p:extLst/>
          </p:nvPr>
        </p:nvGraphicFramePr>
        <p:xfrm>
          <a:off x="1621466" y="5964866"/>
          <a:ext cx="9430311" cy="9781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7079" y="1011354"/>
            <a:ext cx="6882212" cy="5067300"/>
          </a:xfrm>
          <a:prstGeom prst="rect">
            <a:avLst/>
          </a:prstGeom>
        </p:spPr>
      </p:pic>
      <p:sp>
        <p:nvSpPr>
          <p:cNvPr id="8" name="TextBox 7"/>
          <p:cNvSpPr txBox="1"/>
          <p:nvPr/>
        </p:nvSpPr>
        <p:spPr>
          <a:xfrm>
            <a:off x="7872761" y="1750742"/>
            <a:ext cx="4103649" cy="954107"/>
          </a:xfrm>
          <a:prstGeom prst="rect">
            <a:avLst/>
          </a:prstGeom>
          <a:noFill/>
          <a:ln w="76200">
            <a:solidFill>
              <a:srgbClr val="FF0000"/>
            </a:solidFill>
          </a:ln>
        </p:spPr>
        <p:txBody>
          <a:bodyPr wrap="square" rtlCol="0">
            <a:spAutoFit/>
          </a:bodyPr>
          <a:lstStyle/>
          <a:p>
            <a:r>
              <a:rPr lang="en-US" sz="2800" b="1" dirty="0" smtClean="0"/>
              <a:t>Max heater power = 16 W</a:t>
            </a:r>
          </a:p>
          <a:p>
            <a:r>
              <a:rPr lang="en-US" sz="2800" b="1" dirty="0" smtClean="0"/>
              <a:t>FEASIBLE.</a:t>
            </a:r>
          </a:p>
        </p:txBody>
      </p:sp>
    </p:spTree>
    <p:extLst>
      <p:ext uri="{BB962C8B-B14F-4D97-AF65-F5344CB8AC3E}">
        <p14:creationId xmlns:p14="http://schemas.microsoft.com/office/powerpoint/2010/main" val="254272733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Thermal Circuit Overview - Sensors</a:t>
            </a:r>
            <a:endParaRPr lang="en-US" dirty="0"/>
          </a:p>
        </p:txBody>
      </p:sp>
      <p:sp>
        <p:nvSpPr>
          <p:cNvPr id="4" name="Date Placeholder 3"/>
          <p:cNvSpPr>
            <a:spLocks noGrp="1"/>
          </p:cNvSpPr>
          <p:nvPr>
            <p:ph type="dt" sz="half" idx="10"/>
          </p:nvPr>
        </p:nvSpPr>
        <p:spPr/>
        <p:txBody>
          <a:bodyPr/>
          <a:lstStyle/>
          <a:p>
            <a:fld id="{F2A65188-11E9-4D5B-967F-23B909D3F909}" type="datetime4">
              <a:rPr lang="en-US" smtClean="0"/>
              <a:pPr/>
              <a:t>October 13, 2014</a:t>
            </a:fld>
            <a:endParaRPr lang="en-US" dirty="0"/>
          </a:p>
        </p:txBody>
      </p:sp>
      <p:sp>
        <p:nvSpPr>
          <p:cNvPr id="5" name="Slide Number Placeholder 4"/>
          <p:cNvSpPr>
            <a:spLocks noGrp="1"/>
          </p:cNvSpPr>
          <p:nvPr>
            <p:ph type="sldNum" sz="quarter" idx="12"/>
          </p:nvPr>
        </p:nvSpPr>
        <p:spPr/>
        <p:txBody>
          <a:bodyPr/>
          <a:lstStyle/>
          <a:p>
            <a:fld id="{D99BB9F6-CD38-42FF-8367-3396AECB40AF}" type="slidenum">
              <a:rPr lang="en-US" smtClean="0"/>
              <a:pPr/>
              <a:t>36</a:t>
            </a:fld>
            <a:endParaRPr lang="en-US" dirty="0"/>
          </a:p>
        </p:txBody>
      </p:sp>
      <p:graphicFrame>
        <p:nvGraphicFramePr>
          <p:cNvPr id="7" name="Content Placeholder 6"/>
          <p:cNvGraphicFramePr>
            <a:graphicFrameLocks/>
          </p:cNvGraphicFramePr>
          <p:nvPr>
            <p:extLst/>
          </p:nvPr>
        </p:nvGraphicFramePr>
        <p:xfrm>
          <a:off x="1621466" y="5964866"/>
          <a:ext cx="9430311" cy="9781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35"/>
          <p:cNvGrpSpPr/>
          <p:nvPr/>
        </p:nvGrpSpPr>
        <p:grpSpPr>
          <a:xfrm>
            <a:off x="1923331" y="1901531"/>
            <a:ext cx="7773157" cy="3433824"/>
            <a:chOff x="1157787" y="1805839"/>
            <a:chExt cx="7773157" cy="3433824"/>
          </a:xfrm>
        </p:grpSpPr>
        <p:pic>
          <p:nvPicPr>
            <p:cNvPr id="31" name="Picture 30" descr="sensor_circuit.PNG"/>
            <p:cNvPicPr>
              <a:picLocks noChangeAspect="1"/>
            </p:cNvPicPr>
            <p:nvPr/>
          </p:nvPicPr>
          <p:blipFill>
            <a:blip r:embed="rId7" cstate="print"/>
            <a:stretch>
              <a:fillRect/>
            </a:stretch>
          </p:blipFill>
          <p:spPr>
            <a:xfrm>
              <a:off x="1157787" y="1805839"/>
              <a:ext cx="7773157" cy="3053241"/>
            </a:xfrm>
            <a:prstGeom prst="rect">
              <a:avLst/>
            </a:prstGeom>
          </p:spPr>
        </p:pic>
        <p:grpSp>
          <p:nvGrpSpPr>
            <p:cNvPr id="6" name="Group 33"/>
            <p:cNvGrpSpPr/>
            <p:nvPr/>
          </p:nvGrpSpPr>
          <p:grpSpPr>
            <a:xfrm>
              <a:off x="4284922" y="3423684"/>
              <a:ext cx="2094614" cy="1815979"/>
              <a:chOff x="3646968" y="2222205"/>
              <a:chExt cx="2094614" cy="1815979"/>
            </a:xfrm>
          </p:grpSpPr>
          <p:grpSp>
            <p:nvGrpSpPr>
              <p:cNvPr id="8" name="Group 32"/>
              <p:cNvGrpSpPr/>
              <p:nvPr/>
            </p:nvGrpSpPr>
            <p:grpSpPr>
              <a:xfrm>
                <a:off x="3646968" y="2222205"/>
                <a:ext cx="2083981" cy="1815979"/>
                <a:chOff x="5326912" y="3827721"/>
                <a:chExt cx="2083981" cy="1815979"/>
              </a:xfrm>
            </p:grpSpPr>
            <p:pic>
              <p:nvPicPr>
                <p:cNvPr id="5123" name="Picture 3"/>
                <p:cNvPicPr>
                  <a:picLocks noChangeAspect="1" noChangeArrowheads="1"/>
                </p:cNvPicPr>
                <p:nvPr/>
              </p:nvPicPr>
              <p:blipFill>
                <a:blip r:embed="rId8" cstate="print"/>
                <a:srcRect/>
                <a:stretch>
                  <a:fillRect/>
                </a:stretch>
              </p:blipFill>
              <p:spPr bwMode="auto">
                <a:xfrm>
                  <a:off x="5812634" y="4369982"/>
                  <a:ext cx="1343079" cy="1273718"/>
                </a:xfrm>
                <a:prstGeom prst="rect">
                  <a:avLst/>
                </a:prstGeom>
                <a:noFill/>
                <a:ln w="9525">
                  <a:noFill/>
                  <a:miter lim="800000"/>
                  <a:headEnd/>
                  <a:tailEnd/>
                </a:ln>
              </p:spPr>
            </p:pic>
            <p:cxnSp>
              <p:nvCxnSpPr>
                <p:cNvPr id="10" name="Straight Arrow Connector 9"/>
                <p:cNvCxnSpPr/>
                <p:nvPr/>
              </p:nvCxnSpPr>
              <p:spPr>
                <a:xfrm flipV="1">
                  <a:off x="6921795" y="4242390"/>
                  <a:ext cx="0" cy="138223"/>
                </a:xfrm>
                <a:prstGeom prst="straightConnector1">
                  <a:avLst/>
                </a:prstGeom>
                <a:ln w="19050">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7410893" y="3827721"/>
                  <a:ext cx="0" cy="946298"/>
                </a:xfrm>
                <a:prstGeom prst="straightConnector1">
                  <a:avLst/>
                </a:prstGeom>
                <a:ln w="190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801648" y="4848447"/>
                  <a:ext cx="45719" cy="1594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Elbow Connector 16"/>
                <p:cNvCxnSpPr/>
                <p:nvPr/>
              </p:nvCxnSpPr>
              <p:spPr>
                <a:xfrm rot="10800000">
                  <a:off x="5326912" y="4253024"/>
                  <a:ext cx="1424764" cy="669857"/>
                </a:xfrm>
                <a:prstGeom prst="bentConnector3">
                  <a:avLst>
                    <a:gd name="adj1" fmla="val 100000"/>
                  </a:avLst>
                </a:prstGeom>
                <a:ln w="1905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flipH="1">
                <a:off x="5263116" y="3189768"/>
                <a:ext cx="478466" cy="0"/>
              </a:xfrm>
              <a:prstGeom prst="line">
                <a:avLst/>
              </a:prstGeom>
              <a:ln w="19050">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7832652" y="2488018"/>
              <a:ext cx="1027554" cy="400110"/>
            </a:xfrm>
            <a:prstGeom prst="rect">
              <a:avLst/>
            </a:prstGeom>
            <a:noFill/>
          </p:spPr>
          <p:txBody>
            <a:bodyPr wrap="square" rtlCol="0">
              <a:spAutoFit/>
            </a:bodyPr>
            <a:lstStyle/>
            <a:p>
              <a:r>
                <a:rPr lang="en-US" sz="2000" b="1" dirty="0" smtClean="0"/>
                <a:t>Targets</a:t>
              </a:r>
              <a:endParaRPr lang="en-US" sz="2000" b="1" dirty="0"/>
            </a:p>
          </p:txBody>
        </p:sp>
        <p:sp>
          <p:nvSpPr>
            <p:cNvPr id="29" name="TextBox 28"/>
            <p:cNvSpPr txBox="1"/>
            <p:nvPr/>
          </p:nvSpPr>
          <p:spPr>
            <a:xfrm>
              <a:off x="1630326" y="1910315"/>
              <a:ext cx="1027554" cy="400110"/>
            </a:xfrm>
            <a:prstGeom prst="rect">
              <a:avLst/>
            </a:prstGeom>
            <a:noFill/>
          </p:spPr>
          <p:txBody>
            <a:bodyPr wrap="square" rtlCol="0">
              <a:spAutoFit/>
            </a:bodyPr>
            <a:lstStyle/>
            <a:p>
              <a:r>
                <a:rPr lang="en-US" sz="2000" b="1" dirty="0" smtClean="0"/>
                <a:t>Shroud</a:t>
              </a:r>
              <a:endParaRPr lang="en-US" sz="2000" b="1" dirty="0"/>
            </a:p>
          </p:txBody>
        </p:sp>
        <p:sp>
          <p:nvSpPr>
            <p:cNvPr id="28" name="TextBox 27"/>
            <p:cNvSpPr txBox="1"/>
            <p:nvPr/>
          </p:nvSpPr>
          <p:spPr>
            <a:xfrm>
              <a:off x="1704756" y="3664688"/>
              <a:ext cx="1027554" cy="707886"/>
            </a:xfrm>
            <a:prstGeom prst="rect">
              <a:avLst/>
            </a:prstGeom>
            <a:noFill/>
          </p:spPr>
          <p:txBody>
            <a:bodyPr wrap="square" rtlCol="0">
              <a:spAutoFit/>
            </a:bodyPr>
            <a:lstStyle/>
            <a:p>
              <a:r>
                <a:rPr lang="en-US" sz="2000" b="1" dirty="0" smtClean="0"/>
                <a:t>Cold finger</a:t>
              </a:r>
              <a:endParaRPr lang="en-US" sz="2000" b="1" dirty="0"/>
            </a:p>
          </p:txBody>
        </p:sp>
        <p:pic>
          <p:nvPicPr>
            <p:cNvPr id="5124" name="Picture 4"/>
            <p:cNvPicPr>
              <a:picLocks noChangeAspect="1" noChangeArrowheads="1"/>
            </p:cNvPicPr>
            <p:nvPr/>
          </p:nvPicPr>
          <p:blipFill>
            <a:blip r:embed="rId9" cstate="print"/>
            <a:srcRect/>
            <a:stretch>
              <a:fillRect/>
            </a:stretch>
          </p:blipFill>
          <p:spPr bwMode="auto">
            <a:xfrm>
              <a:off x="8109541" y="3948898"/>
              <a:ext cx="577260" cy="1285092"/>
            </a:xfrm>
            <a:prstGeom prst="rect">
              <a:avLst/>
            </a:prstGeom>
            <a:noFill/>
            <a:ln w="9525">
              <a:noFill/>
              <a:miter lim="800000"/>
              <a:headEnd/>
              <a:tailEnd/>
            </a:ln>
          </p:spPr>
        </p:pic>
      </p:grpSp>
      <p:sp>
        <p:nvSpPr>
          <p:cNvPr id="20" name="TextBox 19"/>
          <p:cNvSpPr txBox="1"/>
          <p:nvPr/>
        </p:nvSpPr>
        <p:spPr>
          <a:xfrm>
            <a:off x="395559" y="4258703"/>
            <a:ext cx="1406154" cy="1323439"/>
          </a:xfrm>
          <a:prstGeom prst="rect">
            <a:avLst/>
          </a:prstGeom>
          <a:solidFill>
            <a:schemeClr val="bg1"/>
          </a:solidFill>
          <a:ln>
            <a:solidFill>
              <a:schemeClr val="tx1"/>
            </a:solidFill>
          </a:ln>
        </p:spPr>
        <p:txBody>
          <a:bodyPr wrap="square" rtlCol="0">
            <a:spAutoFit/>
          </a:bodyPr>
          <a:lstStyle/>
          <a:p>
            <a:r>
              <a:rPr lang="en-US" sz="2000" b="1" dirty="0" smtClean="0"/>
              <a:t>Key: </a:t>
            </a:r>
          </a:p>
          <a:p>
            <a:r>
              <a:rPr lang="en-US" sz="2000" b="1" dirty="0" smtClean="0">
                <a:solidFill>
                  <a:srgbClr val="FF0000"/>
                </a:solidFill>
              </a:rPr>
              <a:t>Radiation</a:t>
            </a:r>
          </a:p>
          <a:p>
            <a:r>
              <a:rPr lang="en-US" sz="2000" b="1" dirty="0" smtClean="0">
                <a:solidFill>
                  <a:srgbClr val="00B0F0"/>
                </a:solidFill>
              </a:rPr>
              <a:t>Conduction</a:t>
            </a:r>
          </a:p>
          <a:p>
            <a:endParaRPr lang="en-US" sz="2000" b="1" dirty="0">
              <a:solidFill>
                <a:srgbClr val="92D050"/>
              </a:solidFill>
            </a:endParaRPr>
          </a:p>
        </p:txBody>
      </p:sp>
    </p:spTree>
    <p:extLst>
      <p:ext uri="{BB962C8B-B14F-4D97-AF65-F5344CB8AC3E}">
        <p14:creationId xmlns:p14="http://schemas.microsoft.com/office/powerpoint/2010/main" val="120388577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Heat Required for Sensors at Steady State</a:t>
            </a:r>
            <a:endParaRPr lang="en-US" dirty="0"/>
          </a:p>
        </p:txBody>
      </p:sp>
      <p:sp>
        <p:nvSpPr>
          <p:cNvPr id="4" name="Date Placeholder 3"/>
          <p:cNvSpPr>
            <a:spLocks noGrp="1"/>
          </p:cNvSpPr>
          <p:nvPr>
            <p:ph type="dt" sz="half" idx="10"/>
          </p:nvPr>
        </p:nvSpPr>
        <p:spPr/>
        <p:txBody>
          <a:bodyPr/>
          <a:lstStyle/>
          <a:p>
            <a:fld id="{96CA05D0-681E-4493-AD6C-532D34DA6670}" type="datetime4">
              <a:rPr lang="en-US" smtClean="0"/>
              <a:pPr/>
              <a:t>October 13, 2014</a:t>
            </a:fld>
            <a:endParaRPr lang="en-US"/>
          </a:p>
        </p:txBody>
      </p:sp>
      <p:sp>
        <p:nvSpPr>
          <p:cNvPr id="5" name="Slide Number Placeholder 4"/>
          <p:cNvSpPr>
            <a:spLocks noGrp="1"/>
          </p:cNvSpPr>
          <p:nvPr>
            <p:ph type="sldNum" sz="quarter" idx="12"/>
          </p:nvPr>
        </p:nvSpPr>
        <p:spPr/>
        <p:txBody>
          <a:bodyPr/>
          <a:lstStyle/>
          <a:p>
            <a:fld id="{D99BB9F6-CD38-42FF-8367-3396AECB40AF}" type="slidenum">
              <a:rPr lang="en-US" smtClean="0"/>
              <a:pPr/>
              <a:t>37</a:t>
            </a:fld>
            <a:endParaRPr lang="en-US"/>
          </a:p>
        </p:txBody>
      </p:sp>
      <p:graphicFrame>
        <p:nvGraphicFramePr>
          <p:cNvPr id="7" name="Content Placeholder 6"/>
          <p:cNvGraphicFramePr>
            <a:graphicFrameLocks/>
          </p:cNvGraphicFramePr>
          <p:nvPr>
            <p:extLst/>
          </p:nvPr>
        </p:nvGraphicFramePr>
        <p:xfrm>
          <a:off x="1621466" y="5964866"/>
          <a:ext cx="9430311" cy="9781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7302" y="970156"/>
            <a:ext cx="7139049" cy="5144674"/>
          </a:xfrm>
          <a:prstGeom prst="rect">
            <a:avLst/>
          </a:prstGeom>
        </p:spPr>
      </p:pic>
      <p:sp>
        <p:nvSpPr>
          <p:cNvPr id="8" name="TextBox 7"/>
          <p:cNvSpPr txBox="1"/>
          <p:nvPr/>
        </p:nvSpPr>
        <p:spPr>
          <a:xfrm>
            <a:off x="7538225" y="1750742"/>
            <a:ext cx="4438186" cy="954107"/>
          </a:xfrm>
          <a:prstGeom prst="rect">
            <a:avLst/>
          </a:prstGeom>
          <a:noFill/>
          <a:ln w="76200">
            <a:solidFill>
              <a:srgbClr val="FF0000"/>
            </a:solidFill>
          </a:ln>
        </p:spPr>
        <p:txBody>
          <a:bodyPr wrap="square" rtlCol="0">
            <a:spAutoFit/>
          </a:bodyPr>
          <a:lstStyle/>
          <a:p>
            <a:r>
              <a:rPr lang="en-US" sz="2800" b="1" dirty="0" smtClean="0"/>
              <a:t>Max heater power = 13 W</a:t>
            </a:r>
          </a:p>
          <a:p>
            <a:r>
              <a:rPr lang="en-US" sz="2800" b="1" dirty="0" smtClean="0"/>
              <a:t>FEASIBLE.</a:t>
            </a:r>
          </a:p>
        </p:txBody>
      </p:sp>
    </p:spTree>
    <p:extLst>
      <p:ext uri="{BB962C8B-B14F-4D97-AF65-F5344CB8AC3E}">
        <p14:creationId xmlns:p14="http://schemas.microsoft.com/office/powerpoint/2010/main" val="354812802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Cooling Rate</a:t>
            </a:r>
            <a:endParaRPr lang="en-US" dirty="0"/>
          </a:p>
        </p:txBody>
      </p:sp>
      <p:sp>
        <p:nvSpPr>
          <p:cNvPr id="7" name="Content Placeholder 6"/>
          <p:cNvSpPr>
            <a:spLocks noGrp="1"/>
          </p:cNvSpPr>
          <p:nvPr>
            <p:ph sz="half" idx="1"/>
          </p:nvPr>
        </p:nvSpPr>
        <p:spPr/>
        <p:txBody>
          <a:bodyPr/>
          <a:lstStyle/>
          <a:p>
            <a:r>
              <a:rPr lang="en-US" dirty="0" smtClean="0"/>
              <a:t>Use of Lumped Capacitance Method</a:t>
            </a:r>
          </a:p>
          <a:p>
            <a:r>
              <a:rPr lang="en-US" dirty="0" smtClean="0"/>
              <a:t>System begins at ambient temperature (T=300K)</a:t>
            </a:r>
          </a:p>
          <a:p>
            <a:r>
              <a:rPr lang="en-US" dirty="0" smtClean="0"/>
              <a:t>System must reach starting temperature (T=250K) within 4 hours (240 minutes)</a:t>
            </a:r>
          </a:p>
          <a:p>
            <a:pPr lvl="1"/>
            <a:endParaRPr lang="en-US" dirty="0" smtClean="0"/>
          </a:p>
        </p:txBody>
      </p:sp>
      <p:graphicFrame>
        <p:nvGraphicFramePr>
          <p:cNvPr id="9" name="Content Placeholder 8"/>
          <p:cNvGraphicFramePr>
            <a:graphicFrameLocks noGrp="1"/>
          </p:cNvGraphicFramePr>
          <p:nvPr>
            <p:ph sz="half" idx="2"/>
            <p:extLst/>
          </p:nvPr>
        </p:nvGraphicFramePr>
        <p:xfrm>
          <a:off x="6172200" y="1825625"/>
          <a:ext cx="5181600" cy="3688080"/>
        </p:xfrm>
        <a:graphic>
          <a:graphicData uri="http://schemas.openxmlformats.org/drawingml/2006/table">
            <a:tbl>
              <a:tblPr firstRow="1" bandRow="1">
                <a:tableStyleId>{21E4AEA4-8DFA-4A89-87EB-49C32662AFE0}</a:tableStyleId>
              </a:tblPr>
              <a:tblGrid>
                <a:gridCol w="2590800"/>
                <a:gridCol w="2590800"/>
              </a:tblGrid>
              <a:tr h="370840">
                <a:tc>
                  <a:txBody>
                    <a:bodyPr/>
                    <a:lstStyle/>
                    <a:p>
                      <a:r>
                        <a:rPr lang="en-US" sz="2000" dirty="0" smtClean="0"/>
                        <a:t>Component</a:t>
                      </a:r>
                      <a:endParaRPr lang="en-US" sz="2000" dirty="0"/>
                    </a:p>
                  </a:txBody>
                  <a:tcPr/>
                </a:tc>
                <a:tc>
                  <a:txBody>
                    <a:bodyPr/>
                    <a:lstStyle/>
                    <a:p>
                      <a:r>
                        <a:rPr lang="en-US" sz="2000" dirty="0" smtClean="0"/>
                        <a:t>Time</a:t>
                      </a:r>
                      <a:r>
                        <a:rPr lang="en-US" sz="2000" baseline="0" dirty="0" smtClean="0"/>
                        <a:t> to </a:t>
                      </a:r>
                      <a:r>
                        <a:rPr lang="en-US" sz="2000" baseline="0" dirty="0" err="1" smtClean="0"/>
                        <a:t>Cooldown</a:t>
                      </a:r>
                      <a:r>
                        <a:rPr lang="en-US" sz="2000" baseline="0" dirty="0" smtClean="0"/>
                        <a:t> (min)</a:t>
                      </a:r>
                      <a:endParaRPr lang="en-US" sz="2000" dirty="0"/>
                    </a:p>
                  </a:txBody>
                  <a:tcPr/>
                </a:tc>
              </a:tr>
              <a:tr h="370840">
                <a:tc>
                  <a:txBody>
                    <a:bodyPr/>
                    <a:lstStyle/>
                    <a:p>
                      <a:r>
                        <a:rPr lang="en-US" sz="2000" dirty="0" smtClean="0"/>
                        <a:t>Target Wheel</a:t>
                      </a:r>
                      <a:endParaRPr lang="en-US" sz="2000" dirty="0"/>
                    </a:p>
                  </a:txBody>
                  <a:tcPr/>
                </a:tc>
                <a:tc>
                  <a:txBody>
                    <a:bodyPr/>
                    <a:lstStyle/>
                    <a:p>
                      <a:r>
                        <a:rPr lang="en-US" sz="2000" dirty="0" smtClean="0"/>
                        <a:t>128.4</a:t>
                      </a:r>
                      <a:endParaRPr lang="en-US" sz="2000" dirty="0"/>
                    </a:p>
                  </a:txBody>
                  <a:tcPr/>
                </a:tc>
              </a:tr>
              <a:tr h="370840">
                <a:tc>
                  <a:txBody>
                    <a:bodyPr/>
                    <a:lstStyle/>
                    <a:p>
                      <a:r>
                        <a:rPr lang="en-US" sz="2000" dirty="0" smtClean="0"/>
                        <a:t>Graphite Target</a:t>
                      </a:r>
                      <a:endParaRPr lang="en-US" sz="2000" dirty="0"/>
                    </a:p>
                  </a:txBody>
                  <a:tcPr/>
                </a:tc>
                <a:tc>
                  <a:txBody>
                    <a:bodyPr/>
                    <a:lstStyle/>
                    <a:p>
                      <a:r>
                        <a:rPr lang="en-US" sz="2000" dirty="0" smtClean="0"/>
                        <a:t>2.4</a:t>
                      </a:r>
                      <a:endParaRPr lang="en-US" sz="2000" dirty="0"/>
                    </a:p>
                  </a:txBody>
                  <a:tcPr/>
                </a:tc>
              </a:tr>
              <a:tr h="370840">
                <a:tc>
                  <a:txBody>
                    <a:bodyPr/>
                    <a:lstStyle/>
                    <a:p>
                      <a:r>
                        <a:rPr lang="en-US" sz="2000" dirty="0" smtClean="0"/>
                        <a:t>Glass Target</a:t>
                      </a:r>
                      <a:endParaRPr lang="en-US" sz="2000" dirty="0"/>
                    </a:p>
                  </a:txBody>
                  <a:tcPr/>
                </a:tc>
                <a:tc>
                  <a:txBody>
                    <a:bodyPr/>
                    <a:lstStyle/>
                    <a:p>
                      <a:r>
                        <a:rPr lang="en-US" sz="2000" dirty="0" smtClean="0"/>
                        <a:t>7.6</a:t>
                      </a:r>
                      <a:endParaRPr lang="en-US" sz="2000" dirty="0"/>
                    </a:p>
                  </a:txBody>
                  <a:tcPr/>
                </a:tc>
              </a:tr>
              <a:tr h="370840">
                <a:tc>
                  <a:txBody>
                    <a:bodyPr/>
                    <a:lstStyle/>
                    <a:p>
                      <a:r>
                        <a:rPr lang="en-US" sz="2000" dirty="0" smtClean="0"/>
                        <a:t>Paint Target</a:t>
                      </a:r>
                      <a:endParaRPr lang="en-US" sz="2000" dirty="0"/>
                    </a:p>
                  </a:txBody>
                  <a:tcPr/>
                </a:tc>
                <a:tc>
                  <a:txBody>
                    <a:bodyPr/>
                    <a:lstStyle/>
                    <a:p>
                      <a:r>
                        <a:rPr lang="en-US" sz="2000" dirty="0" smtClean="0"/>
                        <a:t>3.04E-6</a:t>
                      </a:r>
                      <a:endParaRPr lang="en-US" sz="2000" dirty="0"/>
                    </a:p>
                  </a:txBody>
                  <a:tcPr/>
                </a:tc>
              </a:tr>
              <a:tr h="370840">
                <a:tc>
                  <a:txBody>
                    <a:bodyPr/>
                    <a:lstStyle/>
                    <a:p>
                      <a:r>
                        <a:rPr lang="en-US" sz="2000" dirty="0" err="1" smtClean="0"/>
                        <a:t>Chromated</a:t>
                      </a:r>
                      <a:r>
                        <a:rPr lang="en-US" sz="2000" baseline="0" dirty="0" smtClean="0"/>
                        <a:t> Aluminum Target</a:t>
                      </a:r>
                      <a:endParaRPr lang="en-US" sz="2000" dirty="0"/>
                    </a:p>
                  </a:txBody>
                  <a:tcPr/>
                </a:tc>
                <a:tc>
                  <a:txBody>
                    <a:bodyPr/>
                    <a:lstStyle/>
                    <a:p>
                      <a:r>
                        <a:rPr lang="en-US" sz="2000" dirty="0" smtClean="0"/>
                        <a:t>3.42E-6</a:t>
                      </a:r>
                      <a:endParaRPr lang="en-US" sz="2000" dirty="0"/>
                    </a:p>
                  </a:txBody>
                  <a:tcPr/>
                </a:tc>
              </a:tr>
              <a:tr h="370840">
                <a:tc>
                  <a:txBody>
                    <a:bodyPr/>
                    <a:lstStyle/>
                    <a:p>
                      <a:r>
                        <a:rPr lang="en-US" sz="2000" dirty="0" smtClean="0"/>
                        <a:t>Anodized Aluminum Target</a:t>
                      </a:r>
                      <a:endParaRPr lang="en-US" sz="2000" dirty="0"/>
                    </a:p>
                  </a:txBody>
                  <a:tcPr/>
                </a:tc>
                <a:tc>
                  <a:txBody>
                    <a:bodyPr/>
                    <a:lstStyle/>
                    <a:p>
                      <a:r>
                        <a:rPr lang="en-US" sz="2000" dirty="0" smtClean="0"/>
                        <a:t>3.34E-6</a:t>
                      </a:r>
                      <a:endParaRPr lang="en-US" sz="2000" dirty="0"/>
                    </a:p>
                  </a:txBody>
                  <a:tcPr/>
                </a:tc>
              </a:tr>
            </a:tbl>
          </a:graphicData>
        </a:graphic>
      </p:graphicFrame>
      <p:sp>
        <p:nvSpPr>
          <p:cNvPr id="4" name="Date Placeholder 3"/>
          <p:cNvSpPr>
            <a:spLocks noGrp="1"/>
          </p:cNvSpPr>
          <p:nvPr>
            <p:ph type="dt" sz="half" idx="10"/>
          </p:nvPr>
        </p:nvSpPr>
        <p:spPr/>
        <p:txBody>
          <a:bodyPr/>
          <a:lstStyle/>
          <a:p>
            <a:fld id="{6B941704-F002-4B9F-8D1D-EE9B29412614}" type="datetime4">
              <a:rPr lang="en-US" smtClean="0"/>
              <a:pPr/>
              <a:t>October 13, 2014</a:t>
            </a:fld>
            <a:endParaRPr lang="en-US"/>
          </a:p>
        </p:txBody>
      </p:sp>
      <p:sp>
        <p:nvSpPr>
          <p:cNvPr id="5" name="Slide Number Placeholder 4"/>
          <p:cNvSpPr>
            <a:spLocks noGrp="1"/>
          </p:cNvSpPr>
          <p:nvPr>
            <p:ph type="sldNum" sz="quarter" idx="12"/>
          </p:nvPr>
        </p:nvSpPr>
        <p:spPr/>
        <p:txBody>
          <a:bodyPr/>
          <a:lstStyle/>
          <a:p>
            <a:fld id="{D99BB9F6-CD38-42FF-8367-3396AECB40AF}" type="slidenum">
              <a:rPr lang="en-US" smtClean="0"/>
              <a:pPr/>
              <a:t>38</a:t>
            </a:fld>
            <a:endParaRPr lang="en-US"/>
          </a:p>
        </p:txBody>
      </p:sp>
      <p:graphicFrame>
        <p:nvGraphicFramePr>
          <p:cNvPr id="8" name="Content Placeholder 6"/>
          <p:cNvGraphicFramePr>
            <a:graphicFrameLocks/>
          </p:cNvGraphicFramePr>
          <p:nvPr>
            <p:extLst/>
          </p:nvPr>
        </p:nvGraphicFramePr>
        <p:xfrm>
          <a:off x="1621466" y="5964866"/>
          <a:ext cx="9430311" cy="9781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p:cNvSpPr txBox="1"/>
          <p:nvPr/>
        </p:nvSpPr>
        <p:spPr>
          <a:xfrm>
            <a:off x="390293" y="4895386"/>
            <a:ext cx="5452946" cy="954107"/>
          </a:xfrm>
          <a:prstGeom prst="rect">
            <a:avLst/>
          </a:prstGeom>
          <a:noFill/>
          <a:ln w="76200">
            <a:solidFill>
              <a:srgbClr val="FF0000"/>
            </a:solidFill>
          </a:ln>
        </p:spPr>
        <p:txBody>
          <a:bodyPr wrap="square" rtlCol="0">
            <a:spAutoFit/>
          </a:bodyPr>
          <a:lstStyle/>
          <a:p>
            <a:r>
              <a:rPr lang="en-US" sz="2800" b="1" dirty="0" smtClean="0"/>
              <a:t>Cool Down= 128.4 min &lt; 240 min</a:t>
            </a:r>
          </a:p>
          <a:p>
            <a:r>
              <a:rPr lang="en-US" sz="2800" b="1" dirty="0" smtClean="0"/>
              <a:t>FEASIBLE.</a:t>
            </a:r>
          </a:p>
        </p:txBody>
      </p:sp>
    </p:spTree>
    <p:extLst>
      <p:ext uri="{BB962C8B-B14F-4D97-AF65-F5344CB8AC3E}">
        <p14:creationId xmlns:p14="http://schemas.microsoft.com/office/powerpoint/2010/main" val="90747886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Heating Rate</a:t>
            </a:r>
            <a:endParaRPr lang="en-US" dirty="0"/>
          </a:p>
        </p:txBody>
      </p:sp>
      <p:sp>
        <p:nvSpPr>
          <p:cNvPr id="3" name="Content Placeholder 2"/>
          <p:cNvSpPr>
            <a:spLocks noGrp="1"/>
          </p:cNvSpPr>
          <p:nvPr>
            <p:ph sz="half" idx="1"/>
          </p:nvPr>
        </p:nvSpPr>
        <p:spPr/>
        <p:txBody>
          <a:bodyPr/>
          <a:lstStyle/>
          <a:p>
            <a:r>
              <a:rPr lang="en-US" dirty="0" smtClean="0"/>
              <a:t>Power required based on chosen time to heat up</a:t>
            </a:r>
          </a:p>
          <a:p>
            <a:pPr lvl="1"/>
            <a:r>
              <a:rPr lang="en-US" dirty="0" smtClean="0"/>
              <a:t>15 minutes for 10 K</a:t>
            </a:r>
          </a:p>
          <a:p>
            <a:pPr lvl="1"/>
            <a:r>
              <a:rPr lang="en-US" dirty="0" smtClean="0"/>
              <a:t>7.5 minutes for 10 K</a:t>
            </a:r>
          </a:p>
          <a:p>
            <a:r>
              <a:rPr lang="en-US" dirty="0" smtClean="0"/>
              <a:t>Times are multiples of minimum specified by </a:t>
            </a:r>
            <a:r>
              <a:rPr lang="en-US" b="1" dirty="0" smtClean="0"/>
              <a:t>DR 3.5.1</a:t>
            </a:r>
          </a:p>
        </p:txBody>
      </p:sp>
      <p:sp>
        <p:nvSpPr>
          <p:cNvPr id="4" name="Content Placeholder 3"/>
          <p:cNvSpPr>
            <a:spLocks noGrp="1"/>
          </p:cNvSpPr>
          <p:nvPr>
            <p:ph sz="half" idx="2"/>
          </p:nvPr>
        </p:nvSpPr>
        <p:spPr>
          <a:xfrm>
            <a:off x="6691154" y="3790190"/>
            <a:ext cx="5181600" cy="4351338"/>
          </a:xfrm>
        </p:spPr>
        <p:txBody>
          <a:bodyPr/>
          <a:lstStyle/>
          <a:p>
            <a:pPr lvl="1"/>
            <a:r>
              <a:rPr lang="en-US" dirty="0" smtClean="0"/>
              <a:t>t = time required to heat up</a:t>
            </a:r>
          </a:p>
          <a:p>
            <a:pPr lvl="1"/>
            <a:r>
              <a:rPr lang="en-US" dirty="0" smtClean="0"/>
              <a:t>m = mass of component</a:t>
            </a:r>
          </a:p>
          <a:p>
            <a:pPr lvl="1"/>
            <a:r>
              <a:rPr lang="en-US" dirty="0" smtClean="0"/>
              <a:t>c = specific heat</a:t>
            </a:r>
          </a:p>
          <a:p>
            <a:pPr lvl="1"/>
            <a:r>
              <a:rPr lang="en-US" dirty="0" err="1" smtClean="0"/>
              <a:t>T</a:t>
            </a:r>
            <a:r>
              <a:rPr lang="en-US" baseline="-25000" dirty="0" err="1" smtClean="0"/>
              <a:t>f</a:t>
            </a:r>
            <a:r>
              <a:rPr lang="en-US" dirty="0" smtClean="0"/>
              <a:t> = final temperature</a:t>
            </a:r>
          </a:p>
          <a:p>
            <a:pPr lvl="1"/>
            <a:r>
              <a:rPr lang="en-US" dirty="0" smtClean="0"/>
              <a:t>T</a:t>
            </a:r>
            <a:r>
              <a:rPr lang="en-US" baseline="-25000" dirty="0" smtClean="0"/>
              <a:t>i</a:t>
            </a:r>
            <a:r>
              <a:rPr lang="en-US" dirty="0" smtClean="0"/>
              <a:t> = initial temperature</a:t>
            </a:r>
          </a:p>
        </p:txBody>
      </p:sp>
      <p:sp>
        <p:nvSpPr>
          <p:cNvPr id="5" name="Date Placeholder 4"/>
          <p:cNvSpPr>
            <a:spLocks noGrp="1"/>
          </p:cNvSpPr>
          <p:nvPr>
            <p:ph type="dt" sz="half" idx="10"/>
          </p:nvPr>
        </p:nvSpPr>
        <p:spPr/>
        <p:txBody>
          <a:bodyPr/>
          <a:lstStyle/>
          <a:p>
            <a:fld id="{1F7C1C78-96EA-4181-B297-224DB9582F22}" type="datetime4">
              <a:rPr lang="en-US" smtClean="0"/>
              <a:pPr/>
              <a:t>October 13, 2014</a:t>
            </a:fld>
            <a:endParaRPr lang="en-US"/>
          </a:p>
        </p:txBody>
      </p:sp>
      <p:sp>
        <p:nvSpPr>
          <p:cNvPr id="6" name="Slide Number Placeholder 5"/>
          <p:cNvSpPr>
            <a:spLocks noGrp="1"/>
          </p:cNvSpPr>
          <p:nvPr>
            <p:ph type="sldNum" sz="quarter" idx="12"/>
          </p:nvPr>
        </p:nvSpPr>
        <p:spPr/>
        <p:txBody>
          <a:bodyPr/>
          <a:lstStyle/>
          <a:p>
            <a:fld id="{D99BB9F6-CD38-42FF-8367-3396AECB40AF}" type="slidenum">
              <a:rPr lang="en-US" smtClean="0"/>
              <a:pPr/>
              <a:t>39</a:t>
            </a:fld>
            <a:endParaRPr lang="en-US"/>
          </a:p>
        </p:txBody>
      </p:sp>
      <p:graphicFrame>
        <p:nvGraphicFramePr>
          <p:cNvPr id="9" name="Object 8"/>
          <p:cNvGraphicFramePr>
            <a:graphicFrameLocks noChangeAspect="1"/>
          </p:cNvGraphicFramePr>
          <p:nvPr>
            <p:extLst/>
          </p:nvPr>
        </p:nvGraphicFramePr>
        <p:xfrm>
          <a:off x="7030477" y="1498012"/>
          <a:ext cx="4254124" cy="1546954"/>
        </p:xfrm>
        <a:graphic>
          <a:graphicData uri="http://schemas.openxmlformats.org/presentationml/2006/ole">
            <mc:AlternateContent xmlns:mc="http://schemas.openxmlformats.org/markup-compatibility/2006">
              <mc:Choice xmlns:v="urn:schemas-microsoft-com:vml" Requires="v">
                <p:oleObj spid="_x0000_s7176" name="Equation" r:id="rId3" imgW="685440" imgH="237600" progId="Equation.3">
                  <p:embed/>
                </p:oleObj>
              </mc:Choice>
              <mc:Fallback>
                <p:oleObj name="Equation" r:id="rId3" imgW="685440" imgH="237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0477" y="1498012"/>
                        <a:ext cx="4254124" cy="15469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Content Placeholder 6"/>
          <p:cNvGraphicFramePr>
            <a:graphicFrameLocks/>
          </p:cNvGraphicFramePr>
          <p:nvPr>
            <p:extLst/>
          </p:nvPr>
        </p:nvGraphicFramePr>
        <p:xfrm>
          <a:off x="1621466" y="5964866"/>
          <a:ext cx="9430311" cy="97819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1566026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Statement</a:t>
            </a:r>
            <a:endParaRPr lang="en-US" dirty="0"/>
          </a:p>
        </p:txBody>
      </p:sp>
      <p:sp>
        <p:nvSpPr>
          <p:cNvPr id="5" name="Slide Number Placeholder 4"/>
          <p:cNvSpPr>
            <a:spLocks noGrp="1"/>
          </p:cNvSpPr>
          <p:nvPr>
            <p:ph type="sldNum" sz="quarter" idx="12"/>
          </p:nvPr>
        </p:nvSpPr>
        <p:spPr>
          <a:xfrm>
            <a:off x="9525000" y="6313967"/>
            <a:ext cx="2400945" cy="365125"/>
          </a:xfrm>
        </p:spPr>
        <p:txBody>
          <a:bodyPr/>
          <a:lstStyle/>
          <a:p>
            <a:fld id="{D99BB9F6-CD38-42FF-8367-3396AECB40AF}" type="slidenum">
              <a:rPr lang="en-US" smtClean="0"/>
              <a:t>4</a:t>
            </a:fld>
            <a:endParaRPr lang="en-US" dirty="0"/>
          </a:p>
        </p:txBody>
      </p:sp>
      <p:sp>
        <p:nvSpPr>
          <p:cNvPr id="6" name="Date Placeholder 5"/>
          <p:cNvSpPr>
            <a:spLocks noGrp="1"/>
          </p:cNvSpPr>
          <p:nvPr>
            <p:ph type="dt" sz="half" idx="10"/>
          </p:nvPr>
        </p:nvSpPr>
        <p:spPr>
          <a:xfrm>
            <a:off x="121798" y="6371523"/>
            <a:ext cx="2396346" cy="365125"/>
          </a:xfrm>
        </p:spPr>
        <p:txBody>
          <a:bodyPr/>
          <a:lstStyle/>
          <a:p>
            <a:fld id="{8A4DDC6D-61E0-47D3-98F8-29124D9631FD}" type="datetime4">
              <a:rPr lang="en-US" smtClean="0"/>
              <a:t>October 13, 2014</a:t>
            </a:fld>
            <a:endParaRPr lang="en-US" dirty="0"/>
          </a:p>
        </p:txBody>
      </p:sp>
      <p:sp>
        <p:nvSpPr>
          <p:cNvPr id="11" name="TextBox 10"/>
          <p:cNvSpPr txBox="1"/>
          <p:nvPr/>
        </p:nvSpPr>
        <p:spPr>
          <a:xfrm>
            <a:off x="468718" y="1704811"/>
            <a:ext cx="11254563" cy="3908762"/>
          </a:xfrm>
          <a:prstGeom prst="rect">
            <a:avLst/>
          </a:prstGeom>
          <a:noFill/>
        </p:spPr>
        <p:txBody>
          <a:bodyPr wrap="square" rtlCol="0">
            <a:spAutoFit/>
          </a:bodyPr>
          <a:lstStyle/>
          <a:p>
            <a:pPr algn="ctr"/>
            <a:r>
              <a:rPr lang="en-US" sz="3200" dirty="0" smtClean="0"/>
              <a:t>The intent is to </a:t>
            </a:r>
            <a:r>
              <a:rPr lang="en-US" sz="3200" dirty="0"/>
              <a:t>design, build and validate the </a:t>
            </a:r>
            <a:r>
              <a:rPr lang="en-US" sz="3200" dirty="0" smtClean="0"/>
              <a:t>functionality of </a:t>
            </a:r>
            <a:r>
              <a:rPr lang="en-US" sz="3200" dirty="0"/>
              <a:t>a </a:t>
            </a:r>
            <a:r>
              <a:rPr lang="en-US" sz="3600" b="1" dirty="0">
                <a:solidFill>
                  <a:srgbClr val="FF0000"/>
                </a:solidFill>
              </a:rPr>
              <a:t>test bed </a:t>
            </a:r>
            <a:r>
              <a:rPr lang="en-US" sz="3200" dirty="0"/>
              <a:t>that will characterize a range of commercial off the shelf (COTS) non-contact </a:t>
            </a:r>
            <a:r>
              <a:rPr lang="en-US" sz="3600" b="1" dirty="0">
                <a:solidFill>
                  <a:srgbClr val="FF0000"/>
                </a:solidFill>
              </a:rPr>
              <a:t>infrared temperature sensors</a:t>
            </a:r>
            <a:r>
              <a:rPr lang="en-US" sz="3200" dirty="0"/>
              <a:t>, </a:t>
            </a:r>
            <a:r>
              <a:rPr lang="en-US" sz="3200" dirty="0" smtClean="0"/>
              <a:t>by testing </a:t>
            </a:r>
            <a:r>
              <a:rPr lang="en-US" sz="3200" dirty="0"/>
              <a:t>their accuracy and precision over </a:t>
            </a:r>
            <a:r>
              <a:rPr lang="en-US" sz="3600" b="1" dirty="0" smtClean="0">
                <a:solidFill>
                  <a:srgbClr val="FF0000"/>
                </a:solidFill>
              </a:rPr>
              <a:t>variable distance and temperature</a:t>
            </a:r>
            <a:r>
              <a:rPr lang="en-US" sz="3600" b="1" dirty="0" smtClean="0"/>
              <a:t> </a:t>
            </a:r>
            <a:r>
              <a:rPr lang="en-US" sz="3200" dirty="0" smtClean="0"/>
              <a:t>and </a:t>
            </a:r>
            <a:r>
              <a:rPr lang="en-US" sz="3200" dirty="0"/>
              <a:t>on </a:t>
            </a:r>
            <a:r>
              <a:rPr lang="en-US" sz="3600" b="1" dirty="0">
                <a:solidFill>
                  <a:srgbClr val="FF0000"/>
                </a:solidFill>
              </a:rPr>
              <a:t>different target surfaces</a:t>
            </a:r>
            <a:r>
              <a:rPr lang="en-US" sz="3600" dirty="0">
                <a:solidFill>
                  <a:srgbClr val="FF0000"/>
                </a:solidFill>
              </a:rPr>
              <a:t> </a:t>
            </a:r>
            <a:r>
              <a:rPr lang="en-US" sz="3200" dirty="0"/>
              <a:t>when compared to contact </a:t>
            </a:r>
            <a:r>
              <a:rPr lang="en-US" sz="3200" dirty="0" smtClean="0"/>
              <a:t>based temperature </a:t>
            </a:r>
            <a:r>
              <a:rPr lang="en-US" sz="3200" dirty="0"/>
              <a:t>sensors, in a </a:t>
            </a:r>
            <a:r>
              <a:rPr lang="en-US" sz="3600" b="1" dirty="0">
                <a:solidFill>
                  <a:srgbClr val="FF0000"/>
                </a:solidFill>
              </a:rPr>
              <a:t>simulated space environment</a:t>
            </a:r>
            <a:r>
              <a:rPr lang="en-US" sz="3200" dirty="0" smtClean="0">
                <a:solidFill>
                  <a:srgbClr val="FF0000"/>
                </a:solidFill>
              </a:rPr>
              <a:t>.</a:t>
            </a:r>
            <a:endParaRPr lang="en-US" sz="3200" dirty="0">
              <a:solidFill>
                <a:srgbClr val="FF0000"/>
              </a:solidFill>
            </a:endParaRPr>
          </a:p>
        </p:txBody>
      </p:sp>
      <p:graphicFrame>
        <p:nvGraphicFramePr>
          <p:cNvPr id="8" name="Content Placeholder 6"/>
          <p:cNvGraphicFramePr>
            <a:graphicFrameLocks/>
          </p:cNvGraphicFramePr>
          <p:nvPr>
            <p:extLst/>
          </p:nvPr>
        </p:nvGraphicFramePr>
        <p:xfrm>
          <a:off x="1621466" y="5964866"/>
          <a:ext cx="9430311" cy="9781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2150890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Heating Power </a:t>
            </a:r>
            <a:r>
              <a:rPr lang="en-US" dirty="0" smtClean="0"/>
              <a:t>Requirements</a:t>
            </a:r>
            <a:endParaRPr lang="en-US" dirty="0"/>
          </a:p>
        </p:txBody>
      </p:sp>
      <p:sp>
        <p:nvSpPr>
          <p:cNvPr id="3" name="Date Placeholder 2"/>
          <p:cNvSpPr>
            <a:spLocks noGrp="1"/>
          </p:cNvSpPr>
          <p:nvPr>
            <p:ph type="dt" sz="half" idx="10"/>
          </p:nvPr>
        </p:nvSpPr>
        <p:spPr/>
        <p:txBody>
          <a:bodyPr/>
          <a:lstStyle/>
          <a:p>
            <a:fld id="{7A47C405-B7D4-43C1-8BDB-B0C71E2A4D3B}" type="datetime4">
              <a:rPr lang="en-US" smtClean="0"/>
              <a:pPr/>
              <a:t>October 13, 2014</a:t>
            </a:fld>
            <a:endParaRPr lang="en-US"/>
          </a:p>
        </p:txBody>
      </p:sp>
      <p:sp>
        <p:nvSpPr>
          <p:cNvPr id="4" name="Slide Number Placeholder 3"/>
          <p:cNvSpPr>
            <a:spLocks noGrp="1"/>
          </p:cNvSpPr>
          <p:nvPr>
            <p:ph type="sldNum" sz="quarter" idx="12"/>
          </p:nvPr>
        </p:nvSpPr>
        <p:spPr/>
        <p:txBody>
          <a:bodyPr/>
          <a:lstStyle/>
          <a:p>
            <a:fld id="{D99BB9F6-CD38-42FF-8367-3396AECB40AF}" type="slidenum">
              <a:rPr lang="en-US" smtClean="0"/>
              <a:pPr/>
              <a:t>40</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2393" y="975251"/>
            <a:ext cx="6994939" cy="5138740"/>
          </a:xfrm>
          <a:prstGeom prst="rect">
            <a:avLst/>
          </a:prstGeom>
        </p:spPr>
      </p:pic>
      <p:graphicFrame>
        <p:nvGraphicFramePr>
          <p:cNvPr id="7" name="Content Placeholder 6"/>
          <p:cNvGraphicFramePr>
            <a:graphicFrameLocks/>
          </p:cNvGraphicFramePr>
          <p:nvPr>
            <p:extLst/>
          </p:nvPr>
        </p:nvGraphicFramePr>
        <p:xfrm>
          <a:off x="1621466" y="5964866"/>
          <a:ext cx="9430311" cy="9781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7538225" y="1750742"/>
            <a:ext cx="4438186" cy="954107"/>
          </a:xfrm>
          <a:prstGeom prst="rect">
            <a:avLst/>
          </a:prstGeom>
          <a:noFill/>
          <a:ln w="76200">
            <a:solidFill>
              <a:srgbClr val="FF0000"/>
            </a:solidFill>
          </a:ln>
        </p:spPr>
        <p:txBody>
          <a:bodyPr wrap="square" rtlCol="0">
            <a:spAutoFit/>
          </a:bodyPr>
          <a:lstStyle/>
          <a:p>
            <a:r>
              <a:rPr lang="en-US" sz="2800" b="1" dirty="0" smtClean="0"/>
              <a:t>Max heater power = 40 W</a:t>
            </a:r>
          </a:p>
          <a:p>
            <a:r>
              <a:rPr lang="en-US" sz="2800" b="1" dirty="0" smtClean="0"/>
              <a:t>FEASIBLE.</a:t>
            </a:r>
          </a:p>
        </p:txBody>
      </p:sp>
    </p:spTree>
    <p:extLst>
      <p:ext uri="{BB962C8B-B14F-4D97-AF65-F5344CB8AC3E}">
        <p14:creationId xmlns:p14="http://schemas.microsoft.com/office/powerpoint/2010/main" val="31274163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23269" y="443581"/>
            <a:ext cx="9144000" cy="2231394"/>
          </a:xfrm>
        </p:spPr>
        <p:txBody>
          <a:bodyPr>
            <a:normAutofit/>
          </a:bodyPr>
          <a:lstStyle/>
          <a:p>
            <a:r>
              <a:rPr lang="en-US" dirty="0" smtClean="0"/>
              <a:t>Electrical and Software Systems</a:t>
            </a:r>
            <a:endParaRPr lang="en-US" dirty="0"/>
          </a:p>
        </p:txBody>
      </p:sp>
      <p:graphicFrame>
        <p:nvGraphicFramePr>
          <p:cNvPr id="4" name="Content Placeholder 6"/>
          <p:cNvGraphicFramePr>
            <a:graphicFrameLocks/>
          </p:cNvGraphicFramePr>
          <p:nvPr>
            <p:extLst/>
          </p:nvPr>
        </p:nvGraphicFramePr>
        <p:xfrm>
          <a:off x="1621466" y="5964866"/>
          <a:ext cx="9430311" cy="9781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Date Placeholder 5"/>
          <p:cNvSpPr>
            <a:spLocks noGrp="1"/>
          </p:cNvSpPr>
          <p:nvPr>
            <p:ph type="dt" sz="half" idx="10"/>
          </p:nvPr>
        </p:nvSpPr>
        <p:spPr/>
        <p:txBody>
          <a:bodyPr/>
          <a:lstStyle/>
          <a:p>
            <a:fld id="{8F880001-1A1E-4F3A-AE7E-74638A170335}" type="datetime4">
              <a:rPr lang="en-US" smtClean="0"/>
              <a:t>October 13, 2014</a:t>
            </a:fld>
            <a:endParaRPr lang="en-US"/>
          </a:p>
        </p:txBody>
      </p:sp>
      <p:sp>
        <p:nvSpPr>
          <p:cNvPr id="7" name="Slide Number Placeholder 6"/>
          <p:cNvSpPr>
            <a:spLocks noGrp="1"/>
          </p:cNvSpPr>
          <p:nvPr>
            <p:ph type="sldNum" sz="quarter" idx="12"/>
          </p:nvPr>
        </p:nvSpPr>
        <p:spPr/>
        <p:txBody>
          <a:bodyPr/>
          <a:lstStyle/>
          <a:p>
            <a:fld id="{D99BB9F6-CD38-42FF-8367-3396AECB40AF}" type="slidenum">
              <a:rPr lang="en-US" smtClean="0"/>
              <a:t>41</a:t>
            </a:fld>
            <a:endParaRPr lang="en-US"/>
          </a:p>
        </p:txBody>
      </p:sp>
    </p:spTree>
    <p:extLst>
      <p:ext uri="{BB962C8B-B14F-4D97-AF65-F5344CB8AC3E}">
        <p14:creationId xmlns:p14="http://schemas.microsoft.com/office/powerpoint/2010/main" val="331127086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43453" y="1325563"/>
            <a:ext cx="9353289" cy="4308321"/>
          </a:xfrm>
        </p:spPr>
        <p:txBody>
          <a:bodyPr>
            <a:noAutofit/>
          </a:bodyPr>
          <a:lstStyle/>
          <a:p>
            <a:pPr marL="0" indent="0">
              <a:buNone/>
            </a:pPr>
            <a:r>
              <a:rPr lang="en-US" dirty="0" smtClean="0"/>
              <a:t>Electrical system is critical as it drives:</a:t>
            </a:r>
          </a:p>
          <a:p>
            <a:pPr lvl="1"/>
            <a:r>
              <a:rPr lang="en-US" sz="2800" dirty="0" smtClean="0"/>
              <a:t>Target Temperature Measurement</a:t>
            </a:r>
          </a:p>
          <a:p>
            <a:pPr lvl="2"/>
            <a:r>
              <a:rPr lang="en-US" sz="2400" b="1" dirty="0" smtClean="0">
                <a:solidFill>
                  <a:srgbClr val="FF0000"/>
                </a:solidFill>
              </a:rPr>
              <a:t>Thermistor Accuracy</a:t>
            </a:r>
            <a:r>
              <a:rPr lang="en-US" sz="2400" dirty="0" smtClean="0"/>
              <a:t> = 1K</a:t>
            </a:r>
          </a:p>
          <a:p>
            <a:pPr lvl="2"/>
            <a:r>
              <a:rPr lang="en-US" sz="2400" b="1" dirty="0" smtClean="0">
                <a:solidFill>
                  <a:srgbClr val="FF0000"/>
                </a:solidFill>
              </a:rPr>
              <a:t>Thermistor Precision</a:t>
            </a:r>
            <a:r>
              <a:rPr lang="en-US" sz="2400" dirty="0" smtClean="0"/>
              <a:t> = 0.1K standard deviation over 30 sec.</a:t>
            </a:r>
          </a:p>
          <a:p>
            <a:pPr marL="0" lvl="2" indent="0">
              <a:spcBef>
                <a:spcPts val="1000"/>
              </a:spcBef>
              <a:buNone/>
            </a:pPr>
            <a:endParaRPr lang="en-US" sz="2400" dirty="0"/>
          </a:p>
          <a:p>
            <a:pPr marL="0" lvl="2" indent="0">
              <a:spcBef>
                <a:spcPts val="1000"/>
              </a:spcBef>
              <a:buNone/>
            </a:pPr>
            <a:r>
              <a:rPr lang="en-US" sz="2800" dirty="0" smtClean="0"/>
              <a:t>Software system </a:t>
            </a:r>
            <a:r>
              <a:rPr lang="en-US" sz="2800" dirty="0"/>
              <a:t>is critical as it drives</a:t>
            </a:r>
            <a:r>
              <a:rPr lang="en-US" sz="2800" dirty="0" smtClean="0"/>
              <a:t>:</a:t>
            </a:r>
          </a:p>
          <a:p>
            <a:pPr lvl="1"/>
            <a:r>
              <a:rPr lang="en-US" sz="2800" dirty="0" smtClean="0"/>
              <a:t>Schedule</a:t>
            </a:r>
          </a:p>
          <a:p>
            <a:pPr lvl="2"/>
            <a:r>
              <a:rPr lang="en-US" sz="2400" b="1" dirty="0" smtClean="0">
                <a:solidFill>
                  <a:srgbClr val="FF0000"/>
                </a:solidFill>
              </a:rPr>
              <a:t>Development time </a:t>
            </a:r>
            <a:r>
              <a:rPr lang="en-US" sz="2400" dirty="0" smtClean="0"/>
              <a:t>for software interfaces between workstation, machine controller,  and microprocessor</a:t>
            </a:r>
          </a:p>
        </p:txBody>
      </p:sp>
      <p:sp>
        <p:nvSpPr>
          <p:cNvPr id="4" name="Title 1"/>
          <p:cNvSpPr>
            <a:spLocks noGrp="1"/>
          </p:cNvSpPr>
          <p:nvPr>
            <p:ph type="title"/>
          </p:nvPr>
        </p:nvSpPr>
        <p:spPr>
          <a:xfrm>
            <a:off x="1306852" y="0"/>
            <a:ext cx="9826492" cy="1325563"/>
          </a:xfrm>
        </p:spPr>
        <p:txBody>
          <a:bodyPr/>
          <a:lstStyle/>
          <a:p>
            <a:pPr marL="0" indent="0"/>
            <a:r>
              <a:rPr lang="en-US" dirty="0" smtClean="0">
                <a:latin typeface="+mn-lt"/>
              </a:rPr>
              <a:t>CPFE.4 </a:t>
            </a:r>
            <a:r>
              <a:rPr lang="en-US" dirty="0"/>
              <a:t>Electrical </a:t>
            </a:r>
            <a:r>
              <a:rPr lang="en-US" dirty="0" smtClean="0"/>
              <a:t>and Software Systems</a:t>
            </a:r>
            <a:endParaRPr lang="en-US" dirty="0"/>
          </a:p>
        </p:txBody>
      </p:sp>
      <p:graphicFrame>
        <p:nvGraphicFramePr>
          <p:cNvPr id="5" name="Content Placeholder 6"/>
          <p:cNvGraphicFramePr>
            <a:graphicFrameLocks/>
          </p:cNvGraphicFramePr>
          <p:nvPr>
            <p:extLst/>
          </p:nvPr>
        </p:nvGraphicFramePr>
        <p:xfrm>
          <a:off x="1621466" y="5964866"/>
          <a:ext cx="9430311" cy="9781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Date Placeholder 1"/>
          <p:cNvSpPr>
            <a:spLocks noGrp="1"/>
          </p:cNvSpPr>
          <p:nvPr>
            <p:ph type="dt" sz="half" idx="10"/>
          </p:nvPr>
        </p:nvSpPr>
        <p:spPr/>
        <p:txBody>
          <a:bodyPr/>
          <a:lstStyle/>
          <a:p>
            <a:fld id="{DD8D6635-E34E-4846-9EEB-0AF8682EBE58}" type="datetime4">
              <a:rPr lang="en-US" smtClean="0"/>
              <a:t>October 13, 2014</a:t>
            </a:fld>
            <a:endParaRPr lang="en-US"/>
          </a:p>
        </p:txBody>
      </p:sp>
      <p:sp>
        <p:nvSpPr>
          <p:cNvPr id="6" name="Slide Number Placeholder 5"/>
          <p:cNvSpPr>
            <a:spLocks noGrp="1"/>
          </p:cNvSpPr>
          <p:nvPr>
            <p:ph type="sldNum" sz="quarter" idx="12"/>
          </p:nvPr>
        </p:nvSpPr>
        <p:spPr/>
        <p:txBody>
          <a:bodyPr/>
          <a:lstStyle/>
          <a:p>
            <a:fld id="{D99BB9F6-CD38-42FF-8367-3396AECB40AF}" type="slidenum">
              <a:rPr lang="en-US" smtClean="0"/>
              <a:t>42</a:t>
            </a:fld>
            <a:endParaRPr lang="en-US"/>
          </a:p>
        </p:txBody>
      </p:sp>
    </p:spTree>
    <p:extLst>
      <p:ext uri="{BB962C8B-B14F-4D97-AF65-F5344CB8AC3E}">
        <p14:creationId xmlns:p14="http://schemas.microsoft.com/office/powerpoint/2010/main" val="217809962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2754" y="-67550"/>
            <a:ext cx="9826492" cy="1325563"/>
          </a:xfrm>
        </p:spPr>
        <p:txBody>
          <a:bodyPr/>
          <a:lstStyle/>
          <a:p>
            <a:r>
              <a:rPr lang="en-US" dirty="0" smtClean="0"/>
              <a:t>Electrical Overview</a:t>
            </a:r>
            <a:endParaRPr lang="en-US" dirty="0"/>
          </a:p>
        </p:txBody>
      </p:sp>
      <p:sp>
        <p:nvSpPr>
          <p:cNvPr id="6" name="Date Placeholder 5"/>
          <p:cNvSpPr>
            <a:spLocks noGrp="1"/>
          </p:cNvSpPr>
          <p:nvPr>
            <p:ph type="dt" sz="half" idx="10"/>
          </p:nvPr>
        </p:nvSpPr>
        <p:spPr/>
        <p:txBody>
          <a:bodyPr/>
          <a:lstStyle/>
          <a:p>
            <a:fld id="{0816D979-2D41-4A6B-BF0B-FBC60DEC3BAC}" type="datetime4">
              <a:rPr lang="en-US" smtClean="0"/>
              <a:t>October 13, 2014</a:t>
            </a:fld>
            <a:endParaRPr lang="en-US"/>
          </a:p>
        </p:txBody>
      </p:sp>
      <p:sp>
        <p:nvSpPr>
          <p:cNvPr id="7" name="Slide Number Placeholder 6"/>
          <p:cNvSpPr>
            <a:spLocks noGrp="1"/>
          </p:cNvSpPr>
          <p:nvPr>
            <p:ph type="sldNum" sz="quarter" idx="12"/>
          </p:nvPr>
        </p:nvSpPr>
        <p:spPr/>
        <p:txBody>
          <a:bodyPr/>
          <a:lstStyle/>
          <a:p>
            <a:fld id="{D99BB9F6-CD38-42FF-8367-3396AECB40AF}" type="slidenum">
              <a:rPr lang="en-US" smtClean="0"/>
              <a:t>43</a:t>
            </a:fld>
            <a:endParaRPr lang="en-US"/>
          </a:p>
        </p:txBody>
      </p:sp>
      <p:graphicFrame>
        <p:nvGraphicFramePr>
          <p:cNvPr id="8" name="Content Placeholder 6"/>
          <p:cNvGraphicFramePr>
            <a:graphicFrameLocks/>
          </p:cNvGraphicFramePr>
          <p:nvPr>
            <p:extLst/>
          </p:nvPr>
        </p:nvGraphicFramePr>
        <p:xfrm>
          <a:off x="1621466" y="5964866"/>
          <a:ext cx="9430311" cy="9781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06852" y="935750"/>
            <a:ext cx="9712778" cy="5042775"/>
          </a:xfrm>
          <a:prstGeom prst="rect">
            <a:avLst/>
          </a:prstGeom>
        </p:spPr>
      </p:pic>
    </p:spTree>
    <p:extLst>
      <p:ext uri="{BB962C8B-B14F-4D97-AF65-F5344CB8AC3E}">
        <p14:creationId xmlns:p14="http://schemas.microsoft.com/office/powerpoint/2010/main" val="125512776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2754" y="-95585"/>
            <a:ext cx="9826492" cy="1325563"/>
          </a:xfrm>
        </p:spPr>
        <p:txBody>
          <a:bodyPr/>
          <a:lstStyle/>
          <a:p>
            <a:r>
              <a:rPr lang="en-US" dirty="0" smtClean="0"/>
              <a:t>Contact Temperature Error</a:t>
            </a:r>
            <a:endParaRPr lang="en-US" dirty="0"/>
          </a:p>
        </p:txBody>
      </p:sp>
      <p:sp>
        <p:nvSpPr>
          <p:cNvPr id="6" name="TextBox 5"/>
          <p:cNvSpPr txBox="1"/>
          <p:nvPr/>
        </p:nvSpPr>
        <p:spPr>
          <a:xfrm>
            <a:off x="275304" y="2320208"/>
            <a:ext cx="2920468" cy="1200329"/>
          </a:xfrm>
          <a:prstGeom prst="rect">
            <a:avLst/>
          </a:prstGeom>
          <a:noFill/>
        </p:spPr>
        <p:txBody>
          <a:bodyPr wrap="square" numCol="1" rtlCol="0">
            <a:spAutoFit/>
          </a:bodyPr>
          <a:lstStyle/>
          <a:p>
            <a:r>
              <a:rPr lang="en-US" sz="2400" dirty="0" smtClean="0"/>
              <a:t>Wheatstone bridge to measure thermistor resistance</a:t>
            </a:r>
            <a:endParaRPr lang="en-US" sz="2400" dirty="0"/>
          </a:p>
        </p:txBody>
      </p:sp>
      <p:sp>
        <p:nvSpPr>
          <p:cNvPr id="3" name="Date Placeholder 2"/>
          <p:cNvSpPr>
            <a:spLocks noGrp="1"/>
          </p:cNvSpPr>
          <p:nvPr>
            <p:ph type="dt" sz="half" idx="10"/>
          </p:nvPr>
        </p:nvSpPr>
        <p:spPr/>
        <p:txBody>
          <a:bodyPr/>
          <a:lstStyle/>
          <a:p>
            <a:fld id="{29CCCF2F-79C7-4F69-B96F-EBB88F3B463C}" type="datetime4">
              <a:rPr lang="en-US" smtClean="0"/>
              <a:t>October 13, 2014</a:t>
            </a:fld>
            <a:endParaRPr lang="en-US"/>
          </a:p>
        </p:txBody>
      </p:sp>
      <p:sp>
        <p:nvSpPr>
          <p:cNvPr id="4" name="Slide Number Placeholder 3"/>
          <p:cNvSpPr>
            <a:spLocks noGrp="1"/>
          </p:cNvSpPr>
          <p:nvPr>
            <p:ph type="sldNum" sz="quarter" idx="12"/>
          </p:nvPr>
        </p:nvSpPr>
        <p:spPr/>
        <p:txBody>
          <a:bodyPr/>
          <a:lstStyle/>
          <a:p>
            <a:fld id="{D99BB9F6-CD38-42FF-8367-3396AECB40AF}" type="slidenum">
              <a:rPr lang="en-US" smtClean="0"/>
              <a:t>44</a:t>
            </a:fld>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7228" y="1561047"/>
            <a:ext cx="6660067" cy="3869390"/>
          </a:xfrm>
          <a:prstGeom prst="rect">
            <a:avLst/>
          </a:prstGeom>
        </p:spPr>
      </p:pic>
      <p:graphicFrame>
        <p:nvGraphicFramePr>
          <p:cNvPr id="13" name="Content Placeholder 6"/>
          <p:cNvGraphicFramePr>
            <a:graphicFrameLocks/>
          </p:cNvGraphicFramePr>
          <p:nvPr>
            <p:extLst/>
          </p:nvPr>
        </p:nvGraphicFramePr>
        <p:xfrm>
          <a:off x="1621466" y="5964866"/>
          <a:ext cx="9430311" cy="9781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p:cNvSpPr txBox="1"/>
          <p:nvPr/>
        </p:nvSpPr>
        <p:spPr>
          <a:xfrm>
            <a:off x="9673548" y="2974989"/>
            <a:ext cx="1119847" cy="707886"/>
          </a:xfrm>
          <a:prstGeom prst="rect">
            <a:avLst/>
          </a:prstGeom>
          <a:noFill/>
          <a:ln w="76200" cmpd="sng">
            <a:solidFill>
              <a:srgbClr val="FF0000"/>
            </a:solidFill>
          </a:ln>
        </p:spPr>
        <p:txBody>
          <a:bodyPr wrap="square" rtlCol="0">
            <a:spAutoFit/>
          </a:bodyPr>
          <a:lstStyle/>
          <a:p>
            <a:r>
              <a:rPr lang="en-US" sz="4000" dirty="0" smtClean="0"/>
              <a:t>0.8K</a:t>
            </a:r>
            <a:endParaRPr lang="en-US" sz="4000" dirty="0"/>
          </a:p>
        </p:txBody>
      </p:sp>
      <p:sp>
        <p:nvSpPr>
          <p:cNvPr id="14" name="TextBox 13"/>
          <p:cNvSpPr txBox="1"/>
          <p:nvPr/>
        </p:nvSpPr>
        <p:spPr>
          <a:xfrm>
            <a:off x="10740946" y="3837426"/>
            <a:ext cx="1185954" cy="707886"/>
          </a:xfrm>
          <a:prstGeom prst="rect">
            <a:avLst/>
          </a:prstGeom>
          <a:noFill/>
          <a:ln w="76200" cmpd="sng">
            <a:solidFill>
              <a:srgbClr val="FF0000"/>
            </a:solidFill>
          </a:ln>
        </p:spPr>
        <p:txBody>
          <a:bodyPr wrap="square" rtlCol="0">
            <a:spAutoFit/>
          </a:bodyPr>
          <a:lstStyle/>
          <a:p>
            <a:r>
              <a:rPr lang="en-US" sz="4000" dirty="0" smtClean="0"/>
              <a:t>0.4K</a:t>
            </a:r>
            <a:endParaRPr lang="en-US" sz="4000" dirty="0"/>
          </a:p>
        </p:txBody>
      </p:sp>
      <p:cxnSp>
        <p:nvCxnSpPr>
          <p:cNvPr id="11" name="Elbow Connector 10"/>
          <p:cNvCxnSpPr>
            <a:stCxn id="7" idx="2"/>
            <a:endCxn id="14" idx="1"/>
          </p:cNvCxnSpPr>
          <p:nvPr/>
        </p:nvCxnSpPr>
        <p:spPr>
          <a:xfrm rot="16200000" flipH="1">
            <a:off x="10232962" y="3683385"/>
            <a:ext cx="508494" cy="507474"/>
          </a:xfrm>
          <a:prstGeom prst="bentConnector2">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9646234" y="2920372"/>
            <a:ext cx="1188132" cy="307777"/>
          </a:xfrm>
          <a:prstGeom prst="rect">
            <a:avLst/>
          </a:prstGeom>
          <a:noFill/>
        </p:spPr>
        <p:txBody>
          <a:bodyPr wrap="square" rtlCol="0">
            <a:spAutoFit/>
          </a:bodyPr>
          <a:lstStyle/>
          <a:p>
            <a:r>
              <a:rPr lang="en-US" sz="1400" dirty="0" err="1" smtClean="0"/>
              <a:t>Uncalibrated</a:t>
            </a:r>
            <a:endParaRPr lang="en-US" sz="1400" dirty="0"/>
          </a:p>
        </p:txBody>
      </p:sp>
      <p:sp>
        <p:nvSpPr>
          <p:cNvPr id="18" name="TextBox 17"/>
          <p:cNvSpPr txBox="1"/>
          <p:nvPr/>
        </p:nvSpPr>
        <p:spPr>
          <a:xfrm>
            <a:off x="10863858" y="3782808"/>
            <a:ext cx="1188132" cy="307777"/>
          </a:xfrm>
          <a:prstGeom prst="rect">
            <a:avLst/>
          </a:prstGeom>
          <a:noFill/>
        </p:spPr>
        <p:txBody>
          <a:bodyPr wrap="square" rtlCol="0">
            <a:spAutoFit/>
          </a:bodyPr>
          <a:lstStyle/>
          <a:p>
            <a:r>
              <a:rPr lang="en-US" sz="1400" dirty="0" smtClean="0"/>
              <a:t>Calibrated</a:t>
            </a:r>
            <a:endParaRPr lang="en-US" sz="1400" dirty="0"/>
          </a:p>
        </p:txBody>
      </p:sp>
      <p:sp>
        <p:nvSpPr>
          <p:cNvPr id="19" name="TextBox 18"/>
          <p:cNvSpPr txBox="1"/>
          <p:nvPr/>
        </p:nvSpPr>
        <p:spPr>
          <a:xfrm>
            <a:off x="728095" y="4318197"/>
            <a:ext cx="3219563" cy="830997"/>
          </a:xfrm>
          <a:prstGeom prst="rect">
            <a:avLst/>
          </a:prstGeom>
          <a:noFill/>
          <a:ln w="76200" cmpd="sng">
            <a:solidFill>
              <a:srgbClr val="FF0000"/>
            </a:solidFill>
          </a:ln>
        </p:spPr>
        <p:txBody>
          <a:bodyPr wrap="square" rtlCol="0">
            <a:spAutoFit/>
          </a:bodyPr>
          <a:lstStyle/>
          <a:p>
            <a:r>
              <a:rPr lang="en-US" sz="2400" dirty="0"/>
              <a:t>Requires 16-bit ADC for 0.05K resolution</a:t>
            </a:r>
          </a:p>
        </p:txBody>
      </p:sp>
    </p:spTree>
    <p:extLst>
      <p:ext uri="{BB962C8B-B14F-4D97-AF65-F5344CB8AC3E}">
        <p14:creationId xmlns:p14="http://schemas.microsoft.com/office/powerpoint/2010/main" val="248551036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4405" y="946484"/>
            <a:ext cx="9465792" cy="5135288"/>
          </a:xfrm>
          <a:prstGeom prst="rect">
            <a:avLst/>
          </a:prstGeom>
        </p:spPr>
      </p:pic>
      <p:sp>
        <p:nvSpPr>
          <p:cNvPr id="12" name="Title 11"/>
          <p:cNvSpPr>
            <a:spLocks noGrp="1"/>
          </p:cNvSpPr>
          <p:nvPr>
            <p:ph type="title"/>
          </p:nvPr>
        </p:nvSpPr>
        <p:spPr>
          <a:xfrm>
            <a:off x="786925" y="0"/>
            <a:ext cx="10515600" cy="1325563"/>
          </a:xfrm>
        </p:spPr>
        <p:txBody>
          <a:bodyPr/>
          <a:lstStyle/>
          <a:p>
            <a:pPr algn="ctr"/>
            <a:r>
              <a:rPr lang="en-US" dirty="0" smtClean="0"/>
              <a:t>Data Budget Summary</a:t>
            </a:r>
            <a:endParaRPr lang="en-US" dirty="0"/>
          </a:p>
        </p:txBody>
      </p:sp>
      <p:graphicFrame>
        <p:nvGraphicFramePr>
          <p:cNvPr id="4" name="Content Placeholder 6"/>
          <p:cNvGraphicFramePr>
            <a:graphicFrameLocks/>
          </p:cNvGraphicFramePr>
          <p:nvPr>
            <p:extLst/>
          </p:nvPr>
        </p:nvGraphicFramePr>
        <p:xfrm>
          <a:off x="1621466" y="5964866"/>
          <a:ext cx="9430311" cy="9781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Date Placeholder 1"/>
          <p:cNvSpPr>
            <a:spLocks noGrp="1"/>
          </p:cNvSpPr>
          <p:nvPr>
            <p:ph type="dt" sz="half" idx="10"/>
          </p:nvPr>
        </p:nvSpPr>
        <p:spPr/>
        <p:txBody>
          <a:bodyPr/>
          <a:lstStyle/>
          <a:p>
            <a:fld id="{B025A14E-6288-410B-9A69-0F134577E73B}" type="datetime4">
              <a:rPr lang="en-US" smtClean="0"/>
              <a:t>October 13, 2014</a:t>
            </a:fld>
            <a:endParaRPr lang="en-US"/>
          </a:p>
        </p:txBody>
      </p:sp>
      <p:sp>
        <p:nvSpPr>
          <p:cNvPr id="3" name="Slide Number Placeholder 2"/>
          <p:cNvSpPr>
            <a:spLocks noGrp="1"/>
          </p:cNvSpPr>
          <p:nvPr>
            <p:ph type="sldNum" sz="quarter" idx="12"/>
          </p:nvPr>
        </p:nvSpPr>
        <p:spPr/>
        <p:txBody>
          <a:bodyPr/>
          <a:lstStyle/>
          <a:p>
            <a:fld id="{D99BB9F6-CD38-42FF-8367-3396AECB40AF}" type="slidenum">
              <a:rPr lang="en-US" smtClean="0"/>
              <a:t>45</a:t>
            </a:fld>
            <a:endParaRPr lang="en-US"/>
          </a:p>
        </p:txBody>
      </p:sp>
      <p:sp>
        <p:nvSpPr>
          <p:cNvPr id="7" name="TextBox 6"/>
          <p:cNvSpPr txBox="1"/>
          <p:nvPr/>
        </p:nvSpPr>
        <p:spPr>
          <a:xfrm>
            <a:off x="9569892" y="4727363"/>
            <a:ext cx="2103623" cy="1015663"/>
          </a:xfrm>
          <a:prstGeom prst="rect">
            <a:avLst/>
          </a:prstGeom>
          <a:noFill/>
          <a:ln w="76200" cmpd="sng">
            <a:solidFill>
              <a:srgbClr val="FF0000"/>
            </a:solidFill>
          </a:ln>
        </p:spPr>
        <p:txBody>
          <a:bodyPr wrap="square" rtlCol="0">
            <a:spAutoFit/>
          </a:bodyPr>
          <a:lstStyle/>
          <a:p>
            <a:r>
              <a:rPr lang="en-US" sz="6000" dirty="0"/>
              <a:t>5</a:t>
            </a:r>
            <a:r>
              <a:rPr lang="en-US" sz="6000" dirty="0" smtClean="0"/>
              <a:t>0B/s</a:t>
            </a:r>
            <a:endParaRPr lang="en-US" sz="6000" dirty="0"/>
          </a:p>
        </p:txBody>
      </p:sp>
    </p:spTree>
    <p:extLst>
      <p:ext uri="{BB962C8B-B14F-4D97-AF65-F5344CB8AC3E}">
        <p14:creationId xmlns:p14="http://schemas.microsoft.com/office/powerpoint/2010/main" val="46423326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p:cNvGraphicFramePr>
            <a:graphicFrameLocks/>
          </p:cNvGraphicFramePr>
          <p:nvPr>
            <p:extLst/>
          </p:nvPr>
        </p:nvGraphicFramePr>
        <p:xfrm>
          <a:off x="108678" y="1139120"/>
          <a:ext cx="11759667" cy="461888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744415" y="0"/>
            <a:ext cx="10515600" cy="1325563"/>
          </a:xfrm>
        </p:spPr>
        <p:txBody>
          <a:bodyPr/>
          <a:lstStyle/>
          <a:p>
            <a:r>
              <a:rPr lang="en-US" dirty="0" smtClean="0"/>
              <a:t>Power Budget Summary</a:t>
            </a:r>
            <a:endParaRPr lang="en-US" dirty="0"/>
          </a:p>
        </p:txBody>
      </p:sp>
      <p:graphicFrame>
        <p:nvGraphicFramePr>
          <p:cNvPr id="10" name="Content Placeholder 6"/>
          <p:cNvGraphicFramePr>
            <a:graphicFrameLocks/>
          </p:cNvGraphicFramePr>
          <p:nvPr>
            <p:extLst/>
          </p:nvPr>
        </p:nvGraphicFramePr>
        <p:xfrm>
          <a:off x="1621466" y="5964866"/>
          <a:ext cx="9430311" cy="9781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Date Placeholder 2"/>
          <p:cNvSpPr>
            <a:spLocks noGrp="1"/>
          </p:cNvSpPr>
          <p:nvPr>
            <p:ph type="dt" sz="half" idx="10"/>
          </p:nvPr>
        </p:nvSpPr>
        <p:spPr/>
        <p:txBody>
          <a:bodyPr/>
          <a:lstStyle/>
          <a:p>
            <a:fld id="{C0930D29-B10E-419E-91A7-423204AE0538}" type="datetime4">
              <a:rPr lang="en-US" smtClean="0"/>
              <a:t>October 13, 2014</a:t>
            </a:fld>
            <a:endParaRPr lang="en-US"/>
          </a:p>
        </p:txBody>
      </p:sp>
      <p:sp>
        <p:nvSpPr>
          <p:cNvPr id="11" name="Slide Number Placeholder 10"/>
          <p:cNvSpPr>
            <a:spLocks noGrp="1"/>
          </p:cNvSpPr>
          <p:nvPr>
            <p:ph type="sldNum" sz="quarter" idx="12"/>
          </p:nvPr>
        </p:nvSpPr>
        <p:spPr/>
        <p:txBody>
          <a:bodyPr/>
          <a:lstStyle/>
          <a:p>
            <a:fld id="{D99BB9F6-CD38-42FF-8367-3396AECB40AF}" type="slidenum">
              <a:rPr lang="en-US" smtClean="0"/>
              <a:t>46</a:t>
            </a:fld>
            <a:endParaRPr lang="en-US"/>
          </a:p>
        </p:txBody>
      </p:sp>
      <p:sp>
        <p:nvSpPr>
          <p:cNvPr id="14" name="TextBox 13"/>
          <p:cNvSpPr txBox="1"/>
          <p:nvPr/>
        </p:nvSpPr>
        <p:spPr>
          <a:xfrm>
            <a:off x="0" y="5758004"/>
            <a:ext cx="2783647" cy="369332"/>
          </a:xfrm>
          <a:prstGeom prst="rect">
            <a:avLst/>
          </a:prstGeom>
          <a:noFill/>
        </p:spPr>
        <p:txBody>
          <a:bodyPr wrap="none" rtlCol="0">
            <a:spAutoFit/>
          </a:bodyPr>
          <a:lstStyle/>
          <a:p>
            <a:r>
              <a:rPr lang="en-US" dirty="0" smtClean="0"/>
              <a:t>Includes 20% Power Margin</a:t>
            </a:r>
            <a:endParaRPr lang="en-US" dirty="0"/>
          </a:p>
        </p:txBody>
      </p:sp>
      <p:cxnSp>
        <p:nvCxnSpPr>
          <p:cNvPr id="5" name="Straight Connector 4"/>
          <p:cNvCxnSpPr/>
          <p:nvPr/>
        </p:nvCxnSpPr>
        <p:spPr>
          <a:xfrm flipV="1">
            <a:off x="10183280" y="2117015"/>
            <a:ext cx="0" cy="1068309"/>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sp>
        <p:nvSpPr>
          <p:cNvPr id="7" name="Rectangle 6"/>
          <p:cNvSpPr/>
          <p:nvPr/>
        </p:nvSpPr>
        <p:spPr>
          <a:xfrm>
            <a:off x="9872137" y="1556513"/>
            <a:ext cx="1970604" cy="584775"/>
          </a:xfrm>
          <a:prstGeom prst="rect">
            <a:avLst/>
          </a:prstGeom>
          <a:ln w="76200" cmpd="sng">
            <a:solidFill>
              <a:srgbClr val="FF0000"/>
            </a:solidFill>
          </a:ln>
          <a:effectLst/>
        </p:spPr>
        <p:txBody>
          <a:bodyPr wrap="none">
            <a:spAutoFit/>
          </a:bodyPr>
          <a:lstStyle/>
          <a:p>
            <a:r>
              <a:rPr lang="en-US" sz="3200" dirty="0" smtClean="0">
                <a:ln w="12700">
                  <a:solidFill>
                    <a:schemeClr val="tx2">
                      <a:satMod val="155000"/>
                    </a:schemeClr>
                  </a:solidFill>
                  <a:prstDash val="solid"/>
                </a:ln>
                <a:solidFill>
                  <a:srgbClr val="000000"/>
                </a:solidFill>
                <a:effectLst/>
              </a:rPr>
              <a:t>104 Watts </a:t>
            </a:r>
            <a:endParaRPr lang="en-US" sz="3200" dirty="0">
              <a:ln w="12700">
                <a:solidFill>
                  <a:schemeClr val="tx2">
                    <a:satMod val="155000"/>
                  </a:schemeClr>
                </a:solidFill>
                <a:prstDash val="solid"/>
              </a:ln>
              <a:solidFill>
                <a:srgbClr val="000000"/>
              </a:solidFill>
              <a:effectLst/>
            </a:endParaRPr>
          </a:p>
        </p:txBody>
      </p:sp>
    </p:spTree>
    <p:extLst>
      <p:ext uri="{BB962C8B-B14F-4D97-AF65-F5344CB8AC3E}">
        <p14:creationId xmlns:p14="http://schemas.microsoft.com/office/powerpoint/2010/main" val="167016118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a:t>
            </a:r>
            <a:r>
              <a:rPr lang="en-US" dirty="0"/>
              <a:t>Control</a:t>
            </a:r>
          </a:p>
        </p:txBody>
      </p:sp>
      <p:sp>
        <p:nvSpPr>
          <p:cNvPr id="4" name="Content Placeholder 3"/>
          <p:cNvSpPr>
            <a:spLocks noGrp="1"/>
          </p:cNvSpPr>
          <p:nvPr>
            <p:ph sz="half" idx="2"/>
          </p:nvPr>
        </p:nvSpPr>
        <p:spPr>
          <a:xfrm>
            <a:off x="1069668" y="1573161"/>
            <a:ext cx="5157787" cy="4616502"/>
          </a:xfrm>
        </p:spPr>
        <p:txBody>
          <a:bodyPr>
            <a:normAutofit/>
          </a:bodyPr>
          <a:lstStyle/>
          <a:p>
            <a:pPr marL="0" indent="0">
              <a:buNone/>
            </a:pPr>
            <a:r>
              <a:rPr lang="en-US" b="1" dirty="0"/>
              <a:t>LabVIEW GUI</a:t>
            </a:r>
          </a:p>
          <a:p>
            <a:r>
              <a:rPr lang="en-US" dirty="0" smtClean="0">
                <a:solidFill>
                  <a:srgbClr val="FF0000"/>
                </a:solidFill>
              </a:rPr>
              <a:t>User control </a:t>
            </a:r>
            <a:r>
              <a:rPr lang="en-US" dirty="0" smtClean="0"/>
              <a:t>of system</a:t>
            </a:r>
          </a:p>
          <a:p>
            <a:pPr lvl="1"/>
            <a:r>
              <a:rPr lang="en-US" sz="2800" dirty="0" smtClean="0"/>
              <a:t>Target temp </a:t>
            </a:r>
            <a:r>
              <a:rPr lang="en-US" sz="2800" dirty="0" err="1"/>
              <a:t>s</a:t>
            </a:r>
            <a:r>
              <a:rPr lang="en-US" sz="2800" dirty="0" err="1" smtClean="0"/>
              <a:t>etpoint</a:t>
            </a:r>
            <a:endParaRPr lang="en-US" sz="2800" dirty="0" smtClean="0"/>
          </a:p>
          <a:p>
            <a:pPr lvl="1"/>
            <a:r>
              <a:rPr lang="en-US" sz="2800" dirty="0" smtClean="0"/>
              <a:t>Distance </a:t>
            </a:r>
            <a:r>
              <a:rPr lang="en-US" sz="2800" dirty="0" err="1"/>
              <a:t>s</a:t>
            </a:r>
            <a:r>
              <a:rPr lang="en-US" sz="2800" dirty="0" err="1" smtClean="0"/>
              <a:t>etpoint</a:t>
            </a:r>
            <a:endParaRPr lang="en-US" sz="2800" dirty="0" smtClean="0"/>
          </a:p>
          <a:p>
            <a:pPr lvl="1"/>
            <a:r>
              <a:rPr lang="en-US" sz="2800" dirty="0" smtClean="0"/>
              <a:t>Target wheel </a:t>
            </a:r>
            <a:r>
              <a:rPr lang="en-US" sz="2800" dirty="0"/>
              <a:t>p</a:t>
            </a:r>
            <a:r>
              <a:rPr lang="en-US" sz="2800" dirty="0" smtClean="0"/>
              <a:t>osition </a:t>
            </a:r>
            <a:r>
              <a:rPr lang="en-US" sz="2800" dirty="0" err="1"/>
              <a:t>s</a:t>
            </a:r>
            <a:r>
              <a:rPr lang="en-US" sz="2800" dirty="0" err="1" smtClean="0"/>
              <a:t>etpoint</a:t>
            </a:r>
            <a:endParaRPr lang="en-US" sz="2800" dirty="0" smtClean="0"/>
          </a:p>
          <a:p>
            <a:r>
              <a:rPr lang="en-US" dirty="0" smtClean="0"/>
              <a:t>Record data</a:t>
            </a:r>
          </a:p>
          <a:p>
            <a:r>
              <a:rPr lang="en-US" dirty="0" smtClean="0"/>
              <a:t>Provide feedback to user</a:t>
            </a:r>
          </a:p>
          <a:p>
            <a:r>
              <a:rPr lang="en-US" dirty="0" smtClean="0"/>
              <a:t>Automate testing</a:t>
            </a:r>
            <a:endParaRPr lang="en-US" dirty="0"/>
          </a:p>
        </p:txBody>
      </p:sp>
      <p:sp>
        <p:nvSpPr>
          <p:cNvPr id="6" name="Content Placeholder 5"/>
          <p:cNvSpPr>
            <a:spLocks noGrp="1"/>
          </p:cNvSpPr>
          <p:nvPr>
            <p:ph sz="quarter" idx="4"/>
          </p:nvPr>
        </p:nvSpPr>
        <p:spPr>
          <a:xfrm>
            <a:off x="6457335" y="1573161"/>
            <a:ext cx="5183188" cy="3684588"/>
          </a:xfrm>
        </p:spPr>
        <p:txBody>
          <a:bodyPr/>
          <a:lstStyle/>
          <a:p>
            <a:pPr marL="0" indent="0">
              <a:buNone/>
            </a:pPr>
            <a:r>
              <a:rPr lang="en-US" b="1" dirty="0"/>
              <a:t>Embedded Firmware</a:t>
            </a:r>
          </a:p>
          <a:p>
            <a:r>
              <a:rPr lang="en-US" dirty="0" smtClean="0">
                <a:solidFill>
                  <a:srgbClr val="FF0000"/>
                </a:solidFill>
              </a:rPr>
              <a:t>Realize control loops</a:t>
            </a:r>
            <a:endParaRPr lang="en-US" dirty="0">
              <a:solidFill>
                <a:srgbClr val="FF0000"/>
              </a:solidFill>
            </a:endParaRPr>
          </a:p>
          <a:p>
            <a:r>
              <a:rPr lang="en-US" dirty="0" smtClean="0"/>
              <a:t>Data acquisition</a:t>
            </a:r>
          </a:p>
          <a:p>
            <a:endParaRPr lang="en-US" dirty="0"/>
          </a:p>
        </p:txBody>
      </p:sp>
      <p:sp>
        <p:nvSpPr>
          <p:cNvPr id="7" name="Date Placeholder 6"/>
          <p:cNvSpPr>
            <a:spLocks noGrp="1"/>
          </p:cNvSpPr>
          <p:nvPr>
            <p:ph type="dt" sz="half" idx="10"/>
          </p:nvPr>
        </p:nvSpPr>
        <p:spPr/>
        <p:txBody>
          <a:bodyPr/>
          <a:lstStyle/>
          <a:p>
            <a:fld id="{AAE1CDF7-7297-445A-8130-104E41AAAA13}" type="datetime4">
              <a:rPr lang="en-US" smtClean="0"/>
              <a:t>October 13, 2014</a:t>
            </a:fld>
            <a:endParaRPr lang="en-US"/>
          </a:p>
        </p:txBody>
      </p:sp>
      <p:sp>
        <p:nvSpPr>
          <p:cNvPr id="8" name="Slide Number Placeholder 7"/>
          <p:cNvSpPr>
            <a:spLocks noGrp="1"/>
          </p:cNvSpPr>
          <p:nvPr>
            <p:ph type="sldNum" sz="quarter" idx="12"/>
          </p:nvPr>
        </p:nvSpPr>
        <p:spPr/>
        <p:txBody>
          <a:bodyPr/>
          <a:lstStyle/>
          <a:p>
            <a:fld id="{D99BB9F6-CD38-42FF-8367-3396AECB40AF}" type="slidenum">
              <a:rPr lang="en-US" smtClean="0"/>
              <a:t>47</a:t>
            </a:fld>
            <a:endParaRPr lang="en-US"/>
          </a:p>
        </p:txBody>
      </p:sp>
      <p:graphicFrame>
        <p:nvGraphicFramePr>
          <p:cNvPr id="9" name="Content Placeholder 6"/>
          <p:cNvGraphicFramePr>
            <a:graphicFrameLocks/>
          </p:cNvGraphicFramePr>
          <p:nvPr>
            <p:extLst/>
          </p:nvPr>
        </p:nvGraphicFramePr>
        <p:xfrm>
          <a:off x="1621466" y="5964866"/>
          <a:ext cx="9430311" cy="9781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7426016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Overview</a:t>
            </a:r>
            <a:endParaRPr lang="en-US" dirty="0"/>
          </a:p>
        </p:txBody>
      </p:sp>
      <p:graphicFrame>
        <p:nvGraphicFramePr>
          <p:cNvPr id="5" name="Content Placeholder 6"/>
          <p:cNvGraphicFramePr>
            <a:graphicFrameLocks/>
          </p:cNvGraphicFramePr>
          <p:nvPr>
            <p:extLst/>
          </p:nvPr>
        </p:nvGraphicFramePr>
        <p:xfrm>
          <a:off x="1621466" y="5964866"/>
          <a:ext cx="9430311" cy="9781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Date Placeholder 5"/>
          <p:cNvSpPr>
            <a:spLocks noGrp="1"/>
          </p:cNvSpPr>
          <p:nvPr>
            <p:ph type="dt" sz="half" idx="10"/>
          </p:nvPr>
        </p:nvSpPr>
        <p:spPr/>
        <p:txBody>
          <a:bodyPr/>
          <a:lstStyle/>
          <a:p>
            <a:fld id="{FF7BDBB6-DF60-4412-9835-9FBEA2105B28}" type="datetime4">
              <a:rPr lang="en-US" smtClean="0"/>
              <a:t>October 13, 2014</a:t>
            </a:fld>
            <a:endParaRPr lang="en-US"/>
          </a:p>
        </p:txBody>
      </p:sp>
      <p:sp>
        <p:nvSpPr>
          <p:cNvPr id="7" name="Slide Number Placeholder 6"/>
          <p:cNvSpPr>
            <a:spLocks noGrp="1"/>
          </p:cNvSpPr>
          <p:nvPr>
            <p:ph type="sldNum" sz="quarter" idx="12"/>
          </p:nvPr>
        </p:nvSpPr>
        <p:spPr/>
        <p:txBody>
          <a:bodyPr/>
          <a:lstStyle/>
          <a:p>
            <a:fld id="{D99BB9F6-CD38-42FF-8367-3396AECB40AF}" type="slidenum">
              <a:rPr lang="en-US" smtClean="0"/>
              <a:t>48</a:t>
            </a:fld>
            <a:endParaRPr lang="en-US"/>
          </a:p>
        </p:txBody>
      </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6800" y="1007973"/>
            <a:ext cx="10678398" cy="5096048"/>
          </a:xfrm>
          <a:prstGeom prst="rect">
            <a:avLst/>
          </a:prstGeom>
        </p:spPr>
      </p:pic>
    </p:spTree>
    <p:extLst>
      <p:ext uri="{BB962C8B-B14F-4D97-AF65-F5344CB8AC3E}">
        <p14:creationId xmlns:p14="http://schemas.microsoft.com/office/powerpoint/2010/main" val="319966880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ntrol__Software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2098" y="1021334"/>
            <a:ext cx="9728200" cy="5041203"/>
          </a:xfrm>
          <a:prstGeom prst="rect">
            <a:avLst/>
          </a:prstGeom>
        </p:spPr>
      </p:pic>
      <p:sp>
        <p:nvSpPr>
          <p:cNvPr id="2" name="Title 1"/>
          <p:cNvSpPr>
            <a:spLocks noGrp="1"/>
          </p:cNvSpPr>
          <p:nvPr>
            <p:ph type="title"/>
          </p:nvPr>
        </p:nvSpPr>
        <p:spPr/>
        <p:txBody>
          <a:bodyPr/>
          <a:lstStyle/>
          <a:p>
            <a:r>
              <a:rPr lang="en-US" dirty="0" smtClean="0"/>
              <a:t>Control Interface Mockup</a:t>
            </a:r>
            <a:endParaRPr lang="en-US" dirty="0"/>
          </a:p>
        </p:txBody>
      </p:sp>
      <p:graphicFrame>
        <p:nvGraphicFramePr>
          <p:cNvPr id="5" name="Content Placeholder 6"/>
          <p:cNvGraphicFramePr>
            <a:graphicFrameLocks/>
          </p:cNvGraphicFramePr>
          <p:nvPr>
            <p:extLst/>
          </p:nvPr>
        </p:nvGraphicFramePr>
        <p:xfrm>
          <a:off x="1621466" y="5964866"/>
          <a:ext cx="9430311" cy="9781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p:cNvSpPr>
            <a:spLocks noGrp="1"/>
          </p:cNvSpPr>
          <p:nvPr>
            <p:ph type="dt" sz="half" idx="10"/>
          </p:nvPr>
        </p:nvSpPr>
        <p:spPr/>
        <p:txBody>
          <a:bodyPr/>
          <a:lstStyle/>
          <a:p>
            <a:fld id="{C201A5FA-D646-4895-B5AB-91D92C16FC46}" type="datetime4">
              <a:rPr lang="en-US" smtClean="0"/>
              <a:t>October 13, 2014</a:t>
            </a:fld>
            <a:endParaRPr lang="en-US"/>
          </a:p>
        </p:txBody>
      </p:sp>
      <p:sp>
        <p:nvSpPr>
          <p:cNvPr id="6" name="Slide Number Placeholder 5"/>
          <p:cNvSpPr>
            <a:spLocks noGrp="1"/>
          </p:cNvSpPr>
          <p:nvPr>
            <p:ph type="sldNum" sz="quarter" idx="12"/>
          </p:nvPr>
        </p:nvSpPr>
        <p:spPr/>
        <p:txBody>
          <a:bodyPr/>
          <a:lstStyle/>
          <a:p>
            <a:fld id="{D99BB9F6-CD38-42FF-8367-3396AECB40AF}" type="slidenum">
              <a:rPr lang="en-US" smtClean="0"/>
              <a:t>49</a:t>
            </a:fld>
            <a:endParaRPr lang="en-US"/>
          </a:p>
        </p:txBody>
      </p:sp>
      <p:sp>
        <p:nvSpPr>
          <p:cNvPr id="7" name="Rectangle 6"/>
          <p:cNvSpPr/>
          <p:nvPr/>
        </p:nvSpPr>
        <p:spPr>
          <a:xfrm>
            <a:off x="1400854" y="2186705"/>
            <a:ext cx="9661954" cy="2658088"/>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409239" y="990420"/>
            <a:ext cx="2256544" cy="1117720"/>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695647" y="982053"/>
            <a:ext cx="4015587" cy="1126087"/>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7776696" y="1296309"/>
            <a:ext cx="1585327" cy="369332"/>
          </a:xfrm>
          <a:prstGeom prst="rect">
            <a:avLst/>
          </a:prstGeom>
          <a:noFill/>
        </p:spPr>
        <p:txBody>
          <a:bodyPr wrap="none" rtlCol="0">
            <a:spAutoFit/>
          </a:bodyPr>
          <a:lstStyle/>
          <a:p>
            <a:r>
              <a:rPr lang="en-US" b="1" dirty="0" smtClean="0">
                <a:solidFill>
                  <a:srgbClr val="FF0000"/>
                </a:solidFill>
              </a:rPr>
              <a:t>User Feedback</a:t>
            </a:r>
            <a:endParaRPr lang="en-US" b="1" dirty="0">
              <a:solidFill>
                <a:srgbClr val="FF0000"/>
              </a:solidFill>
            </a:endParaRPr>
          </a:p>
        </p:txBody>
      </p:sp>
      <p:sp>
        <p:nvSpPr>
          <p:cNvPr id="12" name="TextBox 11"/>
          <p:cNvSpPr txBox="1"/>
          <p:nvPr/>
        </p:nvSpPr>
        <p:spPr>
          <a:xfrm>
            <a:off x="0" y="1343956"/>
            <a:ext cx="1191064" cy="369332"/>
          </a:xfrm>
          <a:prstGeom prst="rect">
            <a:avLst/>
          </a:prstGeom>
          <a:noFill/>
        </p:spPr>
        <p:txBody>
          <a:bodyPr wrap="none" rtlCol="0">
            <a:spAutoFit/>
          </a:bodyPr>
          <a:lstStyle/>
          <a:p>
            <a:r>
              <a:rPr lang="en-US" b="1" dirty="0" smtClean="0">
                <a:solidFill>
                  <a:srgbClr val="FF0000"/>
                </a:solidFill>
              </a:rPr>
              <a:t>User Input</a:t>
            </a:r>
            <a:endParaRPr lang="en-US" b="1" dirty="0">
              <a:solidFill>
                <a:srgbClr val="FF0000"/>
              </a:solidFill>
            </a:endParaRPr>
          </a:p>
        </p:txBody>
      </p:sp>
      <p:sp>
        <p:nvSpPr>
          <p:cNvPr id="13" name="TextBox 12"/>
          <p:cNvSpPr txBox="1"/>
          <p:nvPr/>
        </p:nvSpPr>
        <p:spPr>
          <a:xfrm>
            <a:off x="9801262" y="1810612"/>
            <a:ext cx="1915571" cy="369332"/>
          </a:xfrm>
          <a:prstGeom prst="rect">
            <a:avLst/>
          </a:prstGeom>
          <a:noFill/>
        </p:spPr>
        <p:txBody>
          <a:bodyPr wrap="none" rtlCol="0">
            <a:spAutoFit/>
          </a:bodyPr>
          <a:lstStyle/>
          <a:p>
            <a:r>
              <a:rPr lang="en-US" b="1" dirty="0" smtClean="0">
                <a:solidFill>
                  <a:srgbClr val="FF0000"/>
                </a:solidFill>
              </a:rPr>
              <a:t>Data Visualization</a:t>
            </a:r>
            <a:endParaRPr lang="en-US" b="1" dirty="0">
              <a:solidFill>
                <a:srgbClr val="FF0000"/>
              </a:solidFill>
            </a:endParaRPr>
          </a:p>
        </p:txBody>
      </p:sp>
      <p:sp>
        <p:nvSpPr>
          <p:cNvPr id="14" name="TextBox 13"/>
          <p:cNvSpPr txBox="1"/>
          <p:nvPr/>
        </p:nvSpPr>
        <p:spPr>
          <a:xfrm>
            <a:off x="5795086" y="5162685"/>
            <a:ext cx="1792152" cy="369332"/>
          </a:xfrm>
          <a:prstGeom prst="rect">
            <a:avLst/>
          </a:prstGeom>
          <a:noFill/>
        </p:spPr>
        <p:txBody>
          <a:bodyPr wrap="none" rtlCol="0">
            <a:spAutoFit/>
          </a:bodyPr>
          <a:lstStyle/>
          <a:p>
            <a:r>
              <a:rPr lang="en-US" b="1" dirty="0" smtClean="0">
                <a:solidFill>
                  <a:srgbClr val="FF0000"/>
                </a:solidFill>
              </a:rPr>
              <a:t>Test Automation</a:t>
            </a:r>
            <a:endParaRPr lang="en-US" b="1" dirty="0">
              <a:solidFill>
                <a:srgbClr val="FF0000"/>
              </a:solidFill>
            </a:endParaRPr>
          </a:p>
        </p:txBody>
      </p:sp>
      <p:sp>
        <p:nvSpPr>
          <p:cNvPr id="15" name="TextBox 14"/>
          <p:cNvSpPr txBox="1"/>
          <p:nvPr/>
        </p:nvSpPr>
        <p:spPr>
          <a:xfrm>
            <a:off x="5855841" y="5694812"/>
            <a:ext cx="1363061" cy="369332"/>
          </a:xfrm>
          <a:prstGeom prst="rect">
            <a:avLst/>
          </a:prstGeom>
          <a:noFill/>
        </p:spPr>
        <p:txBody>
          <a:bodyPr wrap="none" rtlCol="0">
            <a:spAutoFit/>
          </a:bodyPr>
          <a:lstStyle/>
          <a:p>
            <a:r>
              <a:rPr lang="en-US" b="1" dirty="0" smtClean="0">
                <a:solidFill>
                  <a:srgbClr val="FF0000"/>
                </a:solidFill>
              </a:rPr>
              <a:t>Record Data</a:t>
            </a:r>
            <a:endParaRPr lang="en-US" b="1" dirty="0">
              <a:solidFill>
                <a:srgbClr val="FF0000"/>
              </a:solidFill>
            </a:endParaRPr>
          </a:p>
        </p:txBody>
      </p:sp>
    </p:spTree>
    <p:extLst>
      <p:ext uri="{BB962C8B-B14F-4D97-AF65-F5344CB8AC3E}">
        <p14:creationId xmlns:p14="http://schemas.microsoft.com/office/powerpoint/2010/main" val="361817460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5118"/>
            <a:ext cx="8229600" cy="1143000"/>
          </a:xfrm>
        </p:spPr>
        <p:txBody>
          <a:bodyPr/>
          <a:lstStyle/>
          <a:p>
            <a:r>
              <a:rPr lang="en-US" smtClean="0"/>
              <a:t>Motivation</a:t>
            </a:r>
            <a:endParaRPr lang="en-US" dirty="0"/>
          </a:p>
        </p:txBody>
      </p:sp>
      <p:graphicFrame>
        <p:nvGraphicFramePr>
          <p:cNvPr id="6" name="Content Placeholder 6"/>
          <p:cNvGraphicFramePr>
            <a:graphicFrameLocks/>
          </p:cNvGraphicFramePr>
          <p:nvPr>
            <p:extLst/>
          </p:nvPr>
        </p:nvGraphicFramePr>
        <p:xfrm>
          <a:off x="1621466" y="5964866"/>
          <a:ext cx="9430311" cy="9781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Date Placeholder 8"/>
          <p:cNvSpPr>
            <a:spLocks noGrp="1"/>
          </p:cNvSpPr>
          <p:nvPr>
            <p:ph type="dt" sz="half" idx="10"/>
          </p:nvPr>
        </p:nvSpPr>
        <p:spPr/>
        <p:txBody>
          <a:bodyPr/>
          <a:lstStyle/>
          <a:p>
            <a:fld id="{9A0D49D9-1C29-4B03-B448-0C74184B3331}" type="datetime4">
              <a:rPr lang="en-US" smtClean="0"/>
              <a:t>October 13, 2014</a:t>
            </a:fld>
            <a:endParaRPr lang="en-US"/>
          </a:p>
        </p:txBody>
      </p:sp>
      <p:sp>
        <p:nvSpPr>
          <p:cNvPr id="10" name="Slide Number Placeholder 9"/>
          <p:cNvSpPr>
            <a:spLocks noGrp="1"/>
          </p:cNvSpPr>
          <p:nvPr>
            <p:ph type="sldNum" sz="quarter" idx="12"/>
          </p:nvPr>
        </p:nvSpPr>
        <p:spPr/>
        <p:txBody>
          <a:bodyPr/>
          <a:lstStyle/>
          <a:p>
            <a:fld id="{D99BB9F6-CD38-42FF-8367-3396AECB40AF}" type="slidenum">
              <a:rPr lang="en-US" smtClean="0"/>
              <a:t>5</a:t>
            </a:fld>
            <a:endParaRPr lang="en-US"/>
          </a:p>
        </p:txBody>
      </p:sp>
      <p:sp>
        <p:nvSpPr>
          <p:cNvPr id="11" name="Content Placeholder 2"/>
          <p:cNvSpPr>
            <a:spLocks noGrp="1"/>
          </p:cNvSpPr>
          <p:nvPr>
            <p:ph idx="1"/>
          </p:nvPr>
        </p:nvSpPr>
        <p:spPr>
          <a:xfrm>
            <a:off x="359343" y="1042434"/>
            <a:ext cx="5736657" cy="3753086"/>
          </a:xfrm>
        </p:spPr>
        <p:txBody>
          <a:bodyPr>
            <a:noAutofit/>
          </a:bodyPr>
          <a:lstStyle/>
          <a:p>
            <a:r>
              <a:rPr lang="en-US" sz="2400" dirty="0" smtClean="0"/>
              <a:t>Reduce the need for the </a:t>
            </a:r>
            <a:r>
              <a:rPr lang="en-US" sz="2400" dirty="0"/>
              <a:t>complex wiring </a:t>
            </a:r>
            <a:r>
              <a:rPr lang="en-US" sz="2400" dirty="0" smtClean="0"/>
              <a:t>systems.</a:t>
            </a:r>
          </a:p>
          <a:p>
            <a:pPr lvl="2"/>
            <a:r>
              <a:rPr lang="en-US" sz="2400" b="1" dirty="0" smtClean="0"/>
              <a:t>Single </a:t>
            </a:r>
            <a:r>
              <a:rPr lang="en-US" sz="2400" b="1" dirty="0"/>
              <a:t>point failures</a:t>
            </a:r>
            <a:r>
              <a:rPr lang="en-US" sz="2400" dirty="0"/>
              <a:t>, expensive and time consuming reliability testing. </a:t>
            </a:r>
          </a:p>
          <a:p>
            <a:pPr marL="342900" lvl="1" indent="-342900">
              <a:buFont typeface="Arial"/>
              <a:buChar char="•"/>
            </a:pPr>
            <a:r>
              <a:rPr lang="en-US" dirty="0"/>
              <a:t>Inability of current sensors to record accurate temperature data where direct contact is not an option. </a:t>
            </a:r>
          </a:p>
          <a:p>
            <a:pPr marL="1200150" lvl="3" indent="-342900"/>
            <a:r>
              <a:rPr lang="en-US" sz="2400" b="1" dirty="0"/>
              <a:t>Mirrors</a:t>
            </a:r>
            <a:r>
              <a:rPr lang="en-US" sz="2400" dirty="0"/>
              <a:t> </a:t>
            </a:r>
            <a:r>
              <a:rPr lang="en-US" sz="2400" dirty="0" smtClean="0"/>
              <a:t>- Contact </a:t>
            </a:r>
            <a:r>
              <a:rPr lang="en-US" sz="2400" dirty="0"/>
              <a:t>sensors would mar and reduce the </a:t>
            </a:r>
            <a:r>
              <a:rPr lang="en-US" sz="2400" dirty="0" smtClean="0"/>
              <a:t>effectiveness </a:t>
            </a:r>
            <a:r>
              <a:rPr lang="en-US" sz="2400" dirty="0"/>
              <a:t>of the surface</a:t>
            </a:r>
            <a:r>
              <a:rPr lang="en-US" sz="2400" dirty="0" smtClean="0"/>
              <a:t>.</a:t>
            </a:r>
            <a:endParaRPr lang="en-US" dirty="0" smtClean="0"/>
          </a:p>
          <a:p>
            <a:pPr marL="0" indent="0">
              <a:buNone/>
            </a:pPr>
            <a:endParaRPr lang="en-US" dirty="0"/>
          </a:p>
        </p:txBody>
      </p:sp>
      <p:pic>
        <p:nvPicPr>
          <p:cNvPr id="12" name="Picture 11" descr="03.jpg"/>
          <p:cNvPicPr>
            <a:picLocks noChangeAspect="1"/>
          </p:cNvPicPr>
          <p:nvPr/>
        </p:nvPicPr>
        <p:blipFill rotWithShape="1">
          <a:blip r:embed="rId8">
            <a:extLst>
              <a:ext uri="{28A0092B-C50C-407E-A947-70E740481C1C}">
                <a14:useLocalDpi xmlns:a14="http://schemas.microsoft.com/office/drawing/2010/main" val="0"/>
              </a:ext>
            </a:extLst>
          </a:blip>
          <a:srcRect l="12395" r="12405"/>
          <a:stretch/>
        </p:blipFill>
        <p:spPr>
          <a:xfrm>
            <a:off x="6096000" y="1042433"/>
            <a:ext cx="5236143" cy="3916647"/>
          </a:xfrm>
          <a:prstGeom prst="rect">
            <a:avLst/>
          </a:prstGeom>
        </p:spPr>
      </p:pic>
      <p:sp>
        <p:nvSpPr>
          <p:cNvPr id="13" name="Up Arrow 12"/>
          <p:cNvSpPr/>
          <p:nvPr/>
        </p:nvSpPr>
        <p:spPr>
          <a:xfrm>
            <a:off x="7477657" y="4060207"/>
            <a:ext cx="507066" cy="1737051"/>
          </a:xfrm>
          <a:prstGeom prst="upArrow">
            <a:avLst/>
          </a:prstGeom>
          <a:ln/>
        </p:spPr>
        <p:style>
          <a:lnRef idx="2">
            <a:schemeClr val="dk1">
              <a:shade val="50000"/>
            </a:schemeClr>
          </a:lnRef>
          <a:fillRef idx="1">
            <a:schemeClr val="dk1"/>
          </a:fillRef>
          <a:effectRef idx="0">
            <a:schemeClr val="dk1"/>
          </a:effectRef>
          <a:fontRef idx="minor">
            <a:schemeClr val="lt1"/>
          </a:fontRef>
        </p:style>
        <p:txBody>
          <a:bodyPr/>
          <a:lstStyle/>
          <a:p>
            <a:endParaRPr lang="en-US"/>
          </a:p>
        </p:txBody>
      </p:sp>
      <p:sp>
        <p:nvSpPr>
          <p:cNvPr id="14" name="TextBox 13"/>
          <p:cNvSpPr txBox="1"/>
          <p:nvPr/>
        </p:nvSpPr>
        <p:spPr>
          <a:xfrm>
            <a:off x="7984723" y="4957844"/>
            <a:ext cx="3600953" cy="1569660"/>
          </a:xfrm>
          <a:prstGeom prst="rect">
            <a:avLst/>
          </a:prstGeom>
          <a:noFill/>
        </p:spPr>
        <p:txBody>
          <a:bodyPr wrap="square" rtlCol="0">
            <a:spAutoFit/>
          </a:bodyPr>
          <a:lstStyle/>
          <a:p>
            <a:r>
              <a:rPr lang="en-US" sz="2400" dirty="0" smtClean="0"/>
              <a:t>MSL Mast </a:t>
            </a:r>
            <a:r>
              <a:rPr lang="en-US" sz="2400" baseline="30000" dirty="0" smtClean="0"/>
              <a:t>[2]</a:t>
            </a:r>
          </a:p>
          <a:p>
            <a:r>
              <a:rPr lang="en-US" sz="2400" dirty="0" smtClean="0"/>
              <a:t>Multiple wires spanning over moveable joints. </a:t>
            </a:r>
          </a:p>
          <a:p>
            <a:endParaRPr lang="en-US" sz="2400" dirty="0"/>
          </a:p>
        </p:txBody>
      </p:sp>
      <p:sp>
        <p:nvSpPr>
          <p:cNvPr id="3" name="Rectangle 2"/>
          <p:cNvSpPr/>
          <p:nvPr/>
        </p:nvSpPr>
        <p:spPr>
          <a:xfrm>
            <a:off x="241300" y="4928732"/>
            <a:ext cx="5638800" cy="954107"/>
          </a:xfrm>
          <a:prstGeom prst="rect">
            <a:avLst/>
          </a:prstGeom>
          <a:ln w="76200">
            <a:solidFill>
              <a:srgbClr val="FF0000"/>
            </a:solidFill>
          </a:ln>
        </p:spPr>
        <p:txBody>
          <a:bodyPr wrap="square">
            <a:spAutoFit/>
          </a:bodyPr>
          <a:lstStyle/>
          <a:p>
            <a:pPr algn="ctr"/>
            <a:r>
              <a:rPr lang="en-US" sz="2800" dirty="0" smtClean="0"/>
              <a:t>Removes </a:t>
            </a:r>
            <a:r>
              <a:rPr lang="en-US" sz="2800" dirty="0"/>
              <a:t>need for </a:t>
            </a:r>
            <a:r>
              <a:rPr lang="en-US" sz="2800" dirty="0" smtClean="0"/>
              <a:t>contact temperature </a:t>
            </a:r>
            <a:r>
              <a:rPr lang="en-US" sz="2800" dirty="0"/>
              <a:t>sensing on m</a:t>
            </a:r>
            <a:r>
              <a:rPr lang="en-US" sz="2800" dirty="0" smtClean="0"/>
              <a:t>oving parts</a:t>
            </a:r>
            <a:endParaRPr lang="en-US" sz="2800" dirty="0"/>
          </a:p>
        </p:txBody>
      </p:sp>
    </p:spTree>
    <p:extLst>
      <p:ext uri="{BB962C8B-B14F-4D97-AF65-F5344CB8AC3E}">
        <p14:creationId xmlns:p14="http://schemas.microsoft.com/office/powerpoint/2010/main" val="338530599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2633" y="2126513"/>
            <a:ext cx="9938902" cy="1846558"/>
          </a:xfrm>
        </p:spPr>
        <p:txBody>
          <a:bodyPr>
            <a:normAutofit/>
          </a:bodyPr>
          <a:lstStyle/>
          <a:p>
            <a:r>
              <a:rPr lang="en-US" sz="5400" dirty="0" smtClean="0"/>
              <a:t>Summary</a:t>
            </a:r>
            <a:endParaRPr lang="en-US" sz="5400" dirty="0"/>
          </a:p>
        </p:txBody>
      </p:sp>
      <p:sp>
        <p:nvSpPr>
          <p:cNvPr id="5" name="Slide Number Placeholder 4"/>
          <p:cNvSpPr>
            <a:spLocks noGrp="1"/>
          </p:cNvSpPr>
          <p:nvPr>
            <p:ph type="sldNum" sz="quarter" idx="12"/>
          </p:nvPr>
        </p:nvSpPr>
        <p:spPr>
          <a:xfrm>
            <a:off x="9525000" y="6313967"/>
            <a:ext cx="2400945" cy="365125"/>
          </a:xfrm>
        </p:spPr>
        <p:txBody>
          <a:bodyPr/>
          <a:lstStyle/>
          <a:p>
            <a:fld id="{D99BB9F6-CD38-42FF-8367-3396AECB40AF}" type="slidenum">
              <a:rPr lang="en-US" smtClean="0"/>
              <a:t>50</a:t>
            </a:fld>
            <a:endParaRPr lang="en-US" dirty="0"/>
          </a:p>
        </p:txBody>
      </p:sp>
      <p:sp>
        <p:nvSpPr>
          <p:cNvPr id="6" name="Date Placeholder 5"/>
          <p:cNvSpPr>
            <a:spLocks noGrp="1"/>
          </p:cNvSpPr>
          <p:nvPr>
            <p:ph type="dt" sz="half" idx="10"/>
          </p:nvPr>
        </p:nvSpPr>
        <p:spPr>
          <a:xfrm>
            <a:off x="121798" y="6371523"/>
            <a:ext cx="2396346" cy="365125"/>
          </a:xfrm>
        </p:spPr>
        <p:txBody>
          <a:bodyPr/>
          <a:lstStyle/>
          <a:p>
            <a:fld id="{0E09C973-4501-49A9-B0CB-68B18F7E1EC9}" type="datetime4">
              <a:rPr lang="en-US" smtClean="0"/>
              <a:t>October 13, 2014</a:t>
            </a:fld>
            <a:endParaRPr lang="en-US" dirty="0"/>
          </a:p>
        </p:txBody>
      </p:sp>
      <p:graphicFrame>
        <p:nvGraphicFramePr>
          <p:cNvPr id="8" name="Content Placeholder 6"/>
          <p:cNvGraphicFramePr>
            <a:graphicFrameLocks/>
          </p:cNvGraphicFramePr>
          <p:nvPr>
            <p:extLst/>
          </p:nvPr>
        </p:nvGraphicFramePr>
        <p:xfrm>
          <a:off x="1621466" y="5964866"/>
          <a:ext cx="9430311" cy="9781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408768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2075" y="1258172"/>
            <a:ext cx="9147850" cy="4214154"/>
          </a:xfrm>
        </p:spPr>
        <p:txBody>
          <a:bodyPr>
            <a:noAutofit/>
          </a:bodyPr>
          <a:lstStyle/>
          <a:p>
            <a:pPr marL="0" indent="0">
              <a:buNone/>
            </a:pPr>
            <a:r>
              <a:rPr lang="en-US" dirty="0" smtClean="0"/>
              <a:t>Integration is critical as it drives:</a:t>
            </a:r>
          </a:p>
          <a:p>
            <a:pPr marL="0" indent="0">
              <a:buNone/>
            </a:pPr>
            <a:endParaRPr lang="en-US" dirty="0" smtClean="0"/>
          </a:p>
          <a:p>
            <a:pPr lvl="1"/>
            <a:r>
              <a:rPr lang="en-US" sz="2800" dirty="0" smtClean="0"/>
              <a:t>Financial budget</a:t>
            </a:r>
          </a:p>
          <a:p>
            <a:pPr lvl="2"/>
            <a:r>
              <a:rPr lang="en-US" sz="2400" dirty="0"/>
              <a:t>All materials entering the thermal vacuum chamber must meet Ball Aerospace’s </a:t>
            </a:r>
            <a:r>
              <a:rPr lang="en-US" sz="2400" b="1" dirty="0" smtClean="0">
                <a:solidFill>
                  <a:srgbClr val="FF0000"/>
                </a:solidFill>
              </a:rPr>
              <a:t>outgassing specifications</a:t>
            </a:r>
            <a:r>
              <a:rPr lang="en-US" sz="2400" dirty="0" smtClean="0"/>
              <a:t>.</a:t>
            </a:r>
          </a:p>
          <a:p>
            <a:pPr lvl="2"/>
            <a:endParaRPr lang="en-US" sz="2400" dirty="0" smtClean="0"/>
          </a:p>
          <a:p>
            <a:pPr lvl="1"/>
            <a:r>
              <a:rPr lang="en-US" sz="2800" dirty="0" smtClean="0"/>
              <a:t>Test procedure</a:t>
            </a:r>
          </a:p>
          <a:p>
            <a:pPr lvl="2"/>
            <a:r>
              <a:rPr lang="en-US" sz="2400" dirty="0"/>
              <a:t>Tests </a:t>
            </a:r>
            <a:r>
              <a:rPr lang="en-US" sz="2400" dirty="0" smtClean="0"/>
              <a:t>must complete </a:t>
            </a:r>
            <a:r>
              <a:rPr lang="en-US" sz="2400" dirty="0"/>
              <a:t>in a </a:t>
            </a:r>
            <a:r>
              <a:rPr lang="en-US" sz="2400" b="1" dirty="0">
                <a:solidFill>
                  <a:srgbClr val="FF0000"/>
                </a:solidFill>
              </a:rPr>
              <a:t>12 hour</a:t>
            </a:r>
            <a:r>
              <a:rPr lang="en-US" sz="2400" dirty="0"/>
              <a:t> thermal vacuum testing </a:t>
            </a:r>
            <a:r>
              <a:rPr lang="en-US" sz="2400" dirty="0" smtClean="0"/>
              <a:t>window.</a:t>
            </a:r>
            <a:endParaRPr lang="en-US" sz="2400" dirty="0"/>
          </a:p>
          <a:p>
            <a:pPr marL="1314450" lvl="3" indent="0">
              <a:buNone/>
            </a:pPr>
            <a:r>
              <a:rPr lang="en-US" sz="2000" dirty="0"/>
              <a:t/>
            </a:r>
            <a:br>
              <a:rPr lang="en-US" sz="2000" dirty="0"/>
            </a:br>
            <a:endParaRPr lang="en-US" sz="2000" dirty="0"/>
          </a:p>
          <a:p>
            <a:pPr lvl="2"/>
            <a:endParaRPr lang="en-US" dirty="0"/>
          </a:p>
        </p:txBody>
      </p:sp>
      <p:sp>
        <p:nvSpPr>
          <p:cNvPr id="4" name="Title 1"/>
          <p:cNvSpPr>
            <a:spLocks noGrp="1"/>
          </p:cNvSpPr>
          <p:nvPr>
            <p:ph type="title"/>
          </p:nvPr>
        </p:nvSpPr>
        <p:spPr>
          <a:xfrm>
            <a:off x="1981200" y="0"/>
            <a:ext cx="8229600" cy="1143000"/>
          </a:xfrm>
        </p:spPr>
        <p:txBody>
          <a:bodyPr/>
          <a:lstStyle/>
          <a:p>
            <a:r>
              <a:rPr lang="en-US" dirty="0" smtClean="0">
                <a:latin typeface="+mn-lt"/>
              </a:rPr>
              <a:t>CPFE.5 TVAC Integration</a:t>
            </a:r>
            <a:endParaRPr lang="en-US" dirty="0">
              <a:latin typeface="+mn-lt"/>
            </a:endParaRPr>
          </a:p>
        </p:txBody>
      </p:sp>
      <p:graphicFrame>
        <p:nvGraphicFramePr>
          <p:cNvPr id="5" name="Content Placeholder 6"/>
          <p:cNvGraphicFramePr>
            <a:graphicFrameLocks/>
          </p:cNvGraphicFramePr>
          <p:nvPr>
            <p:extLst/>
          </p:nvPr>
        </p:nvGraphicFramePr>
        <p:xfrm>
          <a:off x="1621466" y="5964866"/>
          <a:ext cx="9430311" cy="9781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Date Placeholder 1"/>
          <p:cNvSpPr>
            <a:spLocks noGrp="1"/>
          </p:cNvSpPr>
          <p:nvPr>
            <p:ph type="dt" sz="half" idx="10"/>
          </p:nvPr>
        </p:nvSpPr>
        <p:spPr/>
        <p:txBody>
          <a:bodyPr/>
          <a:lstStyle/>
          <a:p>
            <a:fld id="{D1A8552D-950F-453A-A404-4A35985ECE1E}" type="datetime4">
              <a:rPr lang="en-US" smtClean="0"/>
              <a:t>October 13, 2014</a:t>
            </a:fld>
            <a:endParaRPr lang="en-US"/>
          </a:p>
        </p:txBody>
      </p:sp>
      <p:sp>
        <p:nvSpPr>
          <p:cNvPr id="6" name="Slide Number Placeholder 5"/>
          <p:cNvSpPr>
            <a:spLocks noGrp="1"/>
          </p:cNvSpPr>
          <p:nvPr>
            <p:ph type="sldNum" sz="quarter" idx="12"/>
          </p:nvPr>
        </p:nvSpPr>
        <p:spPr/>
        <p:txBody>
          <a:bodyPr/>
          <a:lstStyle/>
          <a:p>
            <a:fld id="{D99BB9F6-CD38-42FF-8367-3396AECB40AF}" type="slidenum">
              <a:rPr lang="en-US" smtClean="0"/>
              <a:t>51</a:t>
            </a:fld>
            <a:endParaRPr lang="en-US"/>
          </a:p>
        </p:txBody>
      </p:sp>
    </p:spTree>
    <p:extLst>
      <p:ext uri="{BB962C8B-B14F-4D97-AF65-F5344CB8AC3E}">
        <p14:creationId xmlns:p14="http://schemas.microsoft.com/office/powerpoint/2010/main" val="225060881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0" y="877167"/>
            <a:ext cx="11685436" cy="5631248"/>
            <a:chOff x="0" y="808343"/>
            <a:chExt cx="11685436" cy="5631248"/>
          </a:xfrm>
        </p:grpSpPr>
        <p:pic>
          <p:nvPicPr>
            <p:cNvPr id="7" name="Picture 6"/>
            <p:cNvPicPr>
              <a:picLocks noChangeAspect="1"/>
            </p:cNvPicPr>
            <p:nvPr/>
          </p:nvPicPr>
          <p:blipFill>
            <a:blip r:embed="rId3"/>
            <a:stretch>
              <a:fillRect/>
            </a:stretch>
          </p:blipFill>
          <p:spPr>
            <a:xfrm>
              <a:off x="412512" y="808343"/>
              <a:ext cx="11272924" cy="5631248"/>
            </a:xfrm>
            <a:prstGeom prst="rect">
              <a:avLst/>
            </a:prstGeom>
          </p:spPr>
        </p:pic>
        <p:sp>
          <p:nvSpPr>
            <p:cNvPr id="6" name="Rectangle 5"/>
            <p:cNvSpPr/>
            <p:nvPr/>
          </p:nvSpPr>
          <p:spPr>
            <a:xfrm>
              <a:off x="2476787" y="1873639"/>
              <a:ext cx="2635987" cy="700685"/>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208859" y="1993148"/>
              <a:ext cx="1097993" cy="461665"/>
            </a:xfrm>
            <a:prstGeom prst="rect">
              <a:avLst/>
            </a:prstGeom>
            <a:noFill/>
          </p:spPr>
          <p:txBody>
            <a:bodyPr wrap="none" rtlCol="0">
              <a:spAutoFit/>
            </a:bodyPr>
            <a:lstStyle/>
            <a:p>
              <a:r>
                <a:rPr lang="en-US" sz="2400" b="1" dirty="0" smtClean="0">
                  <a:solidFill>
                    <a:srgbClr val="FF0000"/>
                  </a:solidFill>
                </a:rPr>
                <a:t>Margin</a:t>
              </a:r>
              <a:endParaRPr lang="en-US" sz="2400" b="1" dirty="0">
                <a:solidFill>
                  <a:srgbClr val="FF0000"/>
                </a:solidFill>
              </a:endParaRPr>
            </a:p>
          </p:txBody>
        </p:sp>
        <p:cxnSp>
          <p:nvCxnSpPr>
            <p:cNvPr id="10" name="Straight Arrow Connector 9"/>
            <p:cNvCxnSpPr>
              <a:stCxn id="8" idx="3"/>
              <a:endCxn id="6" idx="1"/>
            </p:cNvCxnSpPr>
            <p:nvPr/>
          </p:nvCxnSpPr>
          <p:spPr>
            <a:xfrm>
              <a:off x="1306852" y="2223981"/>
              <a:ext cx="1169935" cy="1"/>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14512" y="2574324"/>
              <a:ext cx="1000695" cy="461665"/>
            </a:xfrm>
            <a:prstGeom prst="rect">
              <a:avLst/>
            </a:prstGeom>
            <a:noFill/>
          </p:spPr>
          <p:txBody>
            <a:bodyPr wrap="none" rtlCol="0">
              <a:spAutoFit/>
            </a:bodyPr>
            <a:lstStyle/>
            <a:p>
              <a:r>
                <a:rPr lang="en-US" sz="2400" b="1" dirty="0" smtClean="0">
                  <a:solidFill>
                    <a:srgbClr val="FF0000"/>
                  </a:solidFill>
                </a:rPr>
                <a:t>Motor</a:t>
              </a:r>
              <a:endParaRPr lang="en-US" sz="2400" b="1" dirty="0">
                <a:solidFill>
                  <a:srgbClr val="FF0000"/>
                </a:solidFill>
              </a:endParaRPr>
            </a:p>
          </p:txBody>
        </p:sp>
        <p:cxnSp>
          <p:nvCxnSpPr>
            <p:cNvPr id="12" name="Straight Arrow Connector 11"/>
            <p:cNvCxnSpPr>
              <a:endCxn id="13" idx="1"/>
            </p:cNvCxnSpPr>
            <p:nvPr/>
          </p:nvCxnSpPr>
          <p:spPr>
            <a:xfrm>
              <a:off x="1325142" y="2844187"/>
              <a:ext cx="1151645" cy="221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2476787" y="2546647"/>
              <a:ext cx="2635987" cy="599514"/>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0" y="4985447"/>
              <a:ext cx="1495572" cy="461665"/>
            </a:xfrm>
            <a:prstGeom prst="rect">
              <a:avLst/>
            </a:prstGeom>
            <a:noFill/>
          </p:spPr>
          <p:txBody>
            <a:bodyPr wrap="none" rtlCol="0">
              <a:spAutoFit/>
            </a:bodyPr>
            <a:lstStyle/>
            <a:p>
              <a:r>
                <a:rPr lang="en-US" sz="2400" b="1" dirty="0" smtClean="0">
                  <a:solidFill>
                    <a:srgbClr val="FF0000"/>
                  </a:solidFill>
                </a:rPr>
                <a:t>IR Sensors</a:t>
              </a:r>
              <a:endParaRPr lang="en-US" sz="2400" b="1" dirty="0">
                <a:solidFill>
                  <a:srgbClr val="FF0000"/>
                </a:solidFill>
              </a:endParaRPr>
            </a:p>
          </p:txBody>
        </p:sp>
        <p:cxnSp>
          <p:nvCxnSpPr>
            <p:cNvPr id="15" name="Straight Arrow Connector 14"/>
            <p:cNvCxnSpPr>
              <a:stCxn id="14" idx="3"/>
            </p:cNvCxnSpPr>
            <p:nvPr/>
          </p:nvCxnSpPr>
          <p:spPr>
            <a:xfrm flipV="1">
              <a:off x="1495572" y="5211097"/>
              <a:ext cx="981215" cy="5183"/>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2509478" y="4484592"/>
              <a:ext cx="2603296" cy="1065396"/>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6603069" y="1145232"/>
              <a:ext cx="2635987" cy="856021"/>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1981200" y="-228600"/>
            <a:ext cx="8229600" cy="1143000"/>
          </a:xfrm>
        </p:spPr>
        <p:txBody>
          <a:bodyPr/>
          <a:lstStyle/>
          <a:p>
            <a:r>
              <a:rPr lang="en-US" dirty="0" smtClean="0"/>
              <a:t>Financial Case Studies</a:t>
            </a:r>
            <a:endParaRPr lang="en-US" dirty="0"/>
          </a:p>
        </p:txBody>
      </p:sp>
      <p:sp>
        <p:nvSpPr>
          <p:cNvPr id="3" name="Date Placeholder 2"/>
          <p:cNvSpPr>
            <a:spLocks noGrp="1"/>
          </p:cNvSpPr>
          <p:nvPr>
            <p:ph type="dt" sz="half" idx="10"/>
          </p:nvPr>
        </p:nvSpPr>
        <p:spPr/>
        <p:txBody>
          <a:bodyPr/>
          <a:lstStyle/>
          <a:p>
            <a:fld id="{5E629111-1ABF-4502-99F5-C551578C081D}" type="datetime4">
              <a:rPr lang="en-US" smtClean="0"/>
              <a:t>October 13, 2014</a:t>
            </a:fld>
            <a:endParaRPr lang="en-US"/>
          </a:p>
        </p:txBody>
      </p:sp>
      <p:sp>
        <p:nvSpPr>
          <p:cNvPr id="5" name="Slide Number Placeholder 4"/>
          <p:cNvSpPr>
            <a:spLocks noGrp="1"/>
          </p:cNvSpPr>
          <p:nvPr>
            <p:ph type="sldNum" sz="quarter" idx="12"/>
          </p:nvPr>
        </p:nvSpPr>
        <p:spPr/>
        <p:txBody>
          <a:bodyPr/>
          <a:lstStyle/>
          <a:p>
            <a:fld id="{D99BB9F6-CD38-42FF-8367-3396AECB40AF}" type="slidenum">
              <a:rPr lang="en-US" smtClean="0"/>
              <a:t>52</a:t>
            </a:fld>
            <a:endParaRPr lang="en-US"/>
          </a:p>
        </p:txBody>
      </p:sp>
      <p:sp>
        <p:nvSpPr>
          <p:cNvPr id="41" name="TextBox 40"/>
          <p:cNvSpPr txBox="1"/>
          <p:nvPr/>
        </p:nvSpPr>
        <p:spPr>
          <a:xfrm>
            <a:off x="3342203" y="1268858"/>
            <a:ext cx="1055097" cy="461665"/>
          </a:xfrm>
          <a:prstGeom prst="rect">
            <a:avLst/>
          </a:prstGeom>
          <a:noFill/>
        </p:spPr>
        <p:txBody>
          <a:bodyPr wrap="none" rtlCol="0">
            <a:spAutoFit/>
          </a:bodyPr>
          <a:lstStyle/>
          <a:p>
            <a:r>
              <a:rPr lang="en-US" sz="2400" b="1" dirty="0" smtClean="0"/>
              <a:t>CASE 1</a:t>
            </a:r>
            <a:endParaRPr lang="en-US" sz="2400" b="1" dirty="0"/>
          </a:p>
        </p:txBody>
      </p:sp>
      <p:sp>
        <p:nvSpPr>
          <p:cNvPr id="42" name="TextBox 41"/>
          <p:cNvSpPr txBox="1"/>
          <p:nvPr/>
        </p:nvSpPr>
        <p:spPr>
          <a:xfrm>
            <a:off x="7393515" y="683567"/>
            <a:ext cx="1055097" cy="461665"/>
          </a:xfrm>
          <a:prstGeom prst="rect">
            <a:avLst/>
          </a:prstGeom>
          <a:noFill/>
        </p:spPr>
        <p:txBody>
          <a:bodyPr wrap="none" rtlCol="0">
            <a:spAutoFit/>
          </a:bodyPr>
          <a:lstStyle/>
          <a:p>
            <a:r>
              <a:rPr lang="en-US" sz="2400" b="1" dirty="0" smtClean="0"/>
              <a:t>CASE 2</a:t>
            </a:r>
            <a:endParaRPr lang="en-US" sz="2400" b="1" dirty="0"/>
          </a:p>
        </p:txBody>
      </p:sp>
    </p:spTree>
    <p:extLst>
      <p:ext uri="{BB962C8B-B14F-4D97-AF65-F5344CB8AC3E}">
        <p14:creationId xmlns:p14="http://schemas.microsoft.com/office/powerpoint/2010/main" val="272160253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Budget </a:t>
            </a:r>
            <a:endParaRPr lang="en-US" dirty="0"/>
          </a:p>
        </p:txBody>
      </p:sp>
      <p:sp>
        <p:nvSpPr>
          <p:cNvPr id="4" name="Date Placeholder 3"/>
          <p:cNvSpPr>
            <a:spLocks noGrp="1"/>
          </p:cNvSpPr>
          <p:nvPr>
            <p:ph type="dt" sz="half" idx="10"/>
          </p:nvPr>
        </p:nvSpPr>
        <p:spPr/>
        <p:txBody>
          <a:bodyPr/>
          <a:lstStyle/>
          <a:p>
            <a:fld id="{23C378C1-F1BB-4993-BB6F-09D9E1961ED4}" type="datetime4">
              <a:rPr lang="en-US" smtClean="0"/>
              <a:t>October 13, 2014</a:t>
            </a:fld>
            <a:endParaRPr lang="en-US"/>
          </a:p>
        </p:txBody>
      </p:sp>
      <p:sp>
        <p:nvSpPr>
          <p:cNvPr id="5" name="Slide Number Placeholder 4"/>
          <p:cNvSpPr>
            <a:spLocks noGrp="1"/>
          </p:cNvSpPr>
          <p:nvPr>
            <p:ph type="sldNum" sz="quarter" idx="12"/>
          </p:nvPr>
        </p:nvSpPr>
        <p:spPr/>
        <p:txBody>
          <a:bodyPr/>
          <a:lstStyle/>
          <a:p>
            <a:fld id="{D99BB9F6-CD38-42FF-8367-3396AECB40AF}" type="slidenum">
              <a:rPr lang="en-US" smtClean="0"/>
              <a:t>53</a:t>
            </a:fld>
            <a:endParaRPr lang="en-US"/>
          </a:p>
        </p:txBody>
      </p:sp>
      <p:graphicFrame>
        <p:nvGraphicFramePr>
          <p:cNvPr id="14" name="Content Placeholder 6"/>
          <p:cNvGraphicFramePr>
            <a:graphicFrameLocks/>
          </p:cNvGraphicFramePr>
          <p:nvPr>
            <p:extLst/>
          </p:nvPr>
        </p:nvGraphicFramePr>
        <p:xfrm>
          <a:off x="1621466" y="5964866"/>
          <a:ext cx="9430311" cy="9781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5" name="Content Placeholder 14"/>
          <p:cNvGraphicFramePr>
            <a:graphicFrameLocks noGrp="1"/>
          </p:cNvGraphicFramePr>
          <p:nvPr>
            <p:ph idx="1"/>
            <p:extLst/>
          </p:nvPr>
        </p:nvGraphicFramePr>
        <p:xfrm>
          <a:off x="162370" y="897308"/>
          <a:ext cx="11682101" cy="3221765"/>
        </p:xfrm>
        <a:graphic>
          <a:graphicData uri="http://schemas.openxmlformats.org/drawingml/2006/chart">
            <c:chart xmlns:c="http://schemas.openxmlformats.org/drawingml/2006/chart" xmlns:r="http://schemas.openxmlformats.org/officeDocument/2006/relationships" r:id="rId7"/>
          </a:graphicData>
        </a:graphic>
      </p:graphicFrame>
      <p:sp>
        <p:nvSpPr>
          <p:cNvPr id="16" name="TextBox 15"/>
          <p:cNvSpPr txBox="1"/>
          <p:nvPr/>
        </p:nvSpPr>
        <p:spPr>
          <a:xfrm>
            <a:off x="1088662" y="4197672"/>
            <a:ext cx="3468801" cy="1631216"/>
          </a:xfrm>
          <a:prstGeom prst="rect">
            <a:avLst/>
          </a:prstGeom>
          <a:noFill/>
        </p:spPr>
        <p:txBody>
          <a:bodyPr wrap="square" rtlCol="0">
            <a:spAutoFit/>
          </a:bodyPr>
          <a:lstStyle/>
          <a:p>
            <a:r>
              <a:rPr lang="en-US" sz="2000" dirty="0" smtClean="0"/>
              <a:t>Assuming:</a:t>
            </a:r>
          </a:p>
          <a:p>
            <a:pPr marL="285750" indent="-285750">
              <a:buFont typeface="Arial"/>
              <a:buChar char="•"/>
            </a:pPr>
            <a:r>
              <a:rPr lang="en-US" sz="2000" dirty="0" smtClean="0"/>
              <a:t>30 sec per collection</a:t>
            </a:r>
          </a:p>
          <a:p>
            <a:pPr marL="285750" indent="-285750">
              <a:buFont typeface="Arial"/>
              <a:buChar char="•"/>
            </a:pPr>
            <a:r>
              <a:rPr lang="en-US" sz="2000" dirty="0" smtClean="0"/>
              <a:t>5 sec per rotation</a:t>
            </a:r>
          </a:p>
          <a:p>
            <a:pPr marL="285750" indent="-285750">
              <a:buFont typeface="Arial"/>
              <a:buChar char="•"/>
            </a:pPr>
            <a:r>
              <a:rPr lang="en-US" sz="2000" dirty="0" smtClean="0"/>
              <a:t>10 sec per translation</a:t>
            </a:r>
          </a:p>
          <a:p>
            <a:pPr marL="285750" indent="-285750">
              <a:buFont typeface="Arial"/>
              <a:buChar char="•"/>
            </a:pPr>
            <a:r>
              <a:rPr lang="en-US" sz="2000" dirty="0" smtClean="0"/>
              <a:t>15 min per heat-up</a:t>
            </a:r>
            <a:endParaRPr lang="en-US" sz="2000" dirty="0"/>
          </a:p>
        </p:txBody>
      </p:sp>
      <p:sp>
        <p:nvSpPr>
          <p:cNvPr id="17" name="TextBox 16"/>
          <p:cNvSpPr txBox="1"/>
          <p:nvPr/>
        </p:nvSpPr>
        <p:spPr>
          <a:xfrm>
            <a:off x="6790882" y="4413116"/>
            <a:ext cx="3468801" cy="1200328"/>
          </a:xfrm>
          <a:prstGeom prst="rect">
            <a:avLst/>
          </a:prstGeom>
          <a:noFill/>
        </p:spPr>
        <p:txBody>
          <a:bodyPr wrap="square" rtlCol="0">
            <a:spAutoFit/>
          </a:bodyPr>
          <a:lstStyle/>
          <a:p>
            <a:pPr marL="285750" indent="-285750">
              <a:buFont typeface="Arial"/>
              <a:buChar char="•"/>
            </a:pPr>
            <a:r>
              <a:rPr lang="en-US" sz="2400" dirty="0" smtClean="0"/>
              <a:t>For 11 Temps</a:t>
            </a:r>
          </a:p>
          <a:p>
            <a:pPr marL="742950" lvl="1" indent="-285750">
              <a:buFont typeface="Arial"/>
              <a:buChar char="•"/>
            </a:pPr>
            <a:r>
              <a:rPr lang="en-US" sz="2400" dirty="0" smtClean="0"/>
              <a:t>For 3 Distances</a:t>
            </a:r>
          </a:p>
          <a:p>
            <a:pPr marL="1200150" lvl="2" indent="-285750">
              <a:buFont typeface="Arial"/>
              <a:buChar char="•"/>
            </a:pPr>
            <a:r>
              <a:rPr lang="en-US" sz="2400" dirty="0" smtClean="0"/>
              <a:t>For 5 Targets</a:t>
            </a:r>
          </a:p>
        </p:txBody>
      </p:sp>
      <p:sp>
        <p:nvSpPr>
          <p:cNvPr id="9" name="TextBox 8"/>
          <p:cNvSpPr txBox="1"/>
          <p:nvPr/>
        </p:nvSpPr>
        <p:spPr>
          <a:xfrm>
            <a:off x="2505025" y="3028698"/>
            <a:ext cx="1750223" cy="461665"/>
          </a:xfrm>
          <a:prstGeom prst="rect">
            <a:avLst/>
          </a:prstGeom>
          <a:noFill/>
        </p:spPr>
        <p:txBody>
          <a:bodyPr wrap="none" rtlCol="0">
            <a:spAutoFit/>
          </a:bodyPr>
          <a:lstStyle/>
          <a:p>
            <a:r>
              <a:rPr lang="en-US" sz="2400" b="1" dirty="0" smtClean="0">
                <a:solidFill>
                  <a:srgbClr val="FF0000"/>
                </a:solidFill>
              </a:rPr>
              <a:t>Pump Down</a:t>
            </a:r>
            <a:endParaRPr lang="en-US" sz="2400" b="1" dirty="0">
              <a:solidFill>
                <a:srgbClr val="FF0000"/>
              </a:solidFill>
            </a:endParaRPr>
          </a:p>
        </p:txBody>
      </p:sp>
      <p:cxnSp>
        <p:nvCxnSpPr>
          <p:cNvPr id="10" name="Straight Arrow Connector 9"/>
          <p:cNvCxnSpPr>
            <a:endCxn id="11" idx="2"/>
          </p:cNvCxnSpPr>
          <p:nvPr/>
        </p:nvCxnSpPr>
        <p:spPr>
          <a:xfrm flipV="1">
            <a:off x="3195484" y="2512644"/>
            <a:ext cx="7106" cy="607183"/>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1386348" y="1331742"/>
            <a:ext cx="3632484" cy="1180902"/>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10632110" y="3057993"/>
            <a:ext cx="1101684" cy="461665"/>
          </a:xfrm>
          <a:prstGeom prst="rect">
            <a:avLst/>
          </a:prstGeom>
          <a:noFill/>
        </p:spPr>
        <p:txBody>
          <a:bodyPr wrap="none" rtlCol="0">
            <a:spAutoFit/>
          </a:bodyPr>
          <a:lstStyle/>
          <a:p>
            <a:r>
              <a:rPr lang="en-US" sz="2400" b="1" dirty="0" smtClean="0">
                <a:solidFill>
                  <a:srgbClr val="FF0000"/>
                </a:solidFill>
              </a:rPr>
              <a:t>Margin</a:t>
            </a:r>
            <a:endParaRPr lang="en-US" sz="2400" b="1" dirty="0">
              <a:solidFill>
                <a:srgbClr val="FF0000"/>
              </a:solidFill>
            </a:endParaRPr>
          </a:p>
        </p:txBody>
      </p:sp>
      <p:cxnSp>
        <p:nvCxnSpPr>
          <p:cNvPr id="19" name="Straight Arrow Connector 18"/>
          <p:cNvCxnSpPr/>
          <p:nvPr/>
        </p:nvCxnSpPr>
        <p:spPr>
          <a:xfrm flipV="1">
            <a:off x="11180889" y="2479505"/>
            <a:ext cx="280" cy="63452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10808191" y="1332279"/>
            <a:ext cx="745955" cy="1180902"/>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6529037" y="3038240"/>
            <a:ext cx="1168655" cy="461665"/>
          </a:xfrm>
          <a:prstGeom prst="rect">
            <a:avLst/>
          </a:prstGeom>
          <a:noFill/>
        </p:spPr>
        <p:txBody>
          <a:bodyPr wrap="square" rtlCol="0">
            <a:spAutoFit/>
          </a:bodyPr>
          <a:lstStyle/>
          <a:p>
            <a:r>
              <a:rPr lang="en-US" sz="2400" b="1" dirty="0" smtClean="0">
                <a:solidFill>
                  <a:srgbClr val="FF0000"/>
                </a:solidFill>
              </a:rPr>
              <a:t>Heating</a:t>
            </a:r>
            <a:endParaRPr lang="en-US" sz="2400" b="1" dirty="0">
              <a:solidFill>
                <a:srgbClr val="FF0000"/>
              </a:solidFill>
            </a:endParaRPr>
          </a:p>
        </p:txBody>
      </p:sp>
      <p:cxnSp>
        <p:nvCxnSpPr>
          <p:cNvPr id="22" name="Straight Arrow Connector 21"/>
          <p:cNvCxnSpPr/>
          <p:nvPr/>
        </p:nvCxnSpPr>
        <p:spPr>
          <a:xfrm flipV="1">
            <a:off x="7038649" y="2485300"/>
            <a:ext cx="280" cy="63452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5278183" y="1327603"/>
            <a:ext cx="2501708" cy="1180902"/>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875394" y="1717999"/>
            <a:ext cx="605220" cy="400110"/>
          </a:xfrm>
          <a:prstGeom prst="rect">
            <a:avLst/>
          </a:prstGeom>
          <a:noFill/>
        </p:spPr>
        <p:txBody>
          <a:bodyPr wrap="square" rtlCol="0">
            <a:spAutoFit/>
          </a:bodyPr>
          <a:lstStyle/>
          <a:p>
            <a:r>
              <a:rPr lang="en-US" sz="2000" b="1" dirty="0" smtClean="0">
                <a:solidFill>
                  <a:schemeClr val="bg1"/>
                </a:solidFill>
              </a:rPr>
              <a:t>0.2</a:t>
            </a:r>
            <a:endParaRPr lang="en-US" sz="2000" b="1" dirty="0">
              <a:solidFill>
                <a:schemeClr val="bg1"/>
              </a:solidFill>
            </a:endParaRPr>
          </a:p>
        </p:txBody>
      </p:sp>
    </p:spTree>
    <p:extLst>
      <p:ext uri="{BB962C8B-B14F-4D97-AF65-F5344CB8AC3E}">
        <p14:creationId xmlns:p14="http://schemas.microsoft.com/office/powerpoint/2010/main" val="418939833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Matrix</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456350752"/>
              </p:ext>
            </p:extLst>
          </p:nvPr>
        </p:nvGraphicFramePr>
        <p:xfrm>
          <a:off x="1070570" y="1520582"/>
          <a:ext cx="4332588" cy="4083840"/>
        </p:xfrm>
        <a:graphic>
          <a:graphicData uri="http://schemas.openxmlformats.org/drawingml/2006/table">
            <a:tbl>
              <a:tblPr firstRow="1" bandRow="1">
                <a:tableStyleId>{5C22544A-7EE6-4342-B048-85BDC9FD1C3A}</a:tableStyleId>
              </a:tblPr>
              <a:tblGrid>
                <a:gridCol w="1083147"/>
                <a:gridCol w="1083147"/>
                <a:gridCol w="1083147"/>
                <a:gridCol w="1083147"/>
              </a:tblGrid>
              <a:tr h="1020960">
                <a:tc>
                  <a:txBody>
                    <a:bodyPr/>
                    <a:lstStyle/>
                    <a:p>
                      <a:pPr algn="ctr"/>
                      <a:r>
                        <a:rPr lang="en-US" sz="2800" b="1" dirty="0" smtClean="0">
                          <a:solidFill>
                            <a:schemeClr val="tx1"/>
                          </a:solidFill>
                        </a:rPr>
                        <a:t>3</a:t>
                      </a:r>
                      <a:endParaRPr lang="en-US" sz="2800" b="1"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FF00"/>
                    </a:solidFill>
                  </a:tcPr>
                </a:tc>
                <a:tc>
                  <a:txBody>
                    <a:bodyPr/>
                    <a:lstStyle/>
                    <a:p>
                      <a:pPr algn="ctr"/>
                      <a:endParaRPr lang="en-US" sz="2800" b="1"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C000"/>
                    </a:solidFill>
                  </a:tcPr>
                </a:tc>
                <a:tc>
                  <a:txBody>
                    <a:bodyPr/>
                    <a:lstStyle/>
                    <a:p>
                      <a:pPr algn="ctr"/>
                      <a:r>
                        <a:rPr lang="en-US" sz="2800" b="1" dirty="0" smtClean="0">
                          <a:solidFill>
                            <a:schemeClr val="tx1"/>
                          </a:solidFill>
                        </a:rPr>
                        <a:t>5,6</a:t>
                      </a:r>
                      <a:endParaRPr lang="en-US" sz="2800" b="1"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C711C"/>
                    </a:solidFill>
                  </a:tcPr>
                </a:tc>
                <a:tc>
                  <a:txBody>
                    <a:bodyPr/>
                    <a:lstStyle/>
                    <a:p>
                      <a:pPr algn="ctr"/>
                      <a:endParaRPr lang="en-US" sz="2800" b="1"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0000"/>
                    </a:solidFill>
                  </a:tcPr>
                </a:tc>
              </a:tr>
              <a:tr h="1020960">
                <a:tc>
                  <a:txBody>
                    <a:bodyPr/>
                    <a:lstStyle/>
                    <a:p>
                      <a:pPr algn="ctr"/>
                      <a:r>
                        <a:rPr lang="en-US" sz="2800" b="1" dirty="0" smtClean="0">
                          <a:solidFill>
                            <a:schemeClr val="tx1"/>
                          </a:solidFill>
                        </a:rPr>
                        <a:t>7</a:t>
                      </a:r>
                      <a:endParaRPr lang="en-US" sz="2800" b="1" dirty="0">
                        <a:solidFill>
                          <a:schemeClr val="tx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1F73B"/>
                    </a:solidFill>
                  </a:tcPr>
                </a:tc>
                <a:tc>
                  <a:txBody>
                    <a:bodyPr/>
                    <a:lstStyle/>
                    <a:p>
                      <a:pPr algn="ctr"/>
                      <a:r>
                        <a:rPr lang="en-US" sz="2800" b="1" dirty="0" smtClean="0">
                          <a:solidFill>
                            <a:schemeClr val="tx1"/>
                          </a:solidFill>
                        </a:rPr>
                        <a:t>2</a:t>
                      </a:r>
                      <a:endParaRPr lang="en-US" sz="2800" b="1" dirty="0">
                        <a:solidFill>
                          <a:schemeClr val="tx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00"/>
                    </a:solidFill>
                  </a:tcPr>
                </a:tc>
                <a:tc>
                  <a:txBody>
                    <a:bodyPr/>
                    <a:lstStyle/>
                    <a:p>
                      <a:pPr algn="ctr"/>
                      <a:r>
                        <a:rPr lang="en-US" sz="2800" b="1" dirty="0" smtClean="0">
                          <a:solidFill>
                            <a:schemeClr val="tx1"/>
                          </a:solidFill>
                        </a:rPr>
                        <a:t>8</a:t>
                      </a:r>
                      <a:endParaRPr lang="en-US" sz="2800" b="1" dirty="0">
                        <a:solidFill>
                          <a:schemeClr val="tx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C000"/>
                    </a:solidFill>
                  </a:tcPr>
                </a:tc>
                <a:tc>
                  <a:txBody>
                    <a:bodyPr/>
                    <a:lstStyle/>
                    <a:p>
                      <a:pPr algn="ctr"/>
                      <a:r>
                        <a:rPr lang="en-US" sz="2800" b="1" dirty="0" smtClean="0">
                          <a:solidFill>
                            <a:schemeClr val="tx1"/>
                          </a:solidFill>
                        </a:rPr>
                        <a:t>1</a:t>
                      </a:r>
                      <a:endParaRPr lang="en-US" sz="2800" b="1" dirty="0">
                        <a:solidFill>
                          <a:schemeClr val="tx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C711C"/>
                    </a:solidFill>
                  </a:tcPr>
                </a:tc>
              </a:tr>
              <a:tr h="1020960">
                <a:tc>
                  <a:txBody>
                    <a:bodyPr/>
                    <a:lstStyle/>
                    <a:p>
                      <a:pPr algn="ctr"/>
                      <a:r>
                        <a:rPr lang="en-US" sz="2800" b="1" dirty="0" smtClean="0">
                          <a:solidFill>
                            <a:schemeClr val="tx1"/>
                          </a:solidFill>
                        </a:rPr>
                        <a:t>4</a:t>
                      </a:r>
                      <a:endParaRPr lang="en-US" sz="28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5DE917"/>
                    </a:solidFill>
                  </a:tcPr>
                </a:tc>
                <a:tc>
                  <a:txBody>
                    <a:bodyPr/>
                    <a:lstStyle/>
                    <a:p>
                      <a:pPr algn="ctr"/>
                      <a:endParaRPr lang="en-US" sz="28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1F73B"/>
                    </a:solidFill>
                  </a:tcPr>
                </a:tc>
                <a:tc>
                  <a:txBody>
                    <a:bodyPr/>
                    <a:lstStyle/>
                    <a:p>
                      <a:pPr algn="ctr"/>
                      <a:endParaRPr lang="en-US" sz="28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00"/>
                    </a:solidFill>
                  </a:tcPr>
                </a:tc>
                <a:tc>
                  <a:txBody>
                    <a:bodyPr/>
                    <a:lstStyle/>
                    <a:p>
                      <a:pPr algn="ctr"/>
                      <a:endParaRPr lang="en-US" sz="28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tr>
              <a:tr h="1020960">
                <a:tc>
                  <a:txBody>
                    <a:bodyPr/>
                    <a:lstStyle/>
                    <a:p>
                      <a:pPr algn="ctr"/>
                      <a:endParaRPr lang="en-US" sz="28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EA212"/>
                    </a:solidFill>
                  </a:tcPr>
                </a:tc>
                <a:tc>
                  <a:txBody>
                    <a:bodyPr/>
                    <a:lstStyle/>
                    <a:p>
                      <a:pPr algn="ctr"/>
                      <a:endParaRPr lang="en-US" sz="28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5DE917"/>
                    </a:solidFill>
                  </a:tcPr>
                </a:tc>
                <a:tc>
                  <a:txBody>
                    <a:bodyPr/>
                    <a:lstStyle/>
                    <a:p>
                      <a:pPr algn="ctr"/>
                      <a:endParaRPr lang="en-US" sz="28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1F73B"/>
                    </a:solidFill>
                  </a:tcPr>
                </a:tc>
                <a:tc>
                  <a:txBody>
                    <a:bodyPr/>
                    <a:lstStyle/>
                    <a:p>
                      <a:pPr algn="ctr"/>
                      <a:endParaRPr lang="en-US" sz="28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00"/>
                    </a:solidFill>
                  </a:tcPr>
                </a:tc>
              </a:tr>
            </a:tbl>
          </a:graphicData>
        </a:graphic>
      </p:graphicFrame>
      <p:sp>
        <p:nvSpPr>
          <p:cNvPr id="4" name="Date Placeholder 3"/>
          <p:cNvSpPr>
            <a:spLocks noGrp="1"/>
          </p:cNvSpPr>
          <p:nvPr>
            <p:ph type="dt" sz="half" idx="10"/>
          </p:nvPr>
        </p:nvSpPr>
        <p:spPr/>
        <p:txBody>
          <a:bodyPr/>
          <a:lstStyle/>
          <a:p>
            <a:fld id="{23C378C1-F1BB-4993-BB6F-09D9E1961ED4}" type="datetime4">
              <a:rPr lang="en-US" smtClean="0"/>
              <a:t>October 13, 2014</a:t>
            </a:fld>
            <a:endParaRPr lang="en-US"/>
          </a:p>
        </p:txBody>
      </p:sp>
      <p:sp>
        <p:nvSpPr>
          <p:cNvPr id="5" name="Slide Number Placeholder 4"/>
          <p:cNvSpPr>
            <a:spLocks noGrp="1"/>
          </p:cNvSpPr>
          <p:nvPr>
            <p:ph type="sldNum" sz="quarter" idx="12"/>
          </p:nvPr>
        </p:nvSpPr>
        <p:spPr/>
        <p:txBody>
          <a:bodyPr/>
          <a:lstStyle/>
          <a:p>
            <a:fld id="{D99BB9F6-CD38-42FF-8367-3396AECB40AF}" type="slidenum">
              <a:rPr lang="en-US" smtClean="0"/>
              <a:t>54</a:t>
            </a:fld>
            <a:endParaRPr lang="en-US"/>
          </a:p>
        </p:txBody>
      </p:sp>
      <p:sp>
        <p:nvSpPr>
          <p:cNvPr id="7" name="TextBox 6"/>
          <p:cNvSpPr txBox="1"/>
          <p:nvPr/>
        </p:nvSpPr>
        <p:spPr>
          <a:xfrm>
            <a:off x="2203142" y="5624047"/>
            <a:ext cx="2785264" cy="369332"/>
          </a:xfrm>
          <a:prstGeom prst="rect">
            <a:avLst/>
          </a:prstGeom>
          <a:noFill/>
        </p:spPr>
        <p:txBody>
          <a:bodyPr wrap="square" rtlCol="0">
            <a:spAutoFit/>
          </a:bodyPr>
          <a:lstStyle/>
          <a:p>
            <a:r>
              <a:rPr lang="en-US" dirty="0" smtClean="0"/>
              <a:t>Probability of Failure</a:t>
            </a:r>
            <a:endParaRPr lang="en-US" dirty="0"/>
          </a:p>
        </p:txBody>
      </p:sp>
      <p:sp>
        <p:nvSpPr>
          <p:cNvPr id="8" name="TextBox 7"/>
          <p:cNvSpPr txBox="1"/>
          <p:nvPr/>
        </p:nvSpPr>
        <p:spPr>
          <a:xfrm rot="16200000">
            <a:off x="91275" y="3289607"/>
            <a:ext cx="1428562" cy="369332"/>
          </a:xfrm>
          <a:prstGeom prst="rect">
            <a:avLst/>
          </a:prstGeom>
          <a:noFill/>
        </p:spPr>
        <p:txBody>
          <a:bodyPr wrap="square" rtlCol="0">
            <a:spAutoFit/>
          </a:bodyPr>
          <a:lstStyle/>
          <a:p>
            <a:r>
              <a:rPr lang="en-US" dirty="0" smtClean="0"/>
              <a:t>Importance</a:t>
            </a:r>
            <a:endParaRPr lang="en-US" dirty="0"/>
          </a:p>
        </p:txBody>
      </p:sp>
      <p:sp>
        <p:nvSpPr>
          <p:cNvPr id="9" name="TextBox 8"/>
          <p:cNvSpPr txBox="1"/>
          <p:nvPr/>
        </p:nvSpPr>
        <p:spPr>
          <a:xfrm rot="16200000">
            <a:off x="472680" y="1838511"/>
            <a:ext cx="689007" cy="369332"/>
          </a:xfrm>
          <a:prstGeom prst="rect">
            <a:avLst/>
          </a:prstGeom>
          <a:noFill/>
        </p:spPr>
        <p:txBody>
          <a:bodyPr wrap="square" rtlCol="0">
            <a:spAutoFit/>
          </a:bodyPr>
          <a:lstStyle/>
          <a:p>
            <a:r>
              <a:rPr lang="en-US" dirty="0" smtClean="0"/>
              <a:t>High</a:t>
            </a:r>
            <a:endParaRPr lang="en-US" dirty="0"/>
          </a:p>
        </p:txBody>
      </p:sp>
      <p:sp>
        <p:nvSpPr>
          <p:cNvPr id="10" name="TextBox 9"/>
          <p:cNvSpPr txBox="1"/>
          <p:nvPr/>
        </p:nvSpPr>
        <p:spPr>
          <a:xfrm rot="16200000">
            <a:off x="497521" y="4954322"/>
            <a:ext cx="639322" cy="369332"/>
          </a:xfrm>
          <a:prstGeom prst="rect">
            <a:avLst/>
          </a:prstGeom>
          <a:noFill/>
        </p:spPr>
        <p:txBody>
          <a:bodyPr wrap="square" rtlCol="0">
            <a:spAutoFit/>
          </a:bodyPr>
          <a:lstStyle/>
          <a:p>
            <a:r>
              <a:rPr lang="en-US" dirty="0" smtClean="0"/>
              <a:t>Low</a:t>
            </a:r>
            <a:endParaRPr lang="en-US" dirty="0"/>
          </a:p>
        </p:txBody>
      </p:sp>
      <p:sp>
        <p:nvSpPr>
          <p:cNvPr id="11" name="TextBox 10"/>
          <p:cNvSpPr txBox="1"/>
          <p:nvPr/>
        </p:nvSpPr>
        <p:spPr>
          <a:xfrm>
            <a:off x="1313316" y="5624047"/>
            <a:ext cx="745416" cy="369332"/>
          </a:xfrm>
          <a:prstGeom prst="rect">
            <a:avLst/>
          </a:prstGeom>
          <a:noFill/>
        </p:spPr>
        <p:txBody>
          <a:bodyPr wrap="square" rtlCol="0">
            <a:spAutoFit/>
          </a:bodyPr>
          <a:lstStyle/>
          <a:p>
            <a:r>
              <a:rPr lang="en-US" dirty="0" smtClean="0"/>
              <a:t>Low</a:t>
            </a:r>
            <a:endParaRPr lang="en-US" dirty="0"/>
          </a:p>
        </p:txBody>
      </p:sp>
      <p:sp>
        <p:nvSpPr>
          <p:cNvPr id="12" name="TextBox 11"/>
          <p:cNvSpPr txBox="1"/>
          <p:nvPr/>
        </p:nvSpPr>
        <p:spPr>
          <a:xfrm>
            <a:off x="4515697" y="5654858"/>
            <a:ext cx="803346" cy="369332"/>
          </a:xfrm>
          <a:prstGeom prst="rect">
            <a:avLst/>
          </a:prstGeom>
          <a:noFill/>
        </p:spPr>
        <p:txBody>
          <a:bodyPr wrap="square" rtlCol="0">
            <a:spAutoFit/>
          </a:bodyPr>
          <a:lstStyle/>
          <a:p>
            <a:r>
              <a:rPr lang="en-US" dirty="0" smtClean="0"/>
              <a:t>High</a:t>
            </a:r>
            <a:endParaRPr lang="en-US" dirty="0"/>
          </a:p>
        </p:txBody>
      </p:sp>
      <p:sp>
        <p:nvSpPr>
          <p:cNvPr id="13" name="TextBox 12"/>
          <p:cNvSpPr txBox="1"/>
          <p:nvPr/>
        </p:nvSpPr>
        <p:spPr>
          <a:xfrm>
            <a:off x="5740655" y="1325563"/>
            <a:ext cx="6253213" cy="4154984"/>
          </a:xfrm>
          <a:prstGeom prst="rect">
            <a:avLst/>
          </a:prstGeom>
          <a:noFill/>
        </p:spPr>
        <p:txBody>
          <a:bodyPr wrap="square" rtlCol="0">
            <a:spAutoFit/>
          </a:bodyPr>
          <a:lstStyle/>
          <a:p>
            <a:pPr marL="342900" indent="-342900">
              <a:buAutoNum type="arabicPeriod"/>
            </a:pPr>
            <a:r>
              <a:rPr lang="en-US" sz="2400" dirty="0"/>
              <a:t>N</a:t>
            </a:r>
            <a:r>
              <a:rPr lang="en-US" sz="2400" dirty="0" smtClean="0"/>
              <a:t>ot finding 4 IR sensors within budget</a:t>
            </a:r>
          </a:p>
          <a:p>
            <a:pPr marL="342900" indent="-342900">
              <a:buAutoNum type="arabicPeriod"/>
            </a:pPr>
            <a:r>
              <a:rPr lang="en-US" sz="2400" dirty="0" smtClean="0"/>
              <a:t>Not finding a TVAC rated motor within budget</a:t>
            </a:r>
          </a:p>
          <a:p>
            <a:pPr marL="342900" indent="-342900">
              <a:buAutoNum type="arabicPeriod"/>
            </a:pPr>
            <a:r>
              <a:rPr lang="en-US" sz="2400" dirty="0" smtClean="0"/>
              <a:t>Not finding sufficient heaters for thermal testing</a:t>
            </a:r>
          </a:p>
          <a:p>
            <a:pPr marL="342900" indent="-342900">
              <a:buAutoNum type="arabicPeriod"/>
            </a:pPr>
            <a:r>
              <a:rPr lang="en-US" sz="2400" dirty="0"/>
              <a:t>A</a:t>
            </a:r>
            <a:r>
              <a:rPr lang="en-US" sz="2400" dirty="0" smtClean="0"/>
              <a:t>ccurately calibrate heater control system outside TVAC</a:t>
            </a:r>
          </a:p>
          <a:p>
            <a:pPr marL="342900" indent="-342900">
              <a:buAutoNum type="arabicPeriod"/>
            </a:pPr>
            <a:r>
              <a:rPr lang="en-US" sz="2400" dirty="0" smtClean="0"/>
              <a:t>Purchasing Schedule Risk (order/delivery time frames)</a:t>
            </a:r>
          </a:p>
          <a:p>
            <a:pPr marL="342900" indent="-342900">
              <a:buAutoNum type="arabicPeriod"/>
            </a:pPr>
            <a:r>
              <a:rPr lang="en-US" sz="2400" dirty="0" smtClean="0"/>
              <a:t>Software Development Time</a:t>
            </a:r>
          </a:p>
          <a:p>
            <a:pPr marL="342900" indent="-342900">
              <a:buAutoNum type="arabicPeriod"/>
            </a:pPr>
            <a:r>
              <a:rPr lang="en-US" sz="2400" dirty="0"/>
              <a:t>A</a:t>
            </a:r>
            <a:r>
              <a:rPr lang="en-US" sz="2400" dirty="0" smtClean="0"/>
              <a:t>ccess to Ball’s Facilities and Hardware</a:t>
            </a:r>
          </a:p>
          <a:p>
            <a:pPr marL="342900" indent="-342900">
              <a:buAutoNum type="arabicPeriod"/>
            </a:pPr>
            <a:r>
              <a:rPr lang="en-US" sz="2400" dirty="0" smtClean="0"/>
              <a:t>Thermal modeling accuracy</a:t>
            </a:r>
          </a:p>
        </p:txBody>
      </p:sp>
      <p:graphicFrame>
        <p:nvGraphicFramePr>
          <p:cNvPr id="14" name="Content Placeholder 6"/>
          <p:cNvGraphicFramePr>
            <a:graphicFrameLocks/>
          </p:cNvGraphicFramePr>
          <p:nvPr>
            <p:extLst/>
          </p:nvPr>
        </p:nvGraphicFramePr>
        <p:xfrm>
          <a:off x="1621466" y="5964866"/>
          <a:ext cx="9430311" cy="9781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0202444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Bent Arrow 40"/>
          <p:cNvSpPr/>
          <p:nvPr/>
        </p:nvSpPr>
        <p:spPr>
          <a:xfrm flipV="1">
            <a:off x="4736705" y="3923749"/>
            <a:ext cx="3138730" cy="1987259"/>
          </a:xfrm>
          <a:prstGeom prst="bentArrow">
            <a:avLst>
              <a:gd name="adj1" fmla="val 10087"/>
              <a:gd name="adj2" fmla="val 9361"/>
              <a:gd name="adj3" fmla="val 11197"/>
              <a:gd name="adj4" fmla="val 10955"/>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sp>
        <p:nvSpPr>
          <p:cNvPr id="2" name="Title 1"/>
          <p:cNvSpPr>
            <a:spLocks noGrp="1"/>
          </p:cNvSpPr>
          <p:nvPr>
            <p:ph type="title"/>
          </p:nvPr>
        </p:nvSpPr>
        <p:spPr/>
        <p:txBody>
          <a:bodyPr/>
          <a:lstStyle/>
          <a:p>
            <a:r>
              <a:rPr lang="en-US" dirty="0" smtClean="0"/>
              <a:t>Critical Path Moving Forward</a:t>
            </a:r>
            <a:endParaRPr lang="en-US" dirty="0"/>
          </a:p>
        </p:txBody>
      </p:sp>
      <p:sp>
        <p:nvSpPr>
          <p:cNvPr id="5" name="Slide Number Placeholder 4"/>
          <p:cNvSpPr>
            <a:spLocks noGrp="1"/>
          </p:cNvSpPr>
          <p:nvPr>
            <p:ph type="sldNum" sz="quarter" idx="12"/>
          </p:nvPr>
        </p:nvSpPr>
        <p:spPr>
          <a:xfrm>
            <a:off x="9525000" y="6313967"/>
            <a:ext cx="2400945" cy="365125"/>
          </a:xfrm>
        </p:spPr>
        <p:txBody>
          <a:bodyPr/>
          <a:lstStyle/>
          <a:p>
            <a:fld id="{D99BB9F6-CD38-42FF-8367-3396AECB40AF}" type="slidenum">
              <a:rPr lang="en-US" smtClean="0"/>
              <a:t>55</a:t>
            </a:fld>
            <a:endParaRPr lang="en-US" dirty="0"/>
          </a:p>
        </p:txBody>
      </p:sp>
      <p:sp>
        <p:nvSpPr>
          <p:cNvPr id="6" name="Date Placeholder 5"/>
          <p:cNvSpPr>
            <a:spLocks noGrp="1"/>
          </p:cNvSpPr>
          <p:nvPr>
            <p:ph type="dt" sz="half" idx="10"/>
          </p:nvPr>
        </p:nvSpPr>
        <p:spPr>
          <a:xfrm>
            <a:off x="121798" y="6371523"/>
            <a:ext cx="2396346" cy="365125"/>
          </a:xfrm>
        </p:spPr>
        <p:txBody>
          <a:bodyPr/>
          <a:lstStyle/>
          <a:p>
            <a:fld id="{BA46E2EC-CDE2-40EE-8F0E-493871CCDA9C}" type="datetime4">
              <a:rPr lang="en-US" smtClean="0"/>
              <a:t>October 13, 2014</a:t>
            </a:fld>
            <a:endParaRPr lang="en-US" dirty="0"/>
          </a:p>
        </p:txBody>
      </p:sp>
      <p:graphicFrame>
        <p:nvGraphicFramePr>
          <p:cNvPr id="8" name="Content Placeholder 6"/>
          <p:cNvGraphicFramePr>
            <a:graphicFrameLocks/>
          </p:cNvGraphicFramePr>
          <p:nvPr>
            <p:extLst/>
          </p:nvPr>
        </p:nvGraphicFramePr>
        <p:xfrm>
          <a:off x="1621466" y="5964866"/>
          <a:ext cx="9430311" cy="9781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Flowchart: Alternate Process 8"/>
          <p:cNvSpPr/>
          <p:nvPr/>
        </p:nvSpPr>
        <p:spPr>
          <a:xfrm>
            <a:off x="385255" y="1795141"/>
            <a:ext cx="3580598" cy="693306"/>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Thermal Modeling</a:t>
            </a:r>
            <a:endParaRPr lang="en-US" dirty="0"/>
          </a:p>
        </p:txBody>
      </p:sp>
      <p:grpSp>
        <p:nvGrpSpPr>
          <p:cNvPr id="10" name="Group 9"/>
          <p:cNvGrpSpPr/>
          <p:nvPr/>
        </p:nvGrpSpPr>
        <p:grpSpPr>
          <a:xfrm>
            <a:off x="3968031" y="1852838"/>
            <a:ext cx="6044871" cy="577911"/>
            <a:chOff x="2285274" y="286575"/>
            <a:chExt cx="4177774" cy="577911"/>
          </a:xfrm>
        </p:grpSpPr>
        <p:sp>
          <p:nvSpPr>
            <p:cNvPr id="11" name="Rectangle 10"/>
            <p:cNvSpPr/>
            <p:nvPr/>
          </p:nvSpPr>
          <p:spPr>
            <a:xfrm>
              <a:off x="2285274" y="286575"/>
              <a:ext cx="4177774" cy="57791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angle 11"/>
            <p:cNvSpPr/>
            <p:nvPr/>
          </p:nvSpPr>
          <p:spPr>
            <a:xfrm>
              <a:off x="2285274" y="286575"/>
              <a:ext cx="4177774" cy="57791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t>Higher dimensional thermal studies, advanced model with access to thermal software </a:t>
              </a:r>
              <a:endParaRPr lang="en-US" sz="2000" kern="1200" dirty="0"/>
            </a:p>
          </p:txBody>
        </p:sp>
      </p:grpSp>
      <p:sp>
        <p:nvSpPr>
          <p:cNvPr id="14" name="Bent Arrow 13"/>
          <p:cNvSpPr/>
          <p:nvPr/>
        </p:nvSpPr>
        <p:spPr>
          <a:xfrm flipV="1">
            <a:off x="740236" y="2502102"/>
            <a:ext cx="1541195" cy="570173"/>
          </a:xfrm>
          <a:prstGeom prst="bentArrow">
            <a:avLst>
              <a:gd name="adj1" fmla="val 25000"/>
              <a:gd name="adj2" fmla="val 25000"/>
              <a:gd name="adj3" fmla="val 25000"/>
              <a:gd name="adj4" fmla="val 47431"/>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grpSp>
        <p:nvGrpSpPr>
          <p:cNvPr id="16" name="Group 15"/>
          <p:cNvGrpSpPr/>
          <p:nvPr/>
        </p:nvGrpSpPr>
        <p:grpSpPr>
          <a:xfrm>
            <a:off x="4564138" y="2278068"/>
            <a:ext cx="5618030" cy="1036326"/>
            <a:chOff x="2207597" y="286575"/>
            <a:chExt cx="4255451" cy="1036326"/>
          </a:xfrm>
        </p:grpSpPr>
        <p:sp>
          <p:nvSpPr>
            <p:cNvPr id="17" name="Rectangle 16"/>
            <p:cNvSpPr/>
            <p:nvPr/>
          </p:nvSpPr>
          <p:spPr>
            <a:xfrm>
              <a:off x="2285274" y="286575"/>
              <a:ext cx="4177774" cy="57791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Rectangle 17"/>
            <p:cNvSpPr/>
            <p:nvPr/>
          </p:nvSpPr>
          <p:spPr>
            <a:xfrm>
              <a:off x="2207597" y="744990"/>
              <a:ext cx="4177774" cy="57791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t>Motor, Sensor, Heater, Electronics Selection</a:t>
              </a:r>
              <a:endParaRPr lang="en-US" sz="2000" kern="1200" dirty="0"/>
            </a:p>
          </p:txBody>
        </p:sp>
      </p:grpSp>
      <p:sp>
        <p:nvSpPr>
          <p:cNvPr id="19" name="Bent Arrow 18"/>
          <p:cNvSpPr/>
          <p:nvPr/>
        </p:nvSpPr>
        <p:spPr>
          <a:xfrm flipV="1">
            <a:off x="2731061" y="3180922"/>
            <a:ext cx="1541195" cy="742066"/>
          </a:xfrm>
          <a:prstGeom prst="ben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sp>
        <p:nvSpPr>
          <p:cNvPr id="20" name="Flowchart: Alternate Process 19"/>
          <p:cNvSpPr/>
          <p:nvPr/>
        </p:nvSpPr>
        <p:spPr>
          <a:xfrm>
            <a:off x="4378135" y="3548776"/>
            <a:ext cx="2127183" cy="693306"/>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Electronics Circuit</a:t>
            </a:r>
            <a:endParaRPr lang="en-US" dirty="0"/>
          </a:p>
        </p:txBody>
      </p:sp>
      <p:sp>
        <p:nvSpPr>
          <p:cNvPr id="25" name="Flowchart: Alternate Process 24"/>
          <p:cNvSpPr/>
          <p:nvPr/>
        </p:nvSpPr>
        <p:spPr>
          <a:xfrm>
            <a:off x="8055684" y="5218798"/>
            <a:ext cx="3885277" cy="693306"/>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Integration and Interface Control</a:t>
            </a:r>
            <a:endParaRPr lang="en-US" dirty="0"/>
          </a:p>
        </p:txBody>
      </p:sp>
      <p:sp>
        <p:nvSpPr>
          <p:cNvPr id="34" name="Bent Arrow 33"/>
          <p:cNvSpPr/>
          <p:nvPr/>
        </p:nvSpPr>
        <p:spPr>
          <a:xfrm flipV="1">
            <a:off x="4736705" y="5051992"/>
            <a:ext cx="3138730" cy="510139"/>
          </a:xfrm>
          <a:prstGeom prst="bentArrow">
            <a:avLst>
              <a:gd name="adj1" fmla="val 38855"/>
              <a:gd name="adj2" fmla="val 37421"/>
              <a:gd name="adj3" fmla="val 45162"/>
              <a:gd name="adj4" fmla="val 39977"/>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sp>
        <p:nvSpPr>
          <p:cNvPr id="38" name="Bent Arrow 37"/>
          <p:cNvSpPr/>
          <p:nvPr/>
        </p:nvSpPr>
        <p:spPr>
          <a:xfrm flipV="1">
            <a:off x="2731061" y="3071676"/>
            <a:ext cx="1541195" cy="1798039"/>
          </a:xfrm>
          <a:prstGeom prst="bentArrow">
            <a:avLst>
              <a:gd name="adj1" fmla="val 11554"/>
              <a:gd name="adj2" fmla="val 13356"/>
              <a:gd name="adj3" fmla="val 11544"/>
              <a:gd name="adj4" fmla="val 13407"/>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sp>
        <p:nvSpPr>
          <p:cNvPr id="23" name="Flowchart: Alternate Process 8"/>
          <p:cNvSpPr/>
          <p:nvPr/>
        </p:nvSpPr>
        <p:spPr>
          <a:xfrm>
            <a:off x="387433" y="1051404"/>
            <a:ext cx="3580598" cy="674581"/>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Manufacturing and Tolerancing Studies</a:t>
            </a:r>
            <a:endParaRPr lang="en-US" dirty="0"/>
          </a:p>
        </p:txBody>
      </p:sp>
      <p:sp>
        <p:nvSpPr>
          <p:cNvPr id="15" name="Flowchart: Alternate Process 14"/>
          <p:cNvSpPr/>
          <p:nvPr/>
        </p:nvSpPr>
        <p:spPr>
          <a:xfrm>
            <a:off x="2376080" y="2678786"/>
            <a:ext cx="2127183" cy="693306"/>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Major Component Selection</a:t>
            </a:r>
            <a:endParaRPr lang="en-US" dirty="0"/>
          </a:p>
        </p:txBody>
      </p:sp>
      <p:sp>
        <p:nvSpPr>
          <p:cNvPr id="30" name="Flowchart: Alternate Process 29"/>
          <p:cNvSpPr/>
          <p:nvPr/>
        </p:nvSpPr>
        <p:spPr>
          <a:xfrm>
            <a:off x="4378135" y="4396770"/>
            <a:ext cx="4217469" cy="693306"/>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Software Development and Framework</a:t>
            </a:r>
            <a:endParaRPr lang="en-US" dirty="0"/>
          </a:p>
        </p:txBody>
      </p:sp>
    </p:spTree>
    <p:extLst>
      <p:ext uri="{BB962C8B-B14F-4D97-AF65-F5344CB8AC3E}">
        <p14:creationId xmlns:p14="http://schemas.microsoft.com/office/powerpoint/2010/main" val="339213538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99BB9F6-CD38-42FF-8367-3396AECB40AF}" type="slidenum">
              <a:rPr lang="en-US" smtClean="0"/>
              <a:t>56</a:t>
            </a:fld>
            <a:endParaRPr lang="en-US"/>
          </a:p>
        </p:txBody>
      </p:sp>
      <p:sp>
        <p:nvSpPr>
          <p:cNvPr id="6" name="Date Placeholder 5"/>
          <p:cNvSpPr>
            <a:spLocks noGrp="1"/>
          </p:cNvSpPr>
          <p:nvPr>
            <p:ph type="dt" sz="half" idx="10"/>
          </p:nvPr>
        </p:nvSpPr>
        <p:spPr/>
        <p:txBody>
          <a:bodyPr/>
          <a:lstStyle/>
          <a:p>
            <a:fld id="{2983F334-0CAE-4FBC-A312-428DAE7BC6B6}" type="datetime4">
              <a:rPr lang="en-US" smtClean="0"/>
              <a:t>October 13, 2014</a:t>
            </a:fld>
            <a:endParaRPr lang="en-US"/>
          </a:p>
        </p:txBody>
      </p:sp>
      <p:sp>
        <p:nvSpPr>
          <p:cNvPr id="4" name="Title 3"/>
          <p:cNvSpPr>
            <a:spLocks noGrp="1"/>
          </p:cNvSpPr>
          <p:nvPr>
            <p:ph type="title"/>
          </p:nvPr>
        </p:nvSpPr>
        <p:spPr>
          <a:xfrm>
            <a:off x="885042" y="2434856"/>
            <a:ext cx="10236613" cy="1754372"/>
          </a:xfrm>
        </p:spPr>
        <p:txBody>
          <a:bodyPr>
            <a:normAutofit/>
          </a:bodyPr>
          <a:lstStyle/>
          <a:p>
            <a:r>
              <a:rPr lang="en-US" sz="6000" dirty="0" smtClean="0"/>
              <a:t>Questions?</a:t>
            </a:r>
            <a:endParaRPr lang="en-US" sz="6000" dirty="0"/>
          </a:p>
        </p:txBody>
      </p:sp>
    </p:spTree>
    <p:extLst>
      <p:ext uri="{BB962C8B-B14F-4D97-AF65-F5344CB8AC3E}">
        <p14:creationId xmlns:p14="http://schemas.microsoft.com/office/powerpoint/2010/main" val="168745021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6700" y="385485"/>
            <a:ext cx="11925300" cy="5970865"/>
          </a:xfrm>
          <a:prstGeom prst="rect">
            <a:avLst/>
          </a:prstGeom>
        </p:spPr>
        <p:txBody>
          <a:bodyPr wrap="square">
            <a:spAutoFit/>
          </a:bodyPr>
          <a:lstStyle/>
          <a:p>
            <a:pPr algn="ctr"/>
            <a:r>
              <a:rPr lang="en-US" sz="4000" dirty="0"/>
              <a:t>REFERENCES</a:t>
            </a:r>
            <a:r>
              <a:rPr lang="en-US" sz="4000" dirty="0" smtClean="0"/>
              <a:t>:</a:t>
            </a:r>
          </a:p>
          <a:p>
            <a:r>
              <a:rPr lang="en-US" dirty="0" smtClean="0"/>
              <a:t> [</a:t>
            </a:r>
            <a:r>
              <a:rPr lang="en-US" dirty="0"/>
              <a:t>2] Head of Mast on Mars Rover Curiosity. (2012, August 17). Retrieved October 9, 2014, from </a:t>
            </a:r>
            <a:r>
              <a:rPr lang="en-US" u="sng" dirty="0">
                <a:hlinkClick r:id="rId2"/>
              </a:rPr>
              <a:t>http://www.nasa.gov/mission_pages/msl/multimedia/pia15106-anno.html</a:t>
            </a:r>
            <a:endParaRPr lang="en-US" dirty="0"/>
          </a:p>
          <a:p>
            <a:r>
              <a:rPr lang="en-US" dirty="0"/>
              <a:t> </a:t>
            </a:r>
          </a:p>
          <a:p>
            <a:r>
              <a:rPr lang="en-US" dirty="0"/>
              <a:t>[3]</a:t>
            </a:r>
            <a:r>
              <a:rPr lang="en-US" dirty="0" err="1"/>
              <a:t>Boano</a:t>
            </a:r>
            <a:r>
              <a:rPr lang="en-US" dirty="0"/>
              <a:t>, C. (</a:t>
            </a:r>
            <a:r>
              <a:rPr lang="en-US" dirty="0" err="1"/>
              <a:t>n.d.</a:t>
            </a:r>
            <a:r>
              <a:rPr lang="en-US" dirty="0"/>
              <a:t>). </a:t>
            </a:r>
            <a:r>
              <a:rPr lang="en-US" dirty="0" err="1"/>
              <a:t>TempLab</a:t>
            </a:r>
            <a:r>
              <a:rPr lang="en-US" dirty="0"/>
              <a:t>: A </a:t>
            </a:r>
            <a:r>
              <a:rPr lang="en-US" dirty="0" err="1"/>
              <a:t>Testbed</a:t>
            </a:r>
            <a:r>
              <a:rPr lang="en-US" dirty="0"/>
              <a:t> Infrastructure to Study the Impact of Temperature on Wireless Sensor Networks. Retrieved September 23, 2014, from </a:t>
            </a:r>
            <a:r>
              <a:rPr lang="en-US" u="sng" dirty="0">
                <a:hlinkClick r:id="rId3"/>
              </a:rPr>
              <a:t>http://www.carloalbertoboano.com/documents/boano14templab.pdf</a:t>
            </a:r>
            <a:endParaRPr lang="en-US" dirty="0"/>
          </a:p>
          <a:p>
            <a:r>
              <a:rPr lang="en-US" dirty="0"/>
              <a:t> </a:t>
            </a:r>
          </a:p>
          <a:p>
            <a:r>
              <a:rPr lang="en-US" dirty="0"/>
              <a:t>[4] Visible Infrared Imaging Radiometer Suite (VIIRS). (2014, September 14). Retrieved September 15, 2014, from </a:t>
            </a:r>
            <a:r>
              <a:rPr lang="en-US" u="sng" dirty="0">
                <a:hlinkClick r:id="rId4"/>
              </a:rPr>
              <a:t>http://npp.gsfc.nasa.gov/viirs.html</a:t>
            </a:r>
            <a:endParaRPr lang="en-US" dirty="0"/>
          </a:p>
          <a:p>
            <a:r>
              <a:rPr lang="en-US" dirty="0"/>
              <a:t>  </a:t>
            </a:r>
          </a:p>
          <a:p>
            <a:r>
              <a:rPr lang="en-US" dirty="0"/>
              <a:t>[5] Brinton, T. Pentagon Acquisition Chief OKs Weather Satellite Plan. (2010, August 24). Retrieved October 12, 2014, from </a:t>
            </a:r>
            <a:r>
              <a:rPr lang="en-US" u="sng" dirty="0">
                <a:hlinkClick r:id="rId5"/>
              </a:rPr>
              <a:t>http://www.spacenews.com/article/pentagon-acquisition-chief-oks-weather-satellite-plan</a:t>
            </a:r>
            <a:r>
              <a:rPr lang="en-US" dirty="0"/>
              <a:t> </a:t>
            </a:r>
          </a:p>
          <a:p>
            <a:r>
              <a:rPr lang="en-US" dirty="0"/>
              <a:t> </a:t>
            </a:r>
          </a:p>
          <a:p>
            <a:r>
              <a:rPr lang="en-US" dirty="0"/>
              <a:t>[6] Student-polished space mirrors ready for launch. (2002, June 24). Retrieved October 12, 2014, from </a:t>
            </a:r>
            <a:r>
              <a:rPr lang="en-US" u="sng" dirty="0">
                <a:hlinkClick r:id="rId6"/>
              </a:rPr>
              <a:t>http://spaceflightnow.com/news/n0206/24starshine4/</a:t>
            </a:r>
            <a:endParaRPr lang="en-US" dirty="0"/>
          </a:p>
          <a:p>
            <a:r>
              <a:rPr lang="en-US" dirty="0"/>
              <a:t> </a:t>
            </a:r>
          </a:p>
          <a:p>
            <a:r>
              <a:rPr lang="en-US" dirty="0"/>
              <a:t>[7] Compact Non-Contact Infrared Temperature Sensor/Transmitter. Retrieved September 3, 2014, from </a:t>
            </a:r>
            <a:r>
              <a:rPr lang="en-US" u="sng" dirty="0">
                <a:hlinkClick r:id="rId7"/>
              </a:rPr>
              <a:t>http://www.omega.com/Temperature/pdf/OS137.pdf</a:t>
            </a:r>
            <a:endParaRPr lang="en-US" dirty="0"/>
          </a:p>
          <a:p>
            <a:r>
              <a:rPr lang="en-US" dirty="0"/>
              <a:t> </a:t>
            </a:r>
          </a:p>
          <a:p>
            <a:r>
              <a:rPr lang="en-US" dirty="0"/>
              <a:t>[8] </a:t>
            </a:r>
            <a:r>
              <a:rPr lang="en-US" dirty="0" err="1"/>
              <a:t>Mclennan</a:t>
            </a:r>
            <a:r>
              <a:rPr lang="en-US" dirty="0"/>
              <a:t> VSS/VSH Extreme Environment Stepper Motors. Retrieved October 5, </a:t>
            </a:r>
            <a:r>
              <a:rPr lang="en-US" dirty="0" smtClean="0"/>
              <a:t>2014</a:t>
            </a:r>
            <a:r>
              <a:rPr lang="en-US" dirty="0"/>
              <a:t>.</a:t>
            </a:r>
          </a:p>
        </p:txBody>
      </p:sp>
      <p:sp>
        <p:nvSpPr>
          <p:cNvPr id="2" name="Date Placeholder 1"/>
          <p:cNvSpPr>
            <a:spLocks noGrp="1"/>
          </p:cNvSpPr>
          <p:nvPr>
            <p:ph type="dt" sz="half" idx="10"/>
          </p:nvPr>
        </p:nvSpPr>
        <p:spPr/>
        <p:txBody>
          <a:bodyPr/>
          <a:lstStyle/>
          <a:p>
            <a:fld id="{EBCAE10D-832B-4A24-9272-682BE6276D27}" type="datetime4">
              <a:rPr lang="en-US" smtClean="0"/>
              <a:t>October 13, 2014</a:t>
            </a:fld>
            <a:endParaRPr lang="en-US" dirty="0"/>
          </a:p>
        </p:txBody>
      </p:sp>
      <p:sp>
        <p:nvSpPr>
          <p:cNvPr id="3" name="Slide Number Placeholder 2"/>
          <p:cNvSpPr>
            <a:spLocks noGrp="1"/>
          </p:cNvSpPr>
          <p:nvPr>
            <p:ph type="sldNum" sz="quarter" idx="12"/>
          </p:nvPr>
        </p:nvSpPr>
        <p:spPr/>
        <p:txBody>
          <a:bodyPr/>
          <a:lstStyle/>
          <a:p>
            <a:fld id="{D99BB9F6-CD38-42FF-8367-3396AECB40AF}" type="slidenum">
              <a:rPr lang="en-US" smtClean="0"/>
              <a:t>57</a:t>
            </a:fld>
            <a:endParaRPr lang="en-US"/>
          </a:p>
        </p:txBody>
      </p:sp>
    </p:spTree>
    <p:extLst>
      <p:ext uri="{BB962C8B-B14F-4D97-AF65-F5344CB8AC3E}">
        <p14:creationId xmlns:p14="http://schemas.microsoft.com/office/powerpoint/2010/main" val="423922226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99BB9F6-CD38-42FF-8367-3396AECB40AF}" type="slidenum">
              <a:rPr lang="en-US" smtClean="0"/>
              <a:t>58</a:t>
            </a:fld>
            <a:endParaRPr lang="en-US"/>
          </a:p>
        </p:txBody>
      </p:sp>
      <p:sp>
        <p:nvSpPr>
          <p:cNvPr id="6" name="Date Placeholder 5"/>
          <p:cNvSpPr>
            <a:spLocks noGrp="1"/>
          </p:cNvSpPr>
          <p:nvPr>
            <p:ph type="dt" sz="half" idx="10"/>
          </p:nvPr>
        </p:nvSpPr>
        <p:spPr/>
        <p:txBody>
          <a:bodyPr/>
          <a:lstStyle/>
          <a:p>
            <a:fld id="{2983F334-0CAE-4FBC-A312-428DAE7BC6B6}" type="datetime4">
              <a:rPr lang="en-US" smtClean="0"/>
              <a:t>October 13, 2014</a:t>
            </a:fld>
            <a:endParaRPr lang="en-US"/>
          </a:p>
        </p:txBody>
      </p:sp>
      <p:sp>
        <p:nvSpPr>
          <p:cNvPr id="4" name="Title 3"/>
          <p:cNvSpPr>
            <a:spLocks noGrp="1"/>
          </p:cNvSpPr>
          <p:nvPr>
            <p:ph type="title"/>
          </p:nvPr>
        </p:nvSpPr>
        <p:spPr>
          <a:xfrm>
            <a:off x="885042" y="2434856"/>
            <a:ext cx="10236613" cy="1754372"/>
          </a:xfrm>
        </p:spPr>
        <p:txBody>
          <a:bodyPr>
            <a:normAutofit/>
          </a:bodyPr>
          <a:lstStyle/>
          <a:p>
            <a:r>
              <a:rPr lang="en-US" sz="6000" dirty="0" smtClean="0"/>
              <a:t>Backup Slides</a:t>
            </a:r>
            <a:endParaRPr lang="en-US" sz="6000" dirty="0"/>
          </a:p>
        </p:txBody>
      </p:sp>
    </p:spTree>
    <p:extLst>
      <p:ext uri="{BB962C8B-B14F-4D97-AF65-F5344CB8AC3E}">
        <p14:creationId xmlns:p14="http://schemas.microsoft.com/office/powerpoint/2010/main" val="264330103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5118"/>
            <a:ext cx="8229600" cy="1143000"/>
          </a:xfrm>
        </p:spPr>
        <p:txBody>
          <a:bodyPr/>
          <a:lstStyle/>
          <a:p>
            <a:r>
              <a:rPr lang="en-US" dirty="0" smtClean="0"/>
              <a:t>Background</a:t>
            </a:r>
            <a:endParaRPr lang="en-US" dirty="0"/>
          </a:p>
        </p:txBody>
      </p:sp>
      <p:sp>
        <p:nvSpPr>
          <p:cNvPr id="9" name="Date Placeholder 8"/>
          <p:cNvSpPr>
            <a:spLocks noGrp="1"/>
          </p:cNvSpPr>
          <p:nvPr>
            <p:ph type="dt" sz="half" idx="10"/>
          </p:nvPr>
        </p:nvSpPr>
        <p:spPr/>
        <p:txBody>
          <a:bodyPr/>
          <a:lstStyle/>
          <a:p>
            <a:fld id="{25DE7066-4AB3-455E-B68E-1CCE5FB1D31F}" type="datetime4">
              <a:rPr lang="en-US" smtClean="0"/>
              <a:t>October 13, 2014</a:t>
            </a:fld>
            <a:endParaRPr lang="en-US"/>
          </a:p>
        </p:txBody>
      </p:sp>
      <p:sp>
        <p:nvSpPr>
          <p:cNvPr id="10" name="Slide Number Placeholder 9"/>
          <p:cNvSpPr>
            <a:spLocks noGrp="1"/>
          </p:cNvSpPr>
          <p:nvPr>
            <p:ph type="sldNum" sz="quarter" idx="12"/>
          </p:nvPr>
        </p:nvSpPr>
        <p:spPr/>
        <p:txBody>
          <a:bodyPr/>
          <a:lstStyle/>
          <a:p>
            <a:fld id="{D99BB9F6-CD38-42FF-8367-3396AECB40AF}" type="slidenum">
              <a:rPr lang="en-US" smtClean="0"/>
              <a:t>59</a:t>
            </a:fld>
            <a:endParaRPr lang="en-US"/>
          </a:p>
        </p:txBody>
      </p:sp>
      <p:sp>
        <p:nvSpPr>
          <p:cNvPr id="15" name="Content Placeholder 2"/>
          <p:cNvSpPr txBox="1">
            <a:spLocks/>
          </p:cNvSpPr>
          <p:nvPr/>
        </p:nvSpPr>
        <p:spPr>
          <a:xfrm>
            <a:off x="413479" y="2073401"/>
            <a:ext cx="4628421" cy="28060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err="1" smtClean="0"/>
              <a:t>TempLab</a:t>
            </a:r>
            <a:r>
              <a:rPr lang="en-US" sz="2400" dirty="0" smtClean="0"/>
              <a:t>[3] : </a:t>
            </a:r>
            <a:r>
              <a:rPr lang="en-US" sz="2400" dirty="0" err="1" smtClean="0"/>
              <a:t>Testbed</a:t>
            </a:r>
            <a:r>
              <a:rPr lang="en-US" sz="2400" dirty="0" smtClean="0"/>
              <a:t> created to study the impact of temperature differentials on wireless sensor networks. </a:t>
            </a:r>
          </a:p>
          <a:p>
            <a:pPr lvl="1"/>
            <a:r>
              <a:rPr lang="en-US" dirty="0" smtClean="0"/>
              <a:t>Sensed the accuracy and precision of the wireless components.</a:t>
            </a:r>
          </a:p>
          <a:p>
            <a:pPr lvl="3"/>
            <a:endParaRPr lang="en-US" dirty="0"/>
          </a:p>
        </p:txBody>
      </p:sp>
      <p:pic>
        <p:nvPicPr>
          <p:cNvPr id="3" name="Picture 2"/>
          <p:cNvPicPr>
            <a:picLocks noChangeAspect="1"/>
          </p:cNvPicPr>
          <p:nvPr/>
        </p:nvPicPr>
        <p:blipFill rotWithShape="1">
          <a:blip r:embed="rId3"/>
          <a:srcRect b="12552"/>
          <a:stretch/>
        </p:blipFill>
        <p:spPr>
          <a:xfrm>
            <a:off x="5150700" y="1511922"/>
            <a:ext cx="6843168" cy="3929034"/>
          </a:xfrm>
          <a:prstGeom prst="rect">
            <a:avLst/>
          </a:prstGeom>
        </p:spPr>
      </p:pic>
    </p:spTree>
    <p:extLst>
      <p:ext uri="{BB962C8B-B14F-4D97-AF65-F5344CB8AC3E}">
        <p14:creationId xmlns:p14="http://schemas.microsoft.com/office/powerpoint/2010/main" val="141572123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2244" y="-80123"/>
            <a:ext cx="9826492" cy="1325563"/>
          </a:xfrm>
        </p:spPr>
        <p:txBody>
          <a:bodyPr/>
          <a:lstStyle/>
          <a:p>
            <a:r>
              <a:rPr lang="en-US" dirty="0" smtClean="0"/>
              <a:t>Design Overview</a:t>
            </a:r>
            <a:endParaRPr lang="en-US" dirty="0"/>
          </a:p>
        </p:txBody>
      </p:sp>
      <p:sp>
        <p:nvSpPr>
          <p:cNvPr id="4" name="Date Placeholder 3"/>
          <p:cNvSpPr>
            <a:spLocks noGrp="1"/>
          </p:cNvSpPr>
          <p:nvPr>
            <p:ph type="dt" sz="half" idx="10"/>
          </p:nvPr>
        </p:nvSpPr>
        <p:spPr/>
        <p:txBody>
          <a:bodyPr/>
          <a:lstStyle/>
          <a:p>
            <a:fld id="{191F93EF-D3F8-4C2A-A131-AF30CDBC932F}" type="datetime4">
              <a:rPr lang="en-US" smtClean="0"/>
              <a:t>October 13, 2014</a:t>
            </a:fld>
            <a:endParaRPr lang="en-US"/>
          </a:p>
        </p:txBody>
      </p:sp>
      <p:sp>
        <p:nvSpPr>
          <p:cNvPr id="5" name="Slide Number Placeholder 4"/>
          <p:cNvSpPr>
            <a:spLocks noGrp="1"/>
          </p:cNvSpPr>
          <p:nvPr>
            <p:ph type="sldNum" sz="quarter" idx="12"/>
          </p:nvPr>
        </p:nvSpPr>
        <p:spPr/>
        <p:txBody>
          <a:bodyPr/>
          <a:lstStyle/>
          <a:p>
            <a:fld id="{D99BB9F6-CD38-42FF-8367-3396AECB40AF}" type="slidenum">
              <a:rPr lang="en-US" smtClean="0"/>
              <a:t>6</a:t>
            </a:fld>
            <a:endParaRPr lang="en-US"/>
          </a:p>
        </p:txBody>
      </p:sp>
      <p:pic>
        <p:nvPicPr>
          <p:cNvPr id="9" name="Picture 8"/>
          <p:cNvPicPr>
            <a:picLocks noChangeAspect="1"/>
          </p:cNvPicPr>
          <p:nvPr/>
        </p:nvPicPr>
        <p:blipFill rotWithShape="1">
          <a:blip r:embed="rId3"/>
          <a:srcRect l="12537"/>
          <a:stretch/>
        </p:blipFill>
        <p:spPr>
          <a:xfrm>
            <a:off x="266351" y="1235585"/>
            <a:ext cx="11659297" cy="4907380"/>
          </a:xfrm>
          <a:prstGeom prst="rect">
            <a:avLst/>
          </a:prstGeom>
        </p:spPr>
      </p:pic>
      <p:cxnSp>
        <p:nvCxnSpPr>
          <p:cNvPr id="12" name="Straight Arrow Connector 11"/>
          <p:cNvCxnSpPr/>
          <p:nvPr/>
        </p:nvCxnSpPr>
        <p:spPr>
          <a:xfrm>
            <a:off x="4121945" y="2036968"/>
            <a:ext cx="1207901" cy="331804"/>
          </a:xfrm>
          <a:prstGeom prst="straightConnector1">
            <a:avLst/>
          </a:prstGeom>
          <a:ln w="4127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588140" y="1199646"/>
            <a:ext cx="2098307" cy="461665"/>
          </a:xfrm>
          <a:prstGeom prst="rect">
            <a:avLst/>
          </a:prstGeom>
          <a:noFill/>
        </p:spPr>
        <p:txBody>
          <a:bodyPr wrap="square" rtlCol="0">
            <a:spAutoFit/>
          </a:bodyPr>
          <a:lstStyle/>
          <a:p>
            <a:r>
              <a:rPr lang="en-US" sz="2400" dirty="0" smtClean="0"/>
              <a:t>Sensor Wheel</a:t>
            </a:r>
            <a:endParaRPr lang="en-US" sz="2400" dirty="0"/>
          </a:p>
        </p:txBody>
      </p:sp>
      <p:sp>
        <p:nvSpPr>
          <p:cNvPr id="16" name="TextBox 15"/>
          <p:cNvSpPr txBox="1"/>
          <p:nvPr/>
        </p:nvSpPr>
        <p:spPr>
          <a:xfrm>
            <a:off x="5586095" y="957519"/>
            <a:ext cx="2098307" cy="461665"/>
          </a:xfrm>
          <a:prstGeom prst="rect">
            <a:avLst/>
          </a:prstGeom>
          <a:noFill/>
        </p:spPr>
        <p:txBody>
          <a:bodyPr wrap="square" rtlCol="0">
            <a:spAutoFit/>
          </a:bodyPr>
          <a:lstStyle/>
          <a:p>
            <a:r>
              <a:rPr lang="en-US" sz="2400" dirty="0" smtClean="0"/>
              <a:t>Target Wheel</a:t>
            </a:r>
            <a:endParaRPr lang="en-US" sz="2400" dirty="0"/>
          </a:p>
        </p:txBody>
      </p:sp>
      <p:cxnSp>
        <p:nvCxnSpPr>
          <p:cNvPr id="17" name="Straight Arrow Connector 16"/>
          <p:cNvCxnSpPr/>
          <p:nvPr/>
        </p:nvCxnSpPr>
        <p:spPr>
          <a:xfrm>
            <a:off x="6675421" y="1430478"/>
            <a:ext cx="598404" cy="387659"/>
          </a:xfrm>
          <a:prstGeom prst="straightConnector1">
            <a:avLst/>
          </a:prstGeom>
          <a:ln w="4127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rot="16200000">
            <a:off x="1720367" y="2713718"/>
            <a:ext cx="572378" cy="461665"/>
          </a:xfrm>
          <a:prstGeom prst="rect">
            <a:avLst/>
          </a:prstGeom>
          <a:noFill/>
        </p:spPr>
        <p:txBody>
          <a:bodyPr wrap="square" rtlCol="0">
            <a:spAutoFit/>
          </a:bodyPr>
          <a:lstStyle/>
          <a:p>
            <a:r>
              <a:rPr lang="en-US" sz="2400" dirty="0" smtClean="0">
                <a:solidFill>
                  <a:srgbClr val="FF0000"/>
                </a:solidFill>
              </a:rPr>
              <a:t>8”</a:t>
            </a:r>
            <a:endParaRPr lang="en-US" sz="2400" dirty="0">
              <a:solidFill>
                <a:srgbClr val="FF0000"/>
              </a:solidFill>
            </a:endParaRPr>
          </a:p>
        </p:txBody>
      </p:sp>
      <p:cxnSp>
        <p:nvCxnSpPr>
          <p:cNvPr id="21" name="Straight Arrow Connector 20"/>
          <p:cNvCxnSpPr/>
          <p:nvPr/>
        </p:nvCxnSpPr>
        <p:spPr>
          <a:xfrm flipH="1">
            <a:off x="8024726" y="1532437"/>
            <a:ext cx="918162" cy="318334"/>
          </a:xfrm>
          <a:prstGeom prst="straightConnector1">
            <a:avLst/>
          </a:prstGeom>
          <a:ln w="4127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8246173" y="3859530"/>
            <a:ext cx="1132527" cy="830997"/>
          </a:xfrm>
          <a:prstGeom prst="rect">
            <a:avLst/>
          </a:prstGeom>
          <a:noFill/>
        </p:spPr>
        <p:txBody>
          <a:bodyPr wrap="square" rtlCol="0">
            <a:spAutoFit/>
          </a:bodyPr>
          <a:lstStyle/>
          <a:p>
            <a:r>
              <a:rPr lang="en-US" sz="2400" dirty="0" smtClean="0"/>
              <a:t>Hollow Shaft</a:t>
            </a:r>
            <a:endParaRPr lang="en-US" sz="2400" dirty="0"/>
          </a:p>
        </p:txBody>
      </p:sp>
      <p:cxnSp>
        <p:nvCxnSpPr>
          <p:cNvPr id="26" name="Straight Arrow Connector 25"/>
          <p:cNvCxnSpPr/>
          <p:nvPr/>
        </p:nvCxnSpPr>
        <p:spPr>
          <a:xfrm flipH="1" flipV="1">
            <a:off x="8795089" y="2869863"/>
            <a:ext cx="2493" cy="1047956"/>
          </a:xfrm>
          <a:prstGeom prst="straightConnector1">
            <a:avLst/>
          </a:prstGeom>
          <a:ln w="4127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9559268" y="3684905"/>
            <a:ext cx="1261844" cy="830997"/>
          </a:xfrm>
          <a:prstGeom prst="rect">
            <a:avLst/>
          </a:prstGeom>
          <a:noFill/>
        </p:spPr>
        <p:txBody>
          <a:bodyPr wrap="square" rtlCol="0">
            <a:spAutoFit/>
          </a:bodyPr>
          <a:lstStyle/>
          <a:p>
            <a:r>
              <a:rPr lang="en-US" sz="2400" dirty="0" smtClean="0"/>
              <a:t>Gear System</a:t>
            </a:r>
            <a:endParaRPr lang="en-US" sz="2400" dirty="0"/>
          </a:p>
        </p:txBody>
      </p:sp>
      <p:cxnSp>
        <p:nvCxnSpPr>
          <p:cNvPr id="29" name="Straight Arrow Connector 28"/>
          <p:cNvCxnSpPr/>
          <p:nvPr/>
        </p:nvCxnSpPr>
        <p:spPr>
          <a:xfrm flipH="1" flipV="1">
            <a:off x="9093333" y="3441695"/>
            <a:ext cx="553038" cy="518785"/>
          </a:xfrm>
          <a:prstGeom prst="straightConnector1">
            <a:avLst/>
          </a:prstGeom>
          <a:ln w="4127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0040404" y="2790606"/>
            <a:ext cx="1261844" cy="830997"/>
          </a:xfrm>
          <a:prstGeom prst="rect">
            <a:avLst/>
          </a:prstGeom>
          <a:noFill/>
        </p:spPr>
        <p:txBody>
          <a:bodyPr wrap="square" rtlCol="0">
            <a:spAutoFit/>
          </a:bodyPr>
          <a:lstStyle/>
          <a:p>
            <a:r>
              <a:rPr lang="en-US" sz="2400" dirty="0" smtClean="0"/>
              <a:t>Stepper Motor</a:t>
            </a:r>
            <a:endParaRPr lang="en-US" sz="2400" dirty="0"/>
          </a:p>
        </p:txBody>
      </p:sp>
      <p:cxnSp>
        <p:nvCxnSpPr>
          <p:cNvPr id="33" name="Straight Arrow Connector 32"/>
          <p:cNvCxnSpPr/>
          <p:nvPr/>
        </p:nvCxnSpPr>
        <p:spPr>
          <a:xfrm flipH="1">
            <a:off x="9625970" y="3187396"/>
            <a:ext cx="444157" cy="8661"/>
          </a:xfrm>
          <a:prstGeom prst="straightConnector1">
            <a:avLst/>
          </a:prstGeom>
          <a:ln w="4127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176045" y="5507483"/>
            <a:ext cx="1278203" cy="461665"/>
          </a:xfrm>
          <a:prstGeom prst="rect">
            <a:avLst/>
          </a:prstGeom>
          <a:noFill/>
        </p:spPr>
        <p:txBody>
          <a:bodyPr wrap="square" rtlCol="0">
            <a:spAutoFit/>
          </a:bodyPr>
          <a:lstStyle/>
          <a:p>
            <a:r>
              <a:rPr lang="en-US" sz="2400" dirty="0" smtClean="0"/>
              <a:t>Targets</a:t>
            </a:r>
            <a:endParaRPr lang="en-US" sz="2400" dirty="0"/>
          </a:p>
        </p:txBody>
      </p:sp>
      <p:cxnSp>
        <p:nvCxnSpPr>
          <p:cNvPr id="36" name="Straight Arrow Connector 35"/>
          <p:cNvCxnSpPr/>
          <p:nvPr/>
        </p:nvCxnSpPr>
        <p:spPr>
          <a:xfrm flipH="1" flipV="1">
            <a:off x="7459476" y="3770453"/>
            <a:ext cx="4292" cy="1771527"/>
          </a:xfrm>
          <a:prstGeom prst="straightConnector1">
            <a:avLst/>
          </a:prstGeom>
          <a:ln w="4127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2756561" y="3440798"/>
            <a:ext cx="715769" cy="461665"/>
          </a:xfrm>
          <a:prstGeom prst="rect">
            <a:avLst/>
          </a:prstGeom>
          <a:noFill/>
        </p:spPr>
        <p:txBody>
          <a:bodyPr wrap="square" rtlCol="0">
            <a:spAutoFit/>
          </a:bodyPr>
          <a:lstStyle/>
          <a:p>
            <a:r>
              <a:rPr lang="en-US" sz="2400" dirty="0" smtClean="0"/>
              <a:t>ADC</a:t>
            </a:r>
            <a:endParaRPr lang="en-US" sz="2400" dirty="0"/>
          </a:p>
        </p:txBody>
      </p:sp>
      <p:sp>
        <p:nvSpPr>
          <p:cNvPr id="41" name="TextBox 40"/>
          <p:cNvSpPr txBox="1"/>
          <p:nvPr/>
        </p:nvSpPr>
        <p:spPr>
          <a:xfrm>
            <a:off x="1723199" y="6080229"/>
            <a:ext cx="3930204" cy="830997"/>
          </a:xfrm>
          <a:prstGeom prst="rect">
            <a:avLst/>
          </a:prstGeom>
          <a:noFill/>
        </p:spPr>
        <p:txBody>
          <a:bodyPr wrap="square" rtlCol="0">
            <a:spAutoFit/>
          </a:bodyPr>
          <a:lstStyle/>
          <a:p>
            <a:r>
              <a:rPr lang="en-US" sz="2400" dirty="0" err="1" smtClean="0"/>
              <a:t>Aerotek</a:t>
            </a:r>
            <a:r>
              <a:rPr lang="en-US" sz="2400" dirty="0" smtClean="0"/>
              <a:t> Pro 115 Linear Stage (provided by Ball)</a:t>
            </a:r>
            <a:endParaRPr lang="en-US" sz="2400" dirty="0"/>
          </a:p>
        </p:txBody>
      </p:sp>
      <p:cxnSp>
        <p:nvCxnSpPr>
          <p:cNvPr id="6" name="Straight Connector 5"/>
          <p:cNvCxnSpPr/>
          <p:nvPr/>
        </p:nvCxnSpPr>
        <p:spPr>
          <a:xfrm rot="10800000">
            <a:off x="2246911" y="1934093"/>
            <a:ext cx="33137" cy="2088965"/>
          </a:xfrm>
          <a:prstGeom prst="line">
            <a:avLst/>
          </a:prstGeom>
          <a:ln w="381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8208713" y="1131590"/>
            <a:ext cx="2098307" cy="461665"/>
          </a:xfrm>
          <a:prstGeom prst="rect">
            <a:avLst/>
          </a:prstGeom>
          <a:noFill/>
        </p:spPr>
        <p:txBody>
          <a:bodyPr wrap="square" rtlCol="0">
            <a:spAutoFit/>
          </a:bodyPr>
          <a:lstStyle/>
          <a:p>
            <a:r>
              <a:rPr lang="en-US" sz="2400" dirty="0" smtClean="0"/>
              <a:t>Radiator Disk</a:t>
            </a:r>
            <a:endParaRPr lang="en-US" sz="2400" dirty="0"/>
          </a:p>
        </p:txBody>
      </p:sp>
      <p:sp>
        <p:nvSpPr>
          <p:cNvPr id="34" name="TextBox 33"/>
          <p:cNvSpPr txBox="1"/>
          <p:nvPr/>
        </p:nvSpPr>
        <p:spPr>
          <a:xfrm>
            <a:off x="5989814" y="6190198"/>
            <a:ext cx="4437798" cy="461665"/>
          </a:xfrm>
          <a:prstGeom prst="rect">
            <a:avLst/>
          </a:prstGeom>
          <a:noFill/>
        </p:spPr>
        <p:txBody>
          <a:bodyPr wrap="square" rtlCol="0">
            <a:spAutoFit/>
          </a:bodyPr>
          <a:lstStyle/>
          <a:p>
            <a:r>
              <a:rPr lang="en-US" sz="2400" dirty="0" smtClean="0"/>
              <a:t>Insulated rails for Thermal Straps</a:t>
            </a:r>
            <a:endParaRPr lang="en-US" sz="2400" dirty="0"/>
          </a:p>
        </p:txBody>
      </p:sp>
      <p:cxnSp>
        <p:nvCxnSpPr>
          <p:cNvPr id="37" name="Straight Arrow Connector 36"/>
          <p:cNvCxnSpPr/>
          <p:nvPr/>
        </p:nvCxnSpPr>
        <p:spPr>
          <a:xfrm flipV="1">
            <a:off x="6786865" y="5162292"/>
            <a:ext cx="0" cy="961161"/>
          </a:xfrm>
          <a:prstGeom prst="straightConnector1">
            <a:avLst/>
          </a:prstGeom>
          <a:ln w="4127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1244868" y="3867265"/>
            <a:ext cx="702294" cy="5914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Elbow Connector 10"/>
          <p:cNvCxnSpPr>
            <a:endCxn id="3" idx="2"/>
          </p:cNvCxnSpPr>
          <p:nvPr/>
        </p:nvCxnSpPr>
        <p:spPr>
          <a:xfrm rot="5400000" flipH="1" flipV="1">
            <a:off x="11372819" y="4675605"/>
            <a:ext cx="440042" cy="6349"/>
          </a:xfrm>
          <a:prstGeom prst="bentConnector3">
            <a:avLst>
              <a:gd name="adj1" fmla="val 50000"/>
            </a:avLst>
          </a:prstGeom>
          <a:ln w="57150">
            <a:solidFill>
              <a:srgbClr val="D78F00"/>
            </a:solidFill>
          </a:ln>
        </p:spPr>
        <p:style>
          <a:lnRef idx="1">
            <a:schemeClr val="accent1"/>
          </a:lnRef>
          <a:fillRef idx="0">
            <a:schemeClr val="accent1"/>
          </a:fillRef>
          <a:effectRef idx="0">
            <a:schemeClr val="accent1"/>
          </a:effectRef>
          <a:fontRef idx="minor">
            <a:schemeClr val="tx1"/>
          </a:fontRef>
        </p:style>
      </p:cxnSp>
      <p:cxnSp>
        <p:nvCxnSpPr>
          <p:cNvPr id="38" name="Elbow Connector 37"/>
          <p:cNvCxnSpPr/>
          <p:nvPr/>
        </p:nvCxnSpPr>
        <p:spPr>
          <a:xfrm rot="5400000" flipH="1" flipV="1">
            <a:off x="7336766" y="4445575"/>
            <a:ext cx="1213103" cy="1423"/>
          </a:xfrm>
          <a:prstGeom prst="bentConnector3">
            <a:avLst>
              <a:gd name="adj1" fmla="val 50000"/>
            </a:avLst>
          </a:prstGeom>
          <a:ln w="57150">
            <a:solidFill>
              <a:srgbClr val="D78F00"/>
            </a:solidFill>
          </a:ln>
        </p:spPr>
        <p:style>
          <a:lnRef idx="1">
            <a:schemeClr val="accent1"/>
          </a:lnRef>
          <a:fillRef idx="0">
            <a:schemeClr val="accent1"/>
          </a:fillRef>
          <a:effectRef idx="0">
            <a:schemeClr val="accent1"/>
          </a:effectRef>
          <a:fontRef idx="minor">
            <a:schemeClr val="tx1"/>
          </a:fontRef>
        </p:style>
      </p:cxnSp>
      <p:cxnSp>
        <p:nvCxnSpPr>
          <p:cNvPr id="43" name="Elbow Connector 42"/>
          <p:cNvCxnSpPr/>
          <p:nvPr/>
        </p:nvCxnSpPr>
        <p:spPr>
          <a:xfrm rot="5400000" flipH="1" flipV="1">
            <a:off x="6035048" y="4235190"/>
            <a:ext cx="1690872" cy="3026"/>
          </a:xfrm>
          <a:prstGeom prst="bentConnector3">
            <a:avLst>
              <a:gd name="adj1" fmla="val 50000"/>
            </a:avLst>
          </a:prstGeom>
          <a:ln w="57150">
            <a:solidFill>
              <a:srgbClr val="D78F00"/>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9899093" y="1606846"/>
            <a:ext cx="2366879" cy="830997"/>
          </a:xfrm>
          <a:prstGeom prst="rect">
            <a:avLst/>
          </a:prstGeom>
          <a:noFill/>
        </p:spPr>
        <p:txBody>
          <a:bodyPr wrap="square" rtlCol="0">
            <a:spAutoFit/>
          </a:bodyPr>
          <a:lstStyle/>
          <a:p>
            <a:r>
              <a:rPr lang="en-US" sz="2400" dirty="0" smtClean="0"/>
              <a:t>Cold Finger</a:t>
            </a:r>
          </a:p>
          <a:p>
            <a:r>
              <a:rPr lang="en-US" sz="2400" dirty="0" smtClean="0"/>
              <a:t>(provided by Ball)</a:t>
            </a:r>
            <a:endParaRPr lang="en-US" sz="2400" dirty="0"/>
          </a:p>
        </p:txBody>
      </p:sp>
      <p:cxnSp>
        <p:nvCxnSpPr>
          <p:cNvPr id="45" name="Straight Arrow Connector 44"/>
          <p:cNvCxnSpPr/>
          <p:nvPr/>
        </p:nvCxnSpPr>
        <p:spPr>
          <a:xfrm>
            <a:off x="11604391" y="2437843"/>
            <a:ext cx="19114" cy="1424779"/>
          </a:xfrm>
          <a:prstGeom prst="straightConnector1">
            <a:avLst/>
          </a:prstGeom>
          <a:ln w="4127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2267146" y="1854076"/>
            <a:ext cx="4408275" cy="1040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2268425" y="3867266"/>
            <a:ext cx="4411860" cy="17774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1048356" y="6115235"/>
            <a:ext cx="10735550" cy="16436"/>
          </a:xfrm>
          <a:prstGeom prst="line">
            <a:avLst/>
          </a:prstGeom>
          <a:ln w="381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1025951" y="5391498"/>
            <a:ext cx="12087" cy="78740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11783906" y="4959508"/>
            <a:ext cx="19490" cy="114644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5718112" y="5691849"/>
            <a:ext cx="629014" cy="461665"/>
          </a:xfrm>
          <a:prstGeom prst="rect">
            <a:avLst/>
          </a:prstGeom>
          <a:noFill/>
          <a:ln>
            <a:noFill/>
          </a:ln>
        </p:spPr>
        <p:txBody>
          <a:bodyPr wrap="square" rtlCol="0">
            <a:spAutoFit/>
          </a:bodyPr>
          <a:lstStyle/>
          <a:p>
            <a:pPr algn="ctr"/>
            <a:r>
              <a:rPr lang="en-US" sz="2400" dirty="0" smtClean="0">
                <a:solidFill>
                  <a:srgbClr val="FF0000"/>
                </a:solidFill>
              </a:rPr>
              <a:t>50”</a:t>
            </a:r>
            <a:endParaRPr lang="en-US" sz="2400" dirty="0">
              <a:solidFill>
                <a:srgbClr val="FF0000"/>
              </a:solidFill>
            </a:endParaRPr>
          </a:p>
        </p:txBody>
      </p:sp>
      <p:sp>
        <p:nvSpPr>
          <p:cNvPr id="10" name="TextBox 9"/>
          <p:cNvSpPr txBox="1"/>
          <p:nvPr/>
        </p:nvSpPr>
        <p:spPr>
          <a:xfrm>
            <a:off x="2630030" y="1700431"/>
            <a:ext cx="1470401" cy="461665"/>
          </a:xfrm>
          <a:prstGeom prst="rect">
            <a:avLst/>
          </a:prstGeom>
          <a:solidFill>
            <a:schemeClr val="bg1"/>
          </a:solidFill>
        </p:spPr>
        <p:txBody>
          <a:bodyPr wrap="square" rtlCol="0">
            <a:spAutoFit/>
          </a:bodyPr>
          <a:lstStyle/>
          <a:p>
            <a:r>
              <a:rPr lang="en-US" sz="2400" dirty="0" smtClean="0"/>
              <a:t>IR Sensors</a:t>
            </a:r>
            <a:endParaRPr lang="en-US" sz="2400" dirty="0"/>
          </a:p>
        </p:txBody>
      </p:sp>
      <p:cxnSp>
        <p:nvCxnSpPr>
          <p:cNvPr id="40" name="Straight Arrow Connector 39"/>
          <p:cNvCxnSpPr/>
          <p:nvPr/>
        </p:nvCxnSpPr>
        <p:spPr>
          <a:xfrm>
            <a:off x="3541002" y="3833916"/>
            <a:ext cx="904775" cy="250257"/>
          </a:xfrm>
          <a:prstGeom prst="straightConnector1">
            <a:avLst/>
          </a:prstGeom>
          <a:ln w="4127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7649972" y="1001512"/>
            <a:ext cx="2068" cy="787810"/>
          </a:xfrm>
          <a:prstGeom prst="straightConnector1">
            <a:avLst/>
          </a:prstGeom>
          <a:ln w="4127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7215782" y="582156"/>
            <a:ext cx="1166039" cy="461665"/>
          </a:xfrm>
          <a:prstGeom prst="rect">
            <a:avLst/>
          </a:prstGeom>
          <a:noFill/>
        </p:spPr>
        <p:txBody>
          <a:bodyPr wrap="square" rtlCol="0">
            <a:spAutoFit/>
          </a:bodyPr>
          <a:lstStyle/>
          <a:p>
            <a:r>
              <a:rPr lang="en-US" sz="2400" dirty="0" smtClean="0"/>
              <a:t>Heater</a:t>
            </a:r>
            <a:endParaRPr lang="en-US" sz="2400" dirty="0"/>
          </a:p>
        </p:txBody>
      </p:sp>
      <p:cxnSp>
        <p:nvCxnSpPr>
          <p:cNvPr id="15" name="Straight Arrow Connector 14"/>
          <p:cNvCxnSpPr/>
          <p:nvPr/>
        </p:nvCxnSpPr>
        <p:spPr>
          <a:xfrm>
            <a:off x="5253310" y="1619229"/>
            <a:ext cx="1184038" cy="365996"/>
          </a:xfrm>
          <a:prstGeom prst="straightConnector1">
            <a:avLst/>
          </a:prstGeom>
          <a:ln w="4127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3788173" y="5285985"/>
            <a:ext cx="0" cy="829250"/>
          </a:xfrm>
          <a:prstGeom prst="straightConnector1">
            <a:avLst/>
          </a:prstGeom>
          <a:ln w="4127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9727722" y="5355407"/>
            <a:ext cx="1887207" cy="461665"/>
          </a:xfrm>
          <a:prstGeom prst="rect">
            <a:avLst/>
          </a:prstGeom>
          <a:noFill/>
        </p:spPr>
        <p:txBody>
          <a:bodyPr wrap="square" rtlCol="0">
            <a:spAutoFit/>
          </a:bodyPr>
          <a:lstStyle/>
          <a:p>
            <a:r>
              <a:rPr lang="en-US" sz="2400" dirty="0" smtClean="0"/>
              <a:t>Copper wires</a:t>
            </a:r>
            <a:endParaRPr lang="en-US" sz="2400" dirty="0"/>
          </a:p>
        </p:txBody>
      </p:sp>
      <p:cxnSp>
        <p:nvCxnSpPr>
          <p:cNvPr id="93" name="Straight Arrow Connector 92"/>
          <p:cNvCxnSpPr/>
          <p:nvPr/>
        </p:nvCxnSpPr>
        <p:spPr>
          <a:xfrm flipV="1">
            <a:off x="11252708" y="4784108"/>
            <a:ext cx="329118" cy="735087"/>
          </a:xfrm>
          <a:prstGeom prst="straightConnector1">
            <a:avLst/>
          </a:prstGeom>
          <a:ln w="4127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flipH="1" flipV="1">
            <a:off x="8024726" y="4759112"/>
            <a:ext cx="1986864" cy="698270"/>
          </a:xfrm>
          <a:prstGeom prst="straightConnector1">
            <a:avLst/>
          </a:prstGeom>
          <a:ln w="4127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flipH="1" flipV="1">
            <a:off x="6923417" y="4857129"/>
            <a:ext cx="2826768" cy="717991"/>
          </a:xfrm>
          <a:prstGeom prst="straightConnector1">
            <a:avLst/>
          </a:prstGeom>
          <a:ln w="4127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4186895" y="2502407"/>
            <a:ext cx="1166039" cy="461665"/>
          </a:xfrm>
          <a:prstGeom prst="rect">
            <a:avLst/>
          </a:prstGeom>
          <a:noFill/>
        </p:spPr>
        <p:txBody>
          <a:bodyPr wrap="square" rtlCol="0">
            <a:spAutoFit/>
          </a:bodyPr>
          <a:lstStyle/>
          <a:p>
            <a:r>
              <a:rPr lang="en-US" sz="2400" dirty="0" smtClean="0"/>
              <a:t>Heater</a:t>
            </a:r>
            <a:endParaRPr lang="en-US" sz="2400" dirty="0"/>
          </a:p>
        </p:txBody>
      </p:sp>
      <p:sp>
        <p:nvSpPr>
          <p:cNvPr id="51" name="Rectangle 50"/>
          <p:cNvSpPr/>
          <p:nvPr/>
        </p:nvSpPr>
        <p:spPr>
          <a:xfrm>
            <a:off x="6474684" y="2536407"/>
            <a:ext cx="312181" cy="427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Arrow Connector 47"/>
          <p:cNvCxnSpPr/>
          <p:nvPr/>
        </p:nvCxnSpPr>
        <p:spPr>
          <a:xfrm>
            <a:off x="5148859" y="2762400"/>
            <a:ext cx="1594492" cy="10283"/>
          </a:xfrm>
          <a:prstGeom prst="straightConnector1">
            <a:avLst/>
          </a:prstGeom>
          <a:ln w="4127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757092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Testbed</a:t>
            </a:r>
            <a:r>
              <a:rPr lang="en-US" dirty="0"/>
              <a:t> </a:t>
            </a:r>
            <a:r>
              <a:rPr lang="en-US" dirty="0" smtClean="0"/>
              <a:t>Overview</a:t>
            </a:r>
            <a:endParaRPr lang="en-US" dirty="0"/>
          </a:p>
        </p:txBody>
      </p:sp>
      <p:sp>
        <p:nvSpPr>
          <p:cNvPr id="4" name="Date Placeholder 3"/>
          <p:cNvSpPr>
            <a:spLocks noGrp="1"/>
          </p:cNvSpPr>
          <p:nvPr>
            <p:ph type="dt" sz="half" idx="10"/>
          </p:nvPr>
        </p:nvSpPr>
        <p:spPr/>
        <p:txBody>
          <a:bodyPr/>
          <a:lstStyle/>
          <a:p>
            <a:fld id="{CC8596D8-9A31-4A4C-BFB8-073D5BB61A34}" type="datetime4">
              <a:rPr lang="en-US" smtClean="0"/>
              <a:t>October 13, 2014</a:t>
            </a:fld>
            <a:endParaRPr lang="en-US"/>
          </a:p>
        </p:txBody>
      </p:sp>
      <p:sp>
        <p:nvSpPr>
          <p:cNvPr id="5" name="Slide Number Placeholder 4"/>
          <p:cNvSpPr>
            <a:spLocks noGrp="1"/>
          </p:cNvSpPr>
          <p:nvPr>
            <p:ph type="sldNum" sz="quarter" idx="12"/>
          </p:nvPr>
        </p:nvSpPr>
        <p:spPr/>
        <p:txBody>
          <a:bodyPr/>
          <a:lstStyle/>
          <a:p>
            <a:fld id="{D99BB9F6-CD38-42FF-8367-3396AECB40AF}" type="slidenum">
              <a:rPr lang="en-US" smtClean="0"/>
              <a:t>60</a:t>
            </a:fld>
            <a:endParaRPr lang="en-US"/>
          </a:p>
        </p:txBody>
      </p:sp>
      <p:graphicFrame>
        <p:nvGraphicFramePr>
          <p:cNvPr id="6" name="Content Placeholder 6"/>
          <p:cNvGraphicFramePr>
            <a:graphicFrameLocks/>
          </p:cNvGraphicFramePr>
          <p:nvPr>
            <p:extLst/>
          </p:nvPr>
        </p:nvGraphicFramePr>
        <p:xfrm>
          <a:off x="1621466" y="5964866"/>
          <a:ext cx="9430311" cy="9781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Content Placeholder 8"/>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221648" y="1214324"/>
            <a:ext cx="11617425" cy="4448685"/>
          </a:xfrm>
        </p:spPr>
      </p:pic>
      <p:sp>
        <p:nvSpPr>
          <p:cNvPr id="10" name="TextBox 9"/>
          <p:cNvSpPr txBox="1"/>
          <p:nvPr/>
        </p:nvSpPr>
        <p:spPr>
          <a:xfrm>
            <a:off x="198132" y="914401"/>
            <a:ext cx="2286000" cy="954107"/>
          </a:xfrm>
          <a:prstGeom prst="rect">
            <a:avLst/>
          </a:prstGeom>
          <a:noFill/>
        </p:spPr>
        <p:txBody>
          <a:bodyPr wrap="square" rtlCol="0">
            <a:spAutoFit/>
          </a:bodyPr>
          <a:lstStyle/>
          <a:p>
            <a:r>
              <a:rPr lang="en-US" sz="2800" dirty="0" smtClean="0">
                <a:solidFill>
                  <a:srgbClr val="FF0000"/>
                </a:solidFill>
              </a:rPr>
              <a:t>All dimensions are in INCHES</a:t>
            </a:r>
            <a:endParaRPr lang="en-US" sz="2800" dirty="0">
              <a:solidFill>
                <a:srgbClr val="FF0000"/>
              </a:solidFill>
            </a:endParaRPr>
          </a:p>
        </p:txBody>
      </p:sp>
    </p:spTree>
    <p:extLst>
      <p:ext uri="{BB962C8B-B14F-4D97-AF65-F5344CB8AC3E}">
        <p14:creationId xmlns:p14="http://schemas.microsoft.com/office/powerpoint/2010/main" val="3162790337"/>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99BB9F6-CD38-42FF-8367-3396AECB40AF}" type="slidenum">
              <a:rPr lang="en-US" smtClean="0"/>
              <a:t>61</a:t>
            </a:fld>
            <a:endParaRPr lang="en-US"/>
          </a:p>
        </p:txBody>
      </p:sp>
      <p:sp>
        <p:nvSpPr>
          <p:cNvPr id="6" name="Date Placeholder 5"/>
          <p:cNvSpPr>
            <a:spLocks noGrp="1"/>
          </p:cNvSpPr>
          <p:nvPr>
            <p:ph type="dt" sz="half" idx="10"/>
          </p:nvPr>
        </p:nvSpPr>
        <p:spPr/>
        <p:txBody>
          <a:bodyPr/>
          <a:lstStyle/>
          <a:p>
            <a:fld id="{624CCC59-D564-4B82-9062-2B004E09EFFE}" type="datetime4">
              <a:rPr lang="en-US" smtClean="0"/>
              <a:t>October 13, 2014</a:t>
            </a:fld>
            <a:endParaRPr lang="en-US"/>
          </a:p>
        </p:txBody>
      </p:sp>
      <p:sp>
        <p:nvSpPr>
          <p:cNvPr id="4" name="Title 3"/>
          <p:cNvSpPr>
            <a:spLocks noGrp="1"/>
          </p:cNvSpPr>
          <p:nvPr>
            <p:ph type="title"/>
          </p:nvPr>
        </p:nvSpPr>
        <p:spPr>
          <a:xfrm>
            <a:off x="885042" y="2434856"/>
            <a:ext cx="10236613" cy="1754372"/>
          </a:xfrm>
        </p:spPr>
        <p:txBody>
          <a:bodyPr>
            <a:normAutofit/>
          </a:bodyPr>
          <a:lstStyle/>
          <a:p>
            <a:r>
              <a:rPr lang="en-US" sz="6000" dirty="0" smtClean="0"/>
              <a:t>Requirements</a:t>
            </a:r>
            <a:endParaRPr lang="en-US" sz="6000" dirty="0"/>
          </a:p>
        </p:txBody>
      </p:sp>
    </p:spTree>
    <p:extLst>
      <p:ext uri="{BB962C8B-B14F-4D97-AF65-F5344CB8AC3E}">
        <p14:creationId xmlns:p14="http://schemas.microsoft.com/office/powerpoint/2010/main" val="2492934331"/>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5000" y="6313967"/>
            <a:ext cx="2400945" cy="365125"/>
          </a:xfrm>
        </p:spPr>
        <p:txBody>
          <a:bodyPr/>
          <a:lstStyle/>
          <a:p>
            <a:fld id="{D99BB9F6-CD38-42FF-8367-3396AECB40AF}" type="slidenum">
              <a:rPr lang="en-US" smtClean="0"/>
              <a:t>62</a:t>
            </a:fld>
            <a:endParaRPr lang="en-US" dirty="0"/>
          </a:p>
        </p:txBody>
      </p:sp>
      <p:sp>
        <p:nvSpPr>
          <p:cNvPr id="6" name="Date Placeholder 5"/>
          <p:cNvSpPr>
            <a:spLocks noGrp="1"/>
          </p:cNvSpPr>
          <p:nvPr>
            <p:ph type="dt" sz="half" idx="10"/>
          </p:nvPr>
        </p:nvSpPr>
        <p:spPr>
          <a:xfrm>
            <a:off x="121798" y="6371523"/>
            <a:ext cx="2396346" cy="365125"/>
          </a:xfrm>
        </p:spPr>
        <p:txBody>
          <a:bodyPr/>
          <a:lstStyle/>
          <a:p>
            <a:fld id="{CA7B9335-827E-483C-8424-EDBC74D7FE49}" type="datetime4">
              <a:rPr lang="en-US" smtClean="0"/>
              <a:t>October 13, 2014</a:t>
            </a:fld>
            <a:endParaRPr lang="en-US" dirty="0"/>
          </a:p>
        </p:txBody>
      </p:sp>
      <p:sp>
        <p:nvSpPr>
          <p:cNvPr id="3" name="TextBox 2"/>
          <p:cNvSpPr txBox="1"/>
          <p:nvPr/>
        </p:nvSpPr>
        <p:spPr>
          <a:xfrm>
            <a:off x="495067" y="1182344"/>
            <a:ext cx="11053010" cy="5386090"/>
          </a:xfrm>
          <a:prstGeom prst="rect">
            <a:avLst/>
          </a:prstGeom>
          <a:noFill/>
        </p:spPr>
        <p:txBody>
          <a:bodyPr wrap="square" rtlCol="0">
            <a:spAutoFit/>
          </a:bodyPr>
          <a:lstStyle/>
          <a:p>
            <a:r>
              <a:rPr lang="en-US" sz="3200" b="1" dirty="0" smtClean="0"/>
              <a:t>STATIS </a:t>
            </a:r>
            <a:r>
              <a:rPr lang="en-US" sz="3200" b="1" dirty="0"/>
              <a:t>shall vary parameters relevant to characterizing the performance of COTS non-contact infrared </a:t>
            </a:r>
            <a:r>
              <a:rPr lang="en-US" sz="3200" b="1" dirty="0" smtClean="0"/>
              <a:t>temperature sensors.</a:t>
            </a:r>
          </a:p>
          <a:p>
            <a:endParaRPr lang="en-US" sz="2800" dirty="0" smtClean="0"/>
          </a:p>
          <a:p>
            <a:r>
              <a:rPr lang="en-US" sz="2800" dirty="0"/>
              <a:t>DR 1.1 The </a:t>
            </a:r>
            <a:r>
              <a:rPr lang="en-US" sz="2800" b="1" dirty="0"/>
              <a:t>distance</a:t>
            </a:r>
            <a:r>
              <a:rPr lang="en-US" sz="2800" dirty="0"/>
              <a:t> between the target surface and non-contact infrared temperature sensor </a:t>
            </a:r>
            <a:r>
              <a:rPr lang="en-US" sz="2800" b="1" dirty="0"/>
              <a:t>shall be adjustable </a:t>
            </a:r>
            <a:r>
              <a:rPr lang="en-US" sz="2800" b="1" dirty="0" smtClean="0"/>
              <a:t>through user </a:t>
            </a:r>
            <a:r>
              <a:rPr lang="en-US" sz="2800" b="1" dirty="0"/>
              <a:t>input commands</a:t>
            </a:r>
            <a:r>
              <a:rPr lang="en-US" sz="2800" dirty="0" smtClean="0"/>
              <a:t>.</a:t>
            </a:r>
          </a:p>
          <a:p>
            <a:endParaRPr lang="en-US" sz="2800" dirty="0"/>
          </a:p>
          <a:p>
            <a:r>
              <a:rPr lang="en-US" sz="2800" dirty="0"/>
              <a:t>DR 1.2 The t</a:t>
            </a:r>
            <a:r>
              <a:rPr lang="en-US" sz="2800" b="1" dirty="0"/>
              <a:t>emperature</a:t>
            </a:r>
            <a:r>
              <a:rPr lang="en-US" sz="2800" dirty="0"/>
              <a:t> of the target surface </a:t>
            </a:r>
            <a:r>
              <a:rPr lang="en-US" sz="2800" b="1" dirty="0"/>
              <a:t>shall be adjustable through user input commands</a:t>
            </a:r>
            <a:r>
              <a:rPr lang="en-US" sz="2800" dirty="0" smtClean="0"/>
              <a:t>.</a:t>
            </a:r>
          </a:p>
          <a:p>
            <a:endParaRPr lang="en-US" sz="2800" dirty="0"/>
          </a:p>
          <a:p>
            <a:r>
              <a:rPr lang="en-US" sz="2800" dirty="0"/>
              <a:t>DR 1.3 Every </a:t>
            </a:r>
            <a:r>
              <a:rPr lang="en-US" sz="2800" b="1" dirty="0"/>
              <a:t>target surface</a:t>
            </a:r>
            <a:r>
              <a:rPr lang="en-US" sz="2800" dirty="0"/>
              <a:t> temperature </a:t>
            </a:r>
            <a:r>
              <a:rPr lang="en-US" sz="2800" b="1" dirty="0"/>
              <a:t>will be measured by every non-contact IR temperature sensor </a:t>
            </a:r>
            <a:r>
              <a:rPr lang="en-US" sz="2800" dirty="0"/>
              <a:t>during the </a:t>
            </a:r>
            <a:r>
              <a:rPr lang="en-US" sz="2800" dirty="0" smtClean="0"/>
              <a:t>allotted test </a:t>
            </a:r>
            <a:r>
              <a:rPr lang="en-US" sz="2800" dirty="0"/>
              <a:t>time.</a:t>
            </a:r>
          </a:p>
          <a:p>
            <a:endParaRPr lang="en-US" sz="2800" dirty="0"/>
          </a:p>
        </p:txBody>
      </p:sp>
      <p:sp>
        <p:nvSpPr>
          <p:cNvPr id="4" name="Title 3"/>
          <p:cNvSpPr>
            <a:spLocks noGrp="1"/>
          </p:cNvSpPr>
          <p:nvPr>
            <p:ph type="title"/>
          </p:nvPr>
        </p:nvSpPr>
        <p:spPr/>
        <p:txBody>
          <a:bodyPr/>
          <a:lstStyle/>
          <a:p>
            <a:r>
              <a:rPr lang="en-US" dirty="0" smtClean="0"/>
              <a:t>Functional Requirement 1</a:t>
            </a:r>
            <a:endParaRPr lang="en-US" dirty="0"/>
          </a:p>
        </p:txBody>
      </p:sp>
    </p:spTree>
    <p:extLst>
      <p:ext uri="{BB962C8B-B14F-4D97-AF65-F5344CB8AC3E}">
        <p14:creationId xmlns:p14="http://schemas.microsoft.com/office/powerpoint/2010/main" val="2361663134"/>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5000" y="6313967"/>
            <a:ext cx="2400945" cy="365125"/>
          </a:xfrm>
        </p:spPr>
        <p:txBody>
          <a:bodyPr/>
          <a:lstStyle/>
          <a:p>
            <a:fld id="{D99BB9F6-CD38-42FF-8367-3396AECB40AF}" type="slidenum">
              <a:rPr lang="en-US" smtClean="0"/>
              <a:t>63</a:t>
            </a:fld>
            <a:endParaRPr lang="en-US" dirty="0"/>
          </a:p>
        </p:txBody>
      </p:sp>
      <p:sp>
        <p:nvSpPr>
          <p:cNvPr id="6" name="Date Placeholder 5"/>
          <p:cNvSpPr>
            <a:spLocks noGrp="1"/>
          </p:cNvSpPr>
          <p:nvPr>
            <p:ph type="dt" sz="half" idx="10"/>
          </p:nvPr>
        </p:nvSpPr>
        <p:spPr>
          <a:xfrm>
            <a:off x="121798" y="6371523"/>
            <a:ext cx="2396346" cy="365125"/>
          </a:xfrm>
        </p:spPr>
        <p:txBody>
          <a:bodyPr/>
          <a:lstStyle/>
          <a:p>
            <a:fld id="{45A8E6E2-5357-4D96-AB07-93C0E2FFD4A2}" type="datetime4">
              <a:rPr lang="en-US" smtClean="0"/>
              <a:t>October 13, 2014</a:t>
            </a:fld>
            <a:endParaRPr lang="en-US" dirty="0"/>
          </a:p>
        </p:txBody>
      </p:sp>
      <p:sp>
        <p:nvSpPr>
          <p:cNvPr id="3" name="TextBox 2"/>
          <p:cNvSpPr txBox="1"/>
          <p:nvPr/>
        </p:nvSpPr>
        <p:spPr>
          <a:xfrm>
            <a:off x="272716" y="850474"/>
            <a:ext cx="11653229" cy="5386090"/>
          </a:xfrm>
          <a:prstGeom prst="rect">
            <a:avLst/>
          </a:prstGeom>
          <a:noFill/>
        </p:spPr>
        <p:txBody>
          <a:bodyPr wrap="square" rtlCol="0">
            <a:spAutoFit/>
          </a:bodyPr>
          <a:lstStyle/>
          <a:p>
            <a:r>
              <a:rPr lang="en-US" sz="3200" b="1" dirty="0" smtClean="0"/>
              <a:t>STATIS </a:t>
            </a:r>
            <a:r>
              <a:rPr lang="en-US" sz="3200" b="1" dirty="0"/>
              <a:t>shall collect measurement data required to characterize the performance of the COTS IR sensors</a:t>
            </a:r>
            <a:r>
              <a:rPr lang="en-US" sz="3200" b="1" dirty="0" smtClean="0"/>
              <a:t>.</a:t>
            </a:r>
            <a:endParaRPr lang="en-US" sz="3200" b="1" dirty="0"/>
          </a:p>
          <a:p>
            <a:r>
              <a:rPr lang="en-US" sz="2800" b="1" dirty="0" smtClean="0"/>
              <a:t>DR </a:t>
            </a:r>
            <a:r>
              <a:rPr lang="en-US" sz="2800" b="1" dirty="0"/>
              <a:t>2.1 </a:t>
            </a:r>
            <a:r>
              <a:rPr lang="en-US" sz="2800" dirty="0"/>
              <a:t>The </a:t>
            </a:r>
            <a:r>
              <a:rPr lang="en-US" sz="2800" b="1" dirty="0" smtClean="0"/>
              <a:t>temperatures</a:t>
            </a:r>
            <a:r>
              <a:rPr lang="en-US" sz="2800" dirty="0" smtClean="0"/>
              <a:t> </a:t>
            </a:r>
            <a:r>
              <a:rPr lang="en-US" sz="2800" dirty="0"/>
              <a:t>of the target surfaces shall be collected using </a:t>
            </a:r>
            <a:r>
              <a:rPr lang="en-US" sz="2800" b="1" dirty="0"/>
              <a:t>conventional </a:t>
            </a:r>
            <a:r>
              <a:rPr lang="en-US" sz="2800" b="1" dirty="0" smtClean="0"/>
              <a:t>contact </a:t>
            </a:r>
            <a:r>
              <a:rPr lang="en-US" sz="2800" b="1" dirty="0"/>
              <a:t>sensors</a:t>
            </a:r>
            <a:r>
              <a:rPr lang="en-US" sz="2800" dirty="0" smtClean="0"/>
              <a:t>.</a:t>
            </a:r>
          </a:p>
          <a:p>
            <a:r>
              <a:rPr lang="en-US" sz="2800" b="1" dirty="0" smtClean="0"/>
              <a:t>DR 2.2 </a:t>
            </a:r>
            <a:r>
              <a:rPr lang="en-US" sz="2800" dirty="0" smtClean="0"/>
              <a:t>The </a:t>
            </a:r>
            <a:r>
              <a:rPr lang="en-US" sz="2800" b="1" dirty="0" smtClean="0"/>
              <a:t>distance</a:t>
            </a:r>
            <a:r>
              <a:rPr lang="en-US" sz="2800" dirty="0" smtClean="0"/>
              <a:t> between the non-contact infrared temperature sensors and targets shall be known.</a:t>
            </a:r>
          </a:p>
          <a:p>
            <a:r>
              <a:rPr lang="en-US" sz="2800" b="1" dirty="0" smtClean="0"/>
              <a:t>DR 2.3 </a:t>
            </a:r>
            <a:r>
              <a:rPr lang="en-US" sz="2800" dirty="0" smtClean="0"/>
              <a:t>The sensor under test (SUT) and target under test (TUT) pair </a:t>
            </a:r>
            <a:r>
              <a:rPr lang="en-US" sz="2800" b="1" dirty="0" smtClean="0"/>
              <a:t>(STP) shall be known.</a:t>
            </a:r>
          </a:p>
          <a:p>
            <a:r>
              <a:rPr lang="en-US" sz="2800" b="1" dirty="0" smtClean="0"/>
              <a:t>DR 2.4 </a:t>
            </a:r>
            <a:r>
              <a:rPr lang="en-US" sz="2800" dirty="0" smtClean="0"/>
              <a:t>Upon completion of any test sequence, a file shall be created that contains data requested in DR 2.2 and DR 2.3.</a:t>
            </a:r>
          </a:p>
          <a:p>
            <a:r>
              <a:rPr lang="en-US" sz="2800" b="1" dirty="0" smtClean="0"/>
              <a:t>DR </a:t>
            </a:r>
            <a:r>
              <a:rPr lang="en-US" sz="2800" b="1" dirty="0"/>
              <a:t>2.5 </a:t>
            </a:r>
            <a:r>
              <a:rPr lang="en-US" sz="2800" dirty="0"/>
              <a:t>All data shall be </a:t>
            </a:r>
            <a:r>
              <a:rPr lang="en-US" sz="2800" b="1" dirty="0" err="1" smtClean="0"/>
              <a:t>timestamped</a:t>
            </a:r>
            <a:r>
              <a:rPr lang="en-US" sz="2800" dirty="0" smtClean="0"/>
              <a:t> </a:t>
            </a:r>
            <a:r>
              <a:rPr lang="en-US" sz="2800" dirty="0"/>
              <a:t>relative to the start of each test sequence</a:t>
            </a:r>
            <a:r>
              <a:rPr lang="en-US" sz="2800" dirty="0" smtClean="0"/>
              <a:t>.</a:t>
            </a:r>
            <a:endParaRPr lang="en-US" sz="2800" dirty="0"/>
          </a:p>
        </p:txBody>
      </p:sp>
      <p:sp>
        <p:nvSpPr>
          <p:cNvPr id="4" name="Title 3"/>
          <p:cNvSpPr>
            <a:spLocks noGrp="1"/>
          </p:cNvSpPr>
          <p:nvPr>
            <p:ph type="title"/>
          </p:nvPr>
        </p:nvSpPr>
        <p:spPr/>
        <p:txBody>
          <a:bodyPr/>
          <a:lstStyle/>
          <a:p>
            <a:r>
              <a:rPr lang="en-US" dirty="0" smtClean="0"/>
              <a:t>Functional Requirement 2</a:t>
            </a:r>
            <a:endParaRPr lang="en-US" dirty="0"/>
          </a:p>
        </p:txBody>
      </p:sp>
    </p:spTree>
    <p:extLst>
      <p:ext uri="{BB962C8B-B14F-4D97-AF65-F5344CB8AC3E}">
        <p14:creationId xmlns:p14="http://schemas.microsoft.com/office/powerpoint/2010/main" val="307207915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5000" y="6313967"/>
            <a:ext cx="2400945" cy="365125"/>
          </a:xfrm>
        </p:spPr>
        <p:txBody>
          <a:bodyPr/>
          <a:lstStyle/>
          <a:p>
            <a:fld id="{D99BB9F6-CD38-42FF-8367-3396AECB40AF}" type="slidenum">
              <a:rPr lang="en-US" smtClean="0"/>
              <a:t>64</a:t>
            </a:fld>
            <a:endParaRPr lang="en-US" dirty="0"/>
          </a:p>
        </p:txBody>
      </p:sp>
      <p:sp>
        <p:nvSpPr>
          <p:cNvPr id="6" name="Date Placeholder 5"/>
          <p:cNvSpPr>
            <a:spLocks noGrp="1"/>
          </p:cNvSpPr>
          <p:nvPr>
            <p:ph type="dt" sz="half" idx="10"/>
          </p:nvPr>
        </p:nvSpPr>
        <p:spPr>
          <a:xfrm>
            <a:off x="121798" y="6371523"/>
            <a:ext cx="2396346" cy="365125"/>
          </a:xfrm>
        </p:spPr>
        <p:txBody>
          <a:bodyPr/>
          <a:lstStyle/>
          <a:p>
            <a:fld id="{114EC393-A076-4915-9FB8-F32964F2A5E2}" type="datetime4">
              <a:rPr lang="en-US" smtClean="0"/>
              <a:t>October 13, 2014</a:t>
            </a:fld>
            <a:endParaRPr lang="en-US" dirty="0"/>
          </a:p>
        </p:txBody>
      </p:sp>
      <p:sp>
        <p:nvSpPr>
          <p:cNvPr id="3" name="TextBox 2"/>
          <p:cNvSpPr txBox="1"/>
          <p:nvPr/>
        </p:nvSpPr>
        <p:spPr>
          <a:xfrm>
            <a:off x="121799" y="1062117"/>
            <a:ext cx="12070201" cy="5078313"/>
          </a:xfrm>
          <a:prstGeom prst="rect">
            <a:avLst/>
          </a:prstGeom>
          <a:noFill/>
        </p:spPr>
        <p:txBody>
          <a:bodyPr wrap="square" rtlCol="0">
            <a:spAutoFit/>
          </a:bodyPr>
          <a:lstStyle/>
          <a:p>
            <a:r>
              <a:rPr lang="en-US" sz="2800" b="1" dirty="0" smtClean="0"/>
              <a:t>STATIS</a:t>
            </a:r>
            <a:r>
              <a:rPr lang="en-US" sz="3200" b="1" dirty="0" smtClean="0"/>
              <a:t> </a:t>
            </a:r>
            <a:r>
              <a:rPr lang="en-US" sz="2800" b="1" dirty="0"/>
              <a:t>shall be designed for use within Ball Aerospace’s thermal vacuum chamber.</a:t>
            </a:r>
          </a:p>
          <a:p>
            <a:r>
              <a:rPr lang="en-US" sz="2400" b="1" dirty="0" smtClean="0"/>
              <a:t>DR </a:t>
            </a:r>
            <a:r>
              <a:rPr lang="en-US" sz="2400" b="1" dirty="0"/>
              <a:t>3.1 </a:t>
            </a:r>
            <a:r>
              <a:rPr lang="en-US" sz="2400" dirty="0"/>
              <a:t>All required electronic connections between STATIS and test </a:t>
            </a:r>
            <a:r>
              <a:rPr lang="en-US" sz="2400" dirty="0" smtClean="0"/>
              <a:t>computer </a:t>
            </a:r>
            <a:r>
              <a:rPr lang="en-US" sz="2400" dirty="0"/>
              <a:t>shall be compatible with the </a:t>
            </a:r>
            <a:r>
              <a:rPr lang="en-US" sz="2400" b="1" dirty="0"/>
              <a:t>thermal </a:t>
            </a:r>
            <a:r>
              <a:rPr lang="en-US" sz="2400" b="1" dirty="0" smtClean="0"/>
              <a:t>vacuum cable </a:t>
            </a:r>
            <a:r>
              <a:rPr lang="en-US" sz="2400" b="1" dirty="0"/>
              <a:t>pass-through</a:t>
            </a:r>
            <a:r>
              <a:rPr lang="en-US" sz="2400" dirty="0"/>
              <a:t>.</a:t>
            </a:r>
          </a:p>
          <a:p>
            <a:r>
              <a:rPr lang="en-US" sz="2400" b="1" dirty="0"/>
              <a:t>DR 3.2 </a:t>
            </a:r>
            <a:r>
              <a:rPr lang="en-US" sz="2400" dirty="0"/>
              <a:t>The IR temperature sensors shall remain within the temperature </a:t>
            </a:r>
            <a:r>
              <a:rPr lang="en-US" sz="2400" b="1" dirty="0"/>
              <a:t>range of 275 to 325K</a:t>
            </a:r>
            <a:r>
              <a:rPr lang="en-US" sz="2400" dirty="0"/>
              <a:t>.</a:t>
            </a:r>
          </a:p>
          <a:p>
            <a:r>
              <a:rPr lang="en-US" sz="2400" b="1" dirty="0"/>
              <a:t>DR 3.3 </a:t>
            </a:r>
            <a:r>
              <a:rPr lang="en-US" sz="2400" dirty="0"/>
              <a:t>The electronics package in the test chamber shall remain </a:t>
            </a:r>
            <a:r>
              <a:rPr lang="en-US" sz="2400" b="1" dirty="0"/>
              <a:t>within the operating temperature range </a:t>
            </a:r>
            <a:r>
              <a:rPr lang="en-US" sz="2400" dirty="0"/>
              <a:t>of the most </a:t>
            </a:r>
            <a:r>
              <a:rPr lang="en-US" sz="2400" dirty="0" smtClean="0"/>
              <a:t>temperature sensitive </a:t>
            </a:r>
            <a:r>
              <a:rPr lang="en-US" sz="2400" dirty="0"/>
              <a:t>device.</a:t>
            </a:r>
          </a:p>
          <a:p>
            <a:r>
              <a:rPr lang="en-US" sz="2400" b="1" dirty="0" smtClean="0"/>
              <a:t>DR </a:t>
            </a:r>
            <a:r>
              <a:rPr lang="en-US" sz="2400" b="1" dirty="0"/>
              <a:t>3.4 </a:t>
            </a:r>
            <a:r>
              <a:rPr lang="en-US" sz="2400" dirty="0"/>
              <a:t>All STATIS components entering the thermal vacuum chamber shall operate within the vacuum environment</a:t>
            </a:r>
            <a:r>
              <a:rPr lang="en-US" sz="2400" dirty="0" smtClean="0"/>
              <a:t>.</a:t>
            </a:r>
          </a:p>
          <a:p>
            <a:r>
              <a:rPr lang="en-US" sz="2400" b="1" dirty="0"/>
              <a:t>DR 3.5 </a:t>
            </a:r>
            <a:r>
              <a:rPr lang="en-US" sz="2400" dirty="0"/>
              <a:t>Testing operations performed by STATIS shall be elected and organized so that testing may be completed within </a:t>
            </a:r>
            <a:r>
              <a:rPr lang="en-US" sz="2400" b="1" dirty="0" smtClean="0"/>
              <a:t>12 hours </a:t>
            </a:r>
            <a:r>
              <a:rPr lang="en-US" sz="2400" b="1" dirty="0"/>
              <a:t>inside a thermal vacuum chamber</a:t>
            </a:r>
            <a:r>
              <a:rPr lang="en-US" sz="2400" dirty="0"/>
              <a:t>.</a:t>
            </a:r>
          </a:p>
          <a:p>
            <a:r>
              <a:rPr lang="en-US" sz="2400" b="1" dirty="0"/>
              <a:t>DR 3.6 </a:t>
            </a:r>
            <a:r>
              <a:rPr lang="en-US" sz="2400" dirty="0"/>
              <a:t>The </a:t>
            </a:r>
            <a:r>
              <a:rPr lang="en-US" sz="2400" dirty="0" err="1"/>
              <a:t>testbed</a:t>
            </a:r>
            <a:r>
              <a:rPr lang="en-US" sz="2400" dirty="0"/>
              <a:t> shall </a:t>
            </a:r>
            <a:r>
              <a:rPr lang="en-US" sz="2400" b="1" dirty="0"/>
              <a:t>fit within the </a:t>
            </a:r>
            <a:r>
              <a:rPr lang="en-US" sz="2400" b="1" dirty="0" smtClean="0"/>
              <a:t>size constraints </a:t>
            </a:r>
            <a:r>
              <a:rPr lang="en-US" sz="2400" dirty="0" smtClean="0"/>
              <a:t>of </a:t>
            </a:r>
            <a:r>
              <a:rPr lang="en-US" sz="2400" dirty="0"/>
              <a:t>the cylindrical thermal vacuum chamber</a:t>
            </a:r>
            <a:r>
              <a:rPr lang="en-US" sz="2400" dirty="0" smtClean="0"/>
              <a:t>.</a:t>
            </a:r>
            <a:endParaRPr lang="en-US" sz="2400" dirty="0"/>
          </a:p>
        </p:txBody>
      </p:sp>
      <p:sp>
        <p:nvSpPr>
          <p:cNvPr id="4" name="Title 3"/>
          <p:cNvSpPr>
            <a:spLocks noGrp="1"/>
          </p:cNvSpPr>
          <p:nvPr>
            <p:ph type="title"/>
          </p:nvPr>
        </p:nvSpPr>
        <p:spPr/>
        <p:txBody>
          <a:bodyPr/>
          <a:lstStyle/>
          <a:p>
            <a:r>
              <a:rPr lang="en-US" dirty="0" smtClean="0"/>
              <a:t>Functional Requirement 3</a:t>
            </a:r>
            <a:endParaRPr lang="en-US" dirty="0"/>
          </a:p>
        </p:txBody>
      </p:sp>
    </p:spTree>
    <p:extLst>
      <p:ext uri="{BB962C8B-B14F-4D97-AF65-F5344CB8AC3E}">
        <p14:creationId xmlns:p14="http://schemas.microsoft.com/office/powerpoint/2010/main" val="1709586255"/>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99BB9F6-CD38-42FF-8367-3396AECB40AF}" type="slidenum">
              <a:rPr lang="en-US" smtClean="0"/>
              <a:t>65</a:t>
            </a:fld>
            <a:endParaRPr lang="en-US"/>
          </a:p>
        </p:txBody>
      </p:sp>
      <p:sp>
        <p:nvSpPr>
          <p:cNvPr id="6" name="Date Placeholder 5"/>
          <p:cNvSpPr>
            <a:spLocks noGrp="1"/>
          </p:cNvSpPr>
          <p:nvPr>
            <p:ph type="dt" sz="half" idx="10"/>
          </p:nvPr>
        </p:nvSpPr>
        <p:spPr/>
        <p:txBody>
          <a:bodyPr/>
          <a:lstStyle/>
          <a:p>
            <a:fld id="{0AB9EB5C-3437-49B5-93F5-F28FDD1C8301}" type="datetime4">
              <a:rPr lang="en-US" smtClean="0"/>
              <a:t>October 13, 2014</a:t>
            </a:fld>
            <a:endParaRPr lang="en-US"/>
          </a:p>
        </p:txBody>
      </p:sp>
      <p:sp>
        <p:nvSpPr>
          <p:cNvPr id="4" name="Title 3"/>
          <p:cNvSpPr>
            <a:spLocks noGrp="1"/>
          </p:cNvSpPr>
          <p:nvPr>
            <p:ph type="title"/>
          </p:nvPr>
        </p:nvSpPr>
        <p:spPr>
          <a:xfrm>
            <a:off x="885042" y="2434856"/>
            <a:ext cx="10236613" cy="1754372"/>
          </a:xfrm>
        </p:spPr>
        <p:txBody>
          <a:bodyPr>
            <a:normAutofit/>
          </a:bodyPr>
          <a:lstStyle/>
          <a:p>
            <a:r>
              <a:rPr lang="en-US" sz="6000" dirty="0" smtClean="0"/>
              <a:t>Sensor Selection - Backup</a:t>
            </a:r>
            <a:endParaRPr lang="en-US" sz="6000" dirty="0"/>
          </a:p>
        </p:txBody>
      </p:sp>
    </p:spTree>
    <p:extLst>
      <p:ext uri="{BB962C8B-B14F-4D97-AF65-F5344CB8AC3E}">
        <p14:creationId xmlns:p14="http://schemas.microsoft.com/office/powerpoint/2010/main" val="417585836"/>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29852" y="50055"/>
            <a:ext cx="7772400" cy="838199"/>
          </a:xfrm>
        </p:spPr>
        <p:txBody>
          <a:bodyPr>
            <a:normAutofit/>
          </a:bodyPr>
          <a:lstStyle/>
          <a:p>
            <a:r>
              <a:rPr lang="en-US" sz="4400" dirty="0" smtClean="0">
                <a:latin typeface="+mn-lt"/>
              </a:rPr>
              <a:t>IR Sensor Selection Parameters</a:t>
            </a:r>
            <a:endParaRPr lang="en-US" sz="4400" dirty="0">
              <a:latin typeface="+mn-lt"/>
            </a:endParaRPr>
          </a:p>
        </p:txBody>
      </p:sp>
      <p:sp>
        <p:nvSpPr>
          <p:cNvPr id="7" name="Date Placeholder 6"/>
          <p:cNvSpPr>
            <a:spLocks noGrp="1"/>
          </p:cNvSpPr>
          <p:nvPr>
            <p:ph type="dt" sz="half" idx="10"/>
          </p:nvPr>
        </p:nvSpPr>
        <p:spPr/>
        <p:txBody>
          <a:bodyPr/>
          <a:lstStyle/>
          <a:p>
            <a:fld id="{02687D8A-55AE-4B81-B029-4FC8245A62B5}" type="datetime4">
              <a:rPr lang="en-US" smtClean="0"/>
              <a:t>October 13, 2014</a:t>
            </a:fld>
            <a:endParaRPr lang="en-US"/>
          </a:p>
        </p:txBody>
      </p:sp>
      <p:sp>
        <p:nvSpPr>
          <p:cNvPr id="8" name="Slide Number Placeholder 7"/>
          <p:cNvSpPr>
            <a:spLocks noGrp="1"/>
          </p:cNvSpPr>
          <p:nvPr>
            <p:ph type="sldNum" sz="quarter" idx="12"/>
          </p:nvPr>
        </p:nvSpPr>
        <p:spPr/>
        <p:txBody>
          <a:bodyPr/>
          <a:lstStyle/>
          <a:p>
            <a:fld id="{D99BB9F6-CD38-42FF-8367-3396AECB40AF}" type="slidenum">
              <a:rPr lang="en-US" smtClean="0"/>
              <a:t>66</a:t>
            </a:fld>
            <a:endParaRPr lang="en-US"/>
          </a:p>
        </p:txBody>
      </p:sp>
      <p:sp>
        <p:nvSpPr>
          <p:cNvPr id="9" name="Subtitle 8"/>
          <p:cNvSpPr>
            <a:spLocks noGrp="1"/>
          </p:cNvSpPr>
          <p:nvPr>
            <p:ph type="subTitle" idx="1"/>
          </p:nvPr>
        </p:nvSpPr>
        <p:spPr>
          <a:xfrm>
            <a:off x="831091" y="1167509"/>
            <a:ext cx="5977911" cy="4970290"/>
          </a:xfrm>
        </p:spPr>
        <p:txBody>
          <a:bodyPr>
            <a:noAutofit/>
          </a:bodyPr>
          <a:lstStyle/>
          <a:p>
            <a:pPr marL="342900" indent="-342900" algn="l">
              <a:buFont typeface="Arial" panose="020B0604020202020204" pitchFamily="34" charset="0"/>
              <a:buChar char="•"/>
            </a:pPr>
            <a:r>
              <a:rPr lang="en-US" b="1" dirty="0" smtClean="0"/>
              <a:t>Field of View   (FOV)</a:t>
            </a:r>
          </a:p>
          <a:p>
            <a:pPr marL="800100" lvl="1" indent="-342900" algn="l">
              <a:buFont typeface="Arial" panose="020B0604020202020204" pitchFamily="34" charset="0"/>
              <a:buChar char="•"/>
            </a:pPr>
            <a:r>
              <a:rPr lang="en-US" sz="2400" dirty="0" smtClean="0"/>
              <a:t>D:S – min 2:1</a:t>
            </a:r>
          </a:p>
          <a:p>
            <a:pPr marL="342900" indent="-342900" algn="l">
              <a:buFont typeface="Arial" panose="020B0604020202020204" pitchFamily="34" charset="0"/>
              <a:buChar char="•"/>
            </a:pPr>
            <a:r>
              <a:rPr lang="en-US" b="1" dirty="0" smtClean="0"/>
              <a:t>Cost</a:t>
            </a:r>
            <a:r>
              <a:rPr lang="en-US" dirty="0" smtClean="0"/>
              <a:t> - 30 – 50% of budget </a:t>
            </a:r>
          </a:p>
          <a:p>
            <a:pPr marL="342900" indent="-342900" algn="l">
              <a:buFont typeface="Arial" panose="020B0604020202020204" pitchFamily="34" charset="0"/>
              <a:buChar char="•"/>
            </a:pPr>
            <a:r>
              <a:rPr lang="en-US" dirty="0" smtClean="0"/>
              <a:t>Geometry</a:t>
            </a:r>
          </a:p>
          <a:p>
            <a:pPr marL="800100" lvl="1" indent="-342900" algn="l">
              <a:buFont typeface="Arial" panose="020B0604020202020204" pitchFamily="34" charset="0"/>
              <a:buChar char="•"/>
            </a:pPr>
            <a:r>
              <a:rPr lang="en-US" sz="2400" dirty="0" smtClean="0"/>
              <a:t>Similar cylindrical housing</a:t>
            </a:r>
          </a:p>
          <a:p>
            <a:pPr marL="800100" lvl="1" indent="-342900" algn="l">
              <a:buFont typeface="Arial" panose="020B0604020202020204" pitchFamily="34" charset="0"/>
              <a:buChar char="•"/>
            </a:pPr>
            <a:r>
              <a:rPr lang="en-US" sz="2400" dirty="0" smtClean="0"/>
              <a:t>Smaller sensors can have a cylindrical housing manufactured</a:t>
            </a:r>
          </a:p>
          <a:p>
            <a:pPr marL="342900" indent="-342900" algn="l">
              <a:buFont typeface="Arial" panose="020B0604020202020204" pitchFamily="34" charset="0"/>
              <a:buChar char="•"/>
            </a:pPr>
            <a:r>
              <a:rPr lang="en-US" dirty="0" smtClean="0"/>
              <a:t>Electrical Interface</a:t>
            </a:r>
          </a:p>
          <a:p>
            <a:pPr marL="800100" lvl="1" indent="-342900" algn="l">
              <a:buFont typeface="Arial" panose="020B0604020202020204" pitchFamily="34" charset="0"/>
              <a:buChar char="•"/>
            </a:pPr>
            <a:r>
              <a:rPr lang="en-US" sz="2400" dirty="0" smtClean="0"/>
              <a:t>adaptable electronics system design</a:t>
            </a:r>
          </a:p>
          <a:p>
            <a:pPr marL="342900" indent="-342900" algn="l">
              <a:buFont typeface="Arial" panose="020B0604020202020204" pitchFamily="34" charset="0"/>
              <a:buChar char="•"/>
            </a:pPr>
            <a:r>
              <a:rPr lang="en-US" dirty="0" smtClean="0"/>
              <a:t>Operating Temperature</a:t>
            </a:r>
          </a:p>
          <a:p>
            <a:pPr marL="800100" lvl="1" indent="-342900" algn="l">
              <a:buFont typeface="Arial" panose="020B0604020202020204" pitchFamily="34" charset="0"/>
              <a:buChar char="•"/>
            </a:pPr>
            <a:r>
              <a:rPr lang="en-US" sz="2400" dirty="0" smtClean="0"/>
              <a:t>275K – 325K</a:t>
            </a:r>
          </a:p>
          <a:p>
            <a:pPr marL="342900" indent="-342900" algn="l">
              <a:buFont typeface="Arial" panose="020B0604020202020204" pitchFamily="34" charset="0"/>
              <a:buChar char="•"/>
            </a:pPr>
            <a:endParaRPr lang="en-US"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4492" y="1895259"/>
            <a:ext cx="3783397" cy="3470382"/>
          </a:xfrm>
          <a:prstGeom prst="rect">
            <a:avLst/>
          </a:prstGeom>
        </p:spPr>
      </p:pic>
      <p:cxnSp>
        <p:nvCxnSpPr>
          <p:cNvPr id="14" name="Straight Connector 13"/>
          <p:cNvCxnSpPr/>
          <p:nvPr/>
        </p:nvCxnSpPr>
        <p:spPr>
          <a:xfrm>
            <a:off x="7904801" y="2491157"/>
            <a:ext cx="3039123" cy="2278586"/>
          </a:xfrm>
          <a:prstGeom prst="line">
            <a:avLst/>
          </a:prstGeom>
          <a:ln w="50800">
            <a:solidFill>
              <a:srgbClr val="FF0000"/>
            </a:solidFill>
            <a:headEnd type="triangle" w="lg" len="med"/>
            <a:tailEnd type="triangle" w="lg" len="med"/>
          </a:ln>
        </p:spPr>
        <p:style>
          <a:lnRef idx="3">
            <a:schemeClr val="dk1"/>
          </a:lnRef>
          <a:fillRef idx="0">
            <a:schemeClr val="dk1"/>
          </a:fillRef>
          <a:effectRef idx="2">
            <a:schemeClr val="dk1"/>
          </a:effectRef>
          <a:fontRef idx="minor">
            <a:schemeClr val="tx1"/>
          </a:fontRef>
        </p:style>
      </p:cxnSp>
      <p:sp>
        <p:nvSpPr>
          <p:cNvPr id="17" name="TextBox 16"/>
          <p:cNvSpPr txBox="1"/>
          <p:nvPr/>
        </p:nvSpPr>
        <p:spPr>
          <a:xfrm>
            <a:off x="8094839" y="3732105"/>
            <a:ext cx="1563248" cy="461665"/>
          </a:xfrm>
          <a:prstGeom prst="rect">
            <a:avLst/>
          </a:prstGeom>
          <a:noFill/>
        </p:spPr>
        <p:txBody>
          <a:bodyPr wrap="none" rtlCol="0">
            <a:spAutoFit/>
          </a:bodyPr>
          <a:lstStyle/>
          <a:p>
            <a:r>
              <a:rPr lang="en-US" sz="2400" dirty="0" smtClean="0">
                <a:solidFill>
                  <a:srgbClr val="FF0000"/>
                </a:solidFill>
              </a:rPr>
              <a:t>L = 127mm</a:t>
            </a:r>
            <a:endParaRPr lang="en-US" sz="2400" dirty="0">
              <a:solidFill>
                <a:srgbClr val="FF0000"/>
              </a:solidFill>
            </a:endParaRPr>
          </a:p>
        </p:txBody>
      </p:sp>
      <p:cxnSp>
        <p:nvCxnSpPr>
          <p:cNvPr id="18" name="Straight Connector 17"/>
          <p:cNvCxnSpPr/>
          <p:nvPr/>
        </p:nvCxnSpPr>
        <p:spPr>
          <a:xfrm flipV="1">
            <a:off x="7854200" y="1855533"/>
            <a:ext cx="481278" cy="531861"/>
          </a:xfrm>
          <a:prstGeom prst="line">
            <a:avLst/>
          </a:prstGeom>
          <a:ln w="50800">
            <a:solidFill>
              <a:srgbClr val="FF0000"/>
            </a:solidFill>
            <a:headEnd type="triangle" w="lg" len="med"/>
            <a:tailEnd type="triangle" w="lg" len="med"/>
          </a:ln>
        </p:spPr>
        <p:style>
          <a:lnRef idx="3">
            <a:schemeClr val="dk1"/>
          </a:lnRef>
          <a:fillRef idx="0">
            <a:schemeClr val="dk1"/>
          </a:fillRef>
          <a:effectRef idx="2">
            <a:schemeClr val="dk1"/>
          </a:effectRef>
          <a:fontRef idx="minor">
            <a:schemeClr val="tx1"/>
          </a:fontRef>
        </p:style>
      </p:cxnSp>
      <p:sp>
        <p:nvSpPr>
          <p:cNvPr id="21" name="TextBox 20"/>
          <p:cNvSpPr txBox="1"/>
          <p:nvPr/>
        </p:nvSpPr>
        <p:spPr>
          <a:xfrm>
            <a:off x="6891020" y="1453519"/>
            <a:ext cx="1467068" cy="461665"/>
          </a:xfrm>
          <a:prstGeom prst="rect">
            <a:avLst/>
          </a:prstGeom>
          <a:noFill/>
        </p:spPr>
        <p:txBody>
          <a:bodyPr wrap="none" rtlCol="0">
            <a:spAutoFit/>
          </a:bodyPr>
          <a:lstStyle/>
          <a:p>
            <a:r>
              <a:rPr lang="en-US" sz="2400" dirty="0">
                <a:solidFill>
                  <a:srgbClr val="FF0000"/>
                </a:solidFill>
              </a:rPr>
              <a:t>D</a:t>
            </a:r>
            <a:r>
              <a:rPr lang="en-US" sz="2400" dirty="0" smtClean="0">
                <a:solidFill>
                  <a:srgbClr val="FF0000"/>
                </a:solidFill>
              </a:rPr>
              <a:t> = 24mm</a:t>
            </a:r>
            <a:endParaRPr lang="en-US" sz="2400" dirty="0">
              <a:solidFill>
                <a:srgbClr val="FF0000"/>
              </a:solidFill>
            </a:endParaRPr>
          </a:p>
        </p:txBody>
      </p:sp>
      <p:sp>
        <p:nvSpPr>
          <p:cNvPr id="29" name="TextBox 28"/>
          <p:cNvSpPr txBox="1"/>
          <p:nvPr/>
        </p:nvSpPr>
        <p:spPr>
          <a:xfrm>
            <a:off x="11218577" y="4903976"/>
            <a:ext cx="529312" cy="461665"/>
          </a:xfrm>
          <a:prstGeom prst="rect">
            <a:avLst/>
          </a:prstGeom>
          <a:noFill/>
        </p:spPr>
        <p:txBody>
          <a:bodyPr wrap="none" rtlCol="0">
            <a:spAutoFit/>
          </a:bodyPr>
          <a:lstStyle/>
          <a:p>
            <a:r>
              <a:rPr lang="en-US" sz="2400" dirty="0" smtClean="0"/>
              <a:t>[5]</a:t>
            </a:r>
          </a:p>
        </p:txBody>
      </p:sp>
    </p:spTree>
    <p:extLst>
      <p:ext uri="{BB962C8B-B14F-4D97-AF65-F5344CB8AC3E}">
        <p14:creationId xmlns:p14="http://schemas.microsoft.com/office/powerpoint/2010/main" val="192976775"/>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3600" y="1"/>
            <a:ext cx="7772400" cy="838199"/>
          </a:xfrm>
        </p:spPr>
        <p:txBody>
          <a:bodyPr>
            <a:normAutofit/>
          </a:bodyPr>
          <a:lstStyle/>
          <a:p>
            <a:r>
              <a:rPr lang="en-US" sz="3200" dirty="0" smtClean="0"/>
              <a:t>Infrared Background</a:t>
            </a:r>
            <a:endParaRPr lang="en-US" sz="3200" dirty="0"/>
          </a:p>
        </p:txBody>
      </p:sp>
      <p:sp>
        <p:nvSpPr>
          <p:cNvPr id="3" name="Subtitle 2"/>
          <p:cNvSpPr>
            <a:spLocks noGrp="1"/>
          </p:cNvSpPr>
          <p:nvPr>
            <p:ph type="subTitle" idx="1"/>
          </p:nvPr>
        </p:nvSpPr>
        <p:spPr>
          <a:xfrm>
            <a:off x="2838615" y="4621043"/>
            <a:ext cx="5812404" cy="1539076"/>
          </a:xfrm>
        </p:spPr>
        <p:txBody>
          <a:bodyPr>
            <a:normAutofit/>
          </a:bodyPr>
          <a:lstStyle/>
          <a:p>
            <a:pPr marL="285750" indent="-285750" algn="l">
              <a:buFont typeface="Arial" panose="020B0604020202020204" pitchFamily="34" charset="0"/>
              <a:buChar char="•"/>
            </a:pPr>
            <a:r>
              <a:rPr lang="en-US" sz="1600" dirty="0" smtClean="0"/>
              <a:t>IR radiation has a wavelength ranging from 0.7 to 1000</a:t>
            </a:r>
            <a:r>
              <a:rPr lang="el-GR" sz="1600" dirty="0" smtClean="0"/>
              <a:t>μ</a:t>
            </a:r>
            <a:r>
              <a:rPr lang="en-US" sz="1600" dirty="0" smtClean="0"/>
              <a:t>m (long wavelength)</a:t>
            </a:r>
          </a:p>
          <a:p>
            <a:pPr marL="285750" indent="-285750" algn="l">
              <a:buFont typeface="Arial" panose="020B0604020202020204" pitchFamily="34" charset="0"/>
              <a:buChar char="•"/>
            </a:pPr>
            <a:r>
              <a:rPr lang="en-US" sz="1600" dirty="0" smtClean="0"/>
              <a:t>Depending on the material and sensor capability, wavelengths from 0.7 to 14</a:t>
            </a:r>
            <a:r>
              <a:rPr lang="el-GR" sz="1600" dirty="0" smtClean="0"/>
              <a:t>μ</a:t>
            </a:r>
            <a:r>
              <a:rPr lang="en-US" sz="1600" dirty="0" smtClean="0"/>
              <a:t>m have enough energy to be detected by a range of IR temperature sensors</a:t>
            </a:r>
            <a:endParaRPr lang="en-US" sz="1600" dirty="0"/>
          </a:p>
        </p:txBody>
      </p:sp>
      <p:sp>
        <p:nvSpPr>
          <p:cNvPr id="7" name="Date Placeholder 6"/>
          <p:cNvSpPr>
            <a:spLocks noGrp="1"/>
          </p:cNvSpPr>
          <p:nvPr>
            <p:ph type="dt" sz="half" idx="10"/>
          </p:nvPr>
        </p:nvSpPr>
        <p:spPr/>
        <p:txBody>
          <a:bodyPr/>
          <a:lstStyle/>
          <a:p>
            <a:fld id="{475B1480-6A5E-4CF8-A4E6-8C7130B46332}" type="datetime4">
              <a:rPr lang="en-US" smtClean="0"/>
              <a:t>October 13, 2014</a:t>
            </a:fld>
            <a:endParaRPr lang="en-US"/>
          </a:p>
        </p:txBody>
      </p:sp>
      <p:sp>
        <p:nvSpPr>
          <p:cNvPr id="8" name="Slide Number Placeholder 7"/>
          <p:cNvSpPr>
            <a:spLocks noGrp="1"/>
          </p:cNvSpPr>
          <p:nvPr>
            <p:ph type="sldNum" sz="quarter" idx="12"/>
          </p:nvPr>
        </p:nvSpPr>
        <p:spPr/>
        <p:txBody>
          <a:bodyPr/>
          <a:lstStyle/>
          <a:p>
            <a:fld id="{D99BB9F6-CD38-42FF-8367-3396AECB40AF}" type="slidenum">
              <a:rPr lang="en-US" smtClean="0"/>
              <a:t>67</a:t>
            </a:fld>
            <a:endParaRPr lang="en-US"/>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180" y="965257"/>
            <a:ext cx="6475045" cy="3368204"/>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5669" y="862341"/>
            <a:ext cx="3396300" cy="3574036"/>
          </a:xfrm>
          <a:prstGeom prst="rect">
            <a:avLst/>
          </a:prstGeom>
        </p:spPr>
      </p:pic>
      <p:sp>
        <p:nvSpPr>
          <p:cNvPr id="12" name="TextBox 11"/>
          <p:cNvSpPr txBox="1"/>
          <p:nvPr/>
        </p:nvSpPr>
        <p:spPr>
          <a:xfrm>
            <a:off x="9083819" y="4436377"/>
            <a:ext cx="2651982" cy="369332"/>
          </a:xfrm>
          <a:prstGeom prst="rect">
            <a:avLst/>
          </a:prstGeom>
          <a:noFill/>
        </p:spPr>
        <p:txBody>
          <a:bodyPr wrap="square" rtlCol="0">
            <a:spAutoFit/>
          </a:bodyPr>
          <a:lstStyle/>
          <a:p>
            <a:r>
              <a:rPr lang="en-US" sz="600" dirty="0"/>
              <a:t>Moran, Michael J., Howard Shapiro, Bruce Munson, and David DeWitt. </a:t>
            </a:r>
            <a:r>
              <a:rPr lang="en-US" sz="600" i="1" dirty="0"/>
              <a:t>Introduction to Thermal Systems Engineering: Thermodynamics, Fluid Mechanics, and Heat Transfer</a:t>
            </a:r>
            <a:r>
              <a:rPr lang="en-US" sz="600" dirty="0"/>
              <a:t>. New York: Wiley, 2003. Print.</a:t>
            </a:r>
            <a:endParaRPr lang="en-US" sz="600" b="1" dirty="0">
              <a:solidFill>
                <a:srgbClr val="FF0000"/>
              </a:solidFill>
            </a:endParaRPr>
          </a:p>
        </p:txBody>
      </p:sp>
      <p:cxnSp>
        <p:nvCxnSpPr>
          <p:cNvPr id="14" name="Straight Connector 13"/>
          <p:cNvCxnSpPr/>
          <p:nvPr/>
        </p:nvCxnSpPr>
        <p:spPr>
          <a:xfrm flipV="1">
            <a:off x="8651019" y="965257"/>
            <a:ext cx="23854" cy="3193275"/>
          </a:xfrm>
          <a:prstGeom prst="line">
            <a:avLst/>
          </a:prstGeom>
          <a:ln>
            <a:solidFill>
              <a:srgbClr val="FFC000"/>
            </a:solidFill>
          </a:ln>
        </p:spPr>
        <p:style>
          <a:lnRef idx="3">
            <a:schemeClr val="dk1"/>
          </a:lnRef>
          <a:fillRef idx="0">
            <a:schemeClr val="dk1"/>
          </a:fillRef>
          <a:effectRef idx="2">
            <a:schemeClr val="dk1"/>
          </a:effectRef>
          <a:fontRef idx="minor">
            <a:schemeClr val="tx1"/>
          </a:fontRef>
        </p:style>
      </p:cxnSp>
      <p:cxnSp>
        <p:nvCxnSpPr>
          <p:cNvPr id="15" name="Straight Connector 14"/>
          <p:cNvCxnSpPr/>
          <p:nvPr/>
        </p:nvCxnSpPr>
        <p:spPr>
          <a:xfrm flipV="1">
            <a:off x="9882146" y="965257"/>
            <a:ext cx="23854" cy="3193275"/>
          </a:xfrm>
          <a:prstGeom prst="line">
            <a:avLst/>
          </a:prstGeom>
          <a:ln>
            <a:solidFill>
              <a:srgbClr val="FFC000"/>
            </a:solidFill>
          </a:ln>
        </p:spPr>
        <p:style>
          <a:lnRef idx="3">
            <a:schemeClr val="dk1"/>
          </a:lnRef>
          <a:fillRef idx="0">
            <a:schemeClr val="dk1"/>
          </a:fillRef>
          <a:effectRef idx="2">
            <a:schemeClr val="dk1"/>
          </a:effectRef>
          <a:fontRef idx="minor">
            <a:schemeClr val="tx1"/>
          </a:fontRef>
        </p:style>
      </p:cxnSp>
      <p:sp>
        <p:nvSpPr>
          <p:cNvPr id="16" name="TextBox 15"/>
          <p:cNvSpPr txBox="1"/>
          <p:nvPr/>
        </p:nvSpPr>
        <p:spPr>
          <a:xfrm>
            <a:off x="131180" y="4321921"/>
            <a:ext cx="7783957" cy="184666"/>
          </a:xfrm>
          <a:prstGeom prst="rect">
            <a:avLst/>
          </a:prstGeom>
          <a:noFill/>
        </p:spPr>
        <p:txBody>
          <a:bodyPr wrap="square" rtlCol="0">
            <a:spAutoFit/>
          </a:bodyPr>
          <a:lstStyle/>
          <a:p>
            <a:r>
              <a:rPr lang="en-US" sz="600" dirty="0"/>
              <a:t>Moran, Michael J., Howard Shapiro, Bruce Munson, and David DeWitt. </a:t>
            </a:r>
            <a:r>
              <a:rPr lang="en-US" sz="600" i="1" dirty="0"/>
              <a:t>Introduction to Thermal Systems Engineering: Thermodynamics, Fluid Mechanics, and Heat Transfer</a:t>
            </a:r>
            <a:r>
              <a:rPr lang="en-US" sz="600" dirty="0"/>
              <a:t>. New York: Wiley, 2003. Print.</a:t>
            </a:r>
            <a:endParaRPr lang="en-US" sz="600" b="1" dirty="0">
              <a:solidFill>
                <a:srgbClr val="FF0000"/>
              </a:solidFill>
            </a:endParaRPr>
          </a:p>
        </p:txBody>
      </p:sp>
    </p:spTree>
    <p:extLst>
      <p:ext uri="{BB962C8B-B14F-4D97-AF65-F5344CB8AC3E}">
        <p14:creationId xmlns:p14="http://schemas.microsoft.com/office/powerpoint/2010/main" val="3833364908"/>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Emissivity Background</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Kirchoff’s Law</a:t>
                </a:r>
              </a:p>
              <a:p>
                <a:pPr lvl="1"/>
                <a14:m>
                  <m:oMath xmlns:m="http://schemas.openxmlformats.org/officeDocument/2006/math" xmlns="">
                    <m:r>
                      <a:rPr lang="en-US" i="1" smtClean="0">
                        <a:latin typeface="Cambria Math"/>
                        <a:ea typeface="Cambria Math"/>
                      </a:rPr>
                      <m:t>𝜀</m:t>
                    </m:r>
                    <m:r>
                      <a:rPr lang="en-US" b="0" i="1" smtClean="0">
                        <a:latin typeface="Cambria Math"/>
                        <a:ea typeface="Cambria Math"/>
                      </a:rPr>
                      <m:t>= </m:t>
                    </m:r>
                    <m:f>
                      <m:fPr>
                        <m:ctrlPr>
                          <a:rPr lang="en-US" b="0" i="1" smtClean="0">
                            <a:latin typeface="Cambria Math" panose="02040503050406030204" pitchFamily="18" charset="0"/>
                            <a:ea typeface="Cambria Math"/>
                          </a:rPr>
                        </m:ctrlPr>
                      </m:fPr>
                      <m:num>
                        <m:r>
                          <a:rPr lang="en-US" b="0" i="1" smtClean="0">
                            <a:latin typeface="Cambria Math"/>
                            <a:ea typeface="Cambria Math"/>
                          </a:rPr>
                          <m:t>𝑅</m:t>
                        </m:r>
                        <m:r>
                          <a:rPr lang="en-US" b="0" i="1" smtClean="0">
                            <a:latin typeface="Cambria Math"/>
                            <a:ea typeface="Cambria Math"/>
                          </a:rPr>
                          <m:t>(</m:t>
                        </m:r>
                        <m:r>
                          <a:rPr lang="en-US" b="0" i="1" smtClean="0">
                            <a:latin typeface="Cambria Math"/>
                            <a:ea typeface="Cambria Math"/>
                          </a:rPr>
                          <m:t>𝑇</m:t>
                        </m:r>
                        <m:r>
                          <a:rPr lang="en-US" b="0" i="1" smtClean="0">
                            <a:latin typeface="Cambria Math"/>
                            <a:ea typeface="Cambria Math"/>
                          </a:rPr>
                          <m:t>)</m:t>
                        </m:r>
                      </m:num>
                      <m:den>
                        <m:sSup>
                          <m:sSupPr>
                            <m:ctrlPr>
                              <a:rPr lang="en-US" b="0" i="1" smtClean="0">
                                <a:latin typeface="Cambria Math" panose="02040503050406030204" pitchFamily="18" charset="0"/>
                                <a:ea typeface="Cambria Math"/>
                              </a:rPr>
                            </m:ctrlPr>
                          </m:sSupPr>
                          <m:e>
                            <m:r>
                              <a:rPr lang="en-US" b="0" i="1" smtClean="0">
                                <a:latin typeface="Cambria Math"/>
                                <a:ea typeface="Cambria Math"/>
                              </a:rPr>
                              <m:t>𝑅</m:t>
                            </m:r>
                          </m:e>
                          <m:sup>
                            <m:r>
                              <a:rPr lang="en-US" b="0" i="1" smtClean="0">
                                <a:latin typeface="Cambria Math"/>
                                <a:ea typeface="Cambria Math"/>
                              </a:rPr>
                              <m:t>𝑏𝑏</m:t>
                            </m:r>
                          </m:sup>
                        </m:sSup>
                        <m:r>
                          <a:rPr lang="en-US" b="0" i="1" smtClean="0">
                            <a:latin typeface="Cambria Math"/>
                            <a:ea typeface="Cambria Math"/>
                          </a:rPr>
                          <m:t>(</m:t>
                        </m:r>
                        <m:r>
                          <a:rPr lang="en-US" b="0" i="1" smtClean="0">
                            <a:latin typeface="Cambria Math"/>
                            <a:ea typeface="Cambria Math"/>
                          </a:rPr>
                          <m:t>𝑇</m:t>
                        </m:r>
                        <m:r>
                          <a:rPr lang="en-US" b="0" i="1" smtClean="0">
                            <a:latin typeface="Cambria Math"/>
                            <a:ea typeface="Cambria Math"/>
                          </a:rPr>
                          <m:t>)</m:t>
                        </m:r>
                      </m:den>
                    </m:f>
                  </m:oMath>
                </a14:m>
                <a:r>
                  <a:rPr lang="en-US" dirty="0" smtClean="0"/>
                  <a:t> , </a:t>
                </a:r>
                <a14:m>
                  <m:oMath xmlns:m="http://schemas.openxmlformats.org/officeDocument/2006/math" xmlns="">
                    <m:r>
                      <a:rPr lang="en-US" i="1" smtClean="0">
                        <a:latin typeface="Cambria Math"/>
                        <a:ea typeface="Cambria Math"/>
                      </a:rPr>
                      <m:t>𝛼</m:t>
                    </m:r>
                    <m:r>
                      <a:rPr lang="en-US" i="1">
                        <a:latin typeface="Cambria Math"/>
                        <a:ea typeface="Cambria Math"/>
                      </a:rPr>
                      <m:t>= </m:t>
                    </m:r>
                    <m:f>
                      <m:fPr>
                        <m:ctrlPr>
                          <a:rPr lang="en-US" i="1">
                            <a:latin typeface="Cambria Math" panose="02040503050406030204" pitchFamily="18" charset="0"/>
                            <a:ea typeface="Cambria Math"/>
                          </a:rPr>
                        </m:ctrlPr>
                      </m:fPr>
                      <m:num>
                        <m:r>
                          <a:rPr lang="en-US" i="1">
                            <a:latin typeface="Cambria Math"/>
                            <a:ea typeface="Cambria Math"/>
                          </a:rPr>
                          <m:t>𝑅</m:t>
                        </m:r>
                        <m:r>
                          <a:rPr lang="en-US" i="1">
                            <a:latin typeface="Cambria Math"/>
                            <a:ea typeface="Cambria Math"/>
                          </a:rPr>
                          <m:t>(</m:t>
                        </m:r>
                        <m:r>
                          <a:rPr lang="en-US" i="1">
                            <a:latin typeface="Cambria Math"/>
                            <a:ea typeface="Cambria Math"/>
                          </a:rPr>
                          <m:t>𝑇</m:t>
                        </m:r>
                        <m:r>
                          <a:rPr lang="en-US" i="1">
                            <a:latin typeface="Cambria Math"/>
                            <a:ea typeface="Cambria Math"/>
                          </a:rPr>
                          <m:t>)</m:t>
                        </m:r>
                      </m:num>
                      <m:den>
                        <m:sSup>
                          <m:sSupPr>
                            <m:ctrlPr>
                              <a:rPr lang="en-US" i="1">
                                <a:latin typeface="Cambria Math" panose="02040503050406030204" pitchFamily="18" charset="0"/>
                                <a:ea typeface="Cambria Math"/>
                              </a:rPr>
                            </m:ctrlPr>
                          </m:sSupPr>
                          <m:e>
                            <m:r>
                              <a:rPr lang="en-US" i="1">
                                <a:latin typeface="Cambria Math"/>
                                <a:ea typeface="Cambria Math"/>
                              </a:rPr>
                              <m:t>𝑅</m:t>
                            </m:r>
                          </m:e>
                          <m:sup>
                            <m:r>
                              <a:rPr lang="en-US" i="1">
                                <a:latin typeface="Cambria Math"/>
                                <a:ea typeface="Cambria Math"/>
                              </a:rPr>
                              <m:t>𝑏𝑏</m:t>
                            </m:r>
                          </m:sup>
                        </m:sSup>
                        <m:r>
                          <a:rPr lang="en-US" i="1">
                            <a:latin typeface="Cambria Math"/>
                            <a:ea typeface="Cambria Math"/>
                          </a:rPr>
                          <m:t>(</m:t>
                        </m:r>
                        <m:r>
                          <a:rPr lang="en-US" i="1">
                            <a:latin typeface="Cambria Math"/>
                            <a:ea typeface="Cambria Math"/>
                          </a:rPr>
                          <m:t>𝑇</m:t>
                        </m:r>
                        <m:r>
                          <a:rPr lang="en-US" i="1">
                            <a:latin typeface="Cambria Math"/>
                            <a:ea typeface="Cambria Math"/>
                          </a:rPr>
                          <m:t>)</m:t>
                        </m:r>
                      </m:den>
                    </m:f>
                  </m:oMath>
                </a14:m>
                <a:r>
                  <a:rPr lang="en-US" dirty="0"/>
                  <a:t> </a:t>
                </a:r>
                <a:endParaRPr lang="en-US" dirty="0" smtClean="0"/>
              </a:p>
              <a:p>
                <a:r>
                  <a:rPr lang="en-US" dirty="0" smtClean="0"/>
                  <a:t>The emissivity of a material is different for different wavelengths </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117" t="-2241" r="-744"/>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F73145EB-BADB-494A-8B43-AF461C0A3585}" type="datetime4">
              <a:rPr lang="en-US" smtClean="0"/>
              <a:t>October 13, 2014</a:t>
            </a:fld>
            <a:endParaRPr lang="en-US" dirty="0"/>
          </a:p>
        </p:txBody>
      </p:sp>
      <p:sp>
        <p:nvSpPr>
          <p:cNvPr id="5" name="Slide Number Placeholder 4"/>
          <p:cNvSpPr>
            <a:spLocks noGrp="1"/>
          </p:cNvSpPr>
          <p:nvPr>
            <p:ph type="sldNum" sz="quarter" idx="12"/>
          </p:nvPr>
        </p:nvSpPr>
        <p:spPr/>
        <p:txBody>
          <a:bodyPr/>
          <a:lstStyle/>
          <a:p>
            <a:fld id="{D99BB9F6-CD38-42FF-8367-3396AECB40AF}" type="slidenum">
              <a:rPr lang="en-US" smtClean="0"/>
              <a:pPr/>
              <a:t>68</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0461" y="3142956"/>
            <a:ext cx="4905543" cy="294332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66" y="3527387"/>
            <a:ext cx="6384897" cy="2174465"/>
          </a:xfrm>
          <a:prstGeom prst="rect">
            <a:avLst/>
          </a:prstGeom>
        </p:spPr>
      </p:pic>
      <p:sp>
        <p:nvSpPr>
          <p:cNvPr id="9" name="TextBox 8"/>
          <p:cNvSpPr txBox="1"/>
          <p:nvPr/>
        </p:nvSpPr>
        <p:spPr>
          <a:xfrm>
            <a:off x="6750461" y="6086282"/>
            <a:ext cx="3050835" cy="184666"/>
          </a:xfrm>
          <a:prstGeom prst="rect">
            <a:avLst/>
          </a:prstGeom>
          <a:noFill/>
        </p:spPr>
        <p:txBody>
          <a:bodyPr wrap="none" rtlCol="0">
            <a:spAutoFit/>
          </a:bodyPr>
          <a:lstStyle/>
          <a:p>
            <a:r>
              <a:rPr lang="en-US" sz="600" dirty="0"/>
              <a:t>http://www.micro-epsilon.com/download/products/cat--thermoMETER-Infrared--en-us.pdf</a:t>
            </a:r>
            <a:endParaRPr lang="en-US" sz="600" dirty="0" smtClean="0"/>
          </a:p>
        </p:txBody>
      </p:sp>
      <p:sp>
        <p:nvSpPr>
          <p:cNvPr id="10" name="TextBox 9"/>
          <p:cNvSpPr txBox="1"/>
          <p:nvPr/>
        </p:nvSpPr>
        <p:spPr>
          <a:xfrm>
            <a:off x="84666" y="5701852"/>
            <a:ext cx="7783957" cy="184666"/>
          </a:xfrm>
          <a:prstGeom prst="rect">
            <a:avLst/>
          </a:prstGeom>
          <a:noFill/>
        </p:spPr>
        <p:txBody>
          <a:bodyPr wrap="square" rtlCol="0">
            <a:spAutoFit/>
          </a:bodyPr>
          <a:lstStyle/>
          <a:p>
            <a:r>
              <a:rPr lang="en-US" sz="600" dirty="0"/>
              <a:t>Moran, Michael J., Howard Shapiro, Bruce Munson, and David DeWitt. </a:t>
            </a:r>
            <a:r>
              <a:rPr lang="en-US" sz="600" i="1" dirty="0"/>
              <a:t>Introduction to Thermal Systems Engineering: Thermodynamics, Fluid Mechanics, and Heat Transfer</a:t>
            </a:r>
            <a:r>
              <a:rPr lang="en-US" sz="600" dirty="0"/>
              <a:t>. New York: Wiley, 2003. Print.</a:t>
            </a:r>
            <a:endParaRPr lang="en-US" sz="600" b="1" dirty="0">
              <a:solidFill>
                <a:srgbClr val="FF0000"/>
              </a:solidFill>
            </a:endParaRPr>
          </a:p>
        </p:txBody>
      </p:sp>
    </p:spTree>
    <p:extLst>
      <p:ext uri="{BB962C8B-B14F-4D97-AF65-F5344CB8AC3E}">
        <p14:creationId xmlns:p14="http://schemas.microsoft.com/office/powerpoint/2010/main" val="4035098886"/>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99BB9F6-CD38-42FF-8367-3396AECB40AF}" type="slidenum">
              <a:rPr lang="en-US" smtClean="0"/>
              <a:t>69</a:t>
            </a:fld>
            <a:endParaRPr lang="en-US"/>
          </a:p>
        </p:txBody>
      </p:sp>
      <p:sp>
        <p:nvSpPr>
          <p:cNvPr id="6" name="Date Placeholder 5"/>
          <p:cNvSpPr>
            <a:spLocks noGrp="1"/>
          </p:cNvSpPr>
          <p:nvPr>
            <p:ph type="dt" sz="half" idx="10"/>
          </p:nvPr>
        </p:nvSpPr>
        <p:spPr/>
        <p:txBody>
          <a:bodyPr/>
          <a:lstStyle/>
          <a:p>
            <a:fld id="{43614BB1-F491-4970-B7E4-6062494047B7}" type="datetime4">
              <a:rPr lang="en-US" smtClean="0"/>
              <a:t>October 13, 2014</a:t>
            </a:fld>
            <a:endParaRPr lang="en-US"/>
          </a:p>
        </p:txBody>
      </p:sp>
      <p:sp>
        <p:nvSpPr>
          <p:cNvPr id="4" name="Title 3"/>
          <p:cNvSpPr>
            <a:spLocks noGrp="1"/>
          </p:cNvSpPr>
          <p:nvPr>
            <p:ph type="title"/>
          </p:nvPr>
        </p:nvSpPr>
        <p:spPr>
          <a:xfrm>
            <a:off x="885042" y="2434856"/>
            <a:ext cx="10236613" cy="1754372"/>
          </a:xfrm>
        </p:spPr>
        <p:txBody>
          <a:bodyPr>
            <a:normAutofit/>
          </a:bodyPr>
          <a:lstStyle/>
          <a:p>
            <a:r>
              <a:rPr lang="en-US" sz="6000" dirty="0" smtClean="0"/>
              <a:t>Geometric Tolerancing</a:t>
            </a:r>
            <a:endParaRPr lang="en-US" sz="6000" dirty="0"/>
          </a:p>
        </p:txBody>
      </p:sp>
    </p:spTree>
    <p:extLst>
      <p:ext uri="{BB962C8B-B14F-4D97-AF65-F5344CB8AC3E}">
        <p14:creationId xmlns:p14="http://schemas.microsoft.com/office/powerpoint/2010/main" val="397729764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Testbed</a:t>
            </a:r>
            <a:r>
              <a:rPr lang="en-US" dirty="0"/>
              <a:t> </a:t>
            </a:r>
            <a:r>
              <a:rPr lang="en-US" dirty="0" smtClean="0"/>
              <a:t>Overview</a:t>
            </a:r>
            <a:endParaRPr lang="en-US" dirty="0"/>
          </a:p>
        </p:txBody>
      </p:sp>
      <p:sp>
        <p:nvSpPr>
          <p:cNvPr id="4" name="Date Placeholder 3"/>
          <p:cNvSpPr>
            <a:spLocks noGrp="1"/>
          </p:cNvSpPr>
          <p:nvPr>
            <p:ph type="dt" sz="half" idx="10"/>
          </p:nvPr>
        </p:nvSpPr>
        <p:spPr/>
        <p:txBody>
          <a:bodyPr/>
          <a:lstStyle/>
          <a:p>
            <a:fld id="{8FE45DD3-8578-46F9-B573-409EBB7F48B3}" type="datetime4">
              <a:rPr lang="en-US" smtClean="0"/>
              <a:t>October 13, 2014</a:t>
            </a:fld>
            <a:endParaRPr lang="en-US"/>
          </a:p>
        </p:txBody>
      </p:sp>
      <p:sp>
        <p:nvSpPr>
          <p:cNvPr id="5" name="Slide Number Placeholder 4"/>
          <p:cNvSpPr>
            <a:spLocks noGrp="1"/>
          </p:cNvSpPr>
          <p:nvPr>
            <p:ph type="sldNum" sz="quarter" idx="12"/>
          </p:nvPr>
        </p:nvSpPr>
        <p:spPr/>
        <p:txBody>
          <a:bodyPr/>
          <a:lstStyle/>
          <a:p>
            <a:fld id="{D99BB9F6-CD38-42FF-8367-3396AECB40AF}" type="slidenum">
              <a:rPr lang="en-US" smtClean="0"/>
              <a:t>7</a:t>
            </a:fld>
            <a:endParaRPr lang="en-US"/>
          </a:p>
        </p:txBody>
      </p:sp>
      <p:graphicFrame>
        <p:nvGraphicFramePr>
          <p:cNvPr id="6" name="Content Placeholder 6"/>
          <p:cNvGraphicFramePr>
            <a:graphicFrameLocks/>
          </p:cNvGraphicFramePr>
          <p:nvPr>
            <p:extLst/>
          </p:nvPr>
        </p:nvGraphicFramePr>
        <p:xfrm>
          <a:off x="1621466" y="5964866"/>
          <a:ext cx="9430311" cy="9781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r="34028"/>
          <a:stretch/>
        </p:blipFill>
        <p:spPr>
          <a:xfrm>
            <a:off x="154380" y="914401"/>
            <a:ext cx="4202101" cy="4830076"/>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34141" y="1117016"/>
            <a:ext cx="6959750" cy="4627461"/>
          </a:xfrm>
          <a:prstGeom prst="rect">
            <a:avLst/>
          </a:prstGeom>
        </p:spPr>
      </p:pic>
      <p:sp>
        <p:nvSpPr>
          <p:cNvPr id="10" name="TextBox 9"/>
          <p:cNvSpPr txBox="1"/>
          <p:nvPr/>
        </p:nvSpPr>
        <p:spPr>
          <a:xfrm>
            <a:off x="1182754" y="5744477"/>
            <a:ext cx="2618071" cy="461665"/>
          </a:xfrm>
          <a:prstGeom prst="rect">
            <a:avLst/>
          </a:prstGeom>
          <a:noFill/>
        </p:spPr>
        <p:txBody>
          <a:bodyPr wrap="square" rtlCol="0">
            <a:spAutoFit/>
          </a:bodyPr>
          <a:lstStyle/>
          <a:p>
            <a:r>
              <a:rPr lang="en-US" sz="2400" dirty="0" smtClean="0"/>
              <a:t>SENSOR WHEEL</a:t>
            </a:r>
            <a:endParaRPr lang="en-US" sz="2400" dirty="0"/>
          </a:p>
        </p:txBody>
      </p:sp>
      <p:sp>
        <p:nvSpPr>
          <p:cNvPr id="11" name="TextBox 10"/>
          <p:cNvSpPr txBox="1"/>
          <p:nvPr/>
        </p:nvSpPr>
        <p:spPr>
          <a:xfrm>
            <a:off x="6947821" y="5703512"/>
            <a:ext cx="2618071" cy="461665"/>
          </a:xfrm>
          <a:prstGeom prst="rect">
            <a:avLst/>
          </a:prstGeom>
          <a:noFill/>
        </p:spPr>
        <p:txBody>
          <a:bodyPr wrap="square" rtlCol="0">
            <a:spAutoFit/>
          </a:bodyPr>
          <a:lstStyle/>
          <a:p>
            <a:r>
              <a:rPr lang="en-US" sz="2400" dirty="0" smtClean="0"/>
              <a:t>TARGET WHEEL</a:t>
            </a:r>
            <a:endParaRPr lang="en-US" sz="2400" dirty="0"/>
          </a:p>
        </p:txBody>
      </p:sp>
      <p:sp>
        <p:nvSpPr>
          <p:cNvPr id="15" name="TextBox 14"/>
          <p:cNvSpPr txBox="1"/>
          <p:nvPr/>
        </p:nvSpPr>
        <p:spPr>
          <a:xfrm>
            <a:off x="198132" y="777851"/>
            <a:ext cx="2286000" cy="954107"/>
          </a:xfrm>
          <a:prstGeom prst="rect">
            <a:avLst/>
          </a:prstGeom>
          <a:noFill/>
        </p:spPr>
        <p:txBody>
          <a:bodyPr wrap="square" rtlCol="0">
            <a:spAutoFit/>
          </a:bodyPr>
          <a:lstStyle/>
          <a:p>
            <a:r>
              <a:rPr lang="en-US" sz="2800" dirty="0" smtClean="0">
                <a:solidFill>
                  <a:srgbClr val="FF0000"/>
                </a:solidFill>
              </a:rPr>
              <a:t>All dimensions are in INCHES</a:t>
            </a:r>
            <a:endParaRPr lang="en-US" sz="2800" dirty="0">
              <a:solidFill>
                <a:srgbClr val="FF0000"/>
              </a:solidFill>
            </a:endParaRPr>
          </a:p>
        </p:txBody>
      </p:sp>
      <p:cxnSp>
        <p:nvCxnSpPr>
          <p:cNvPr id="12" name="Straight Arrow Connector 11"/>
          <p:cNvCxnSpPr/>
          <p:nvPr/>
        </p:nvCxnSpPr>
        <p:spPr>
          <a:xfrm flipH="1" flipV="1">
            <a:off x="5858715" y="3290748"/>
            <a:ext cx="1297385" cy="710036"/>
          </a:xfrm>
          <a:prstGeom prst="straightConnector1">
            <a:avLst/>
          </a:prstGeom>
          <a:ln w="31750">
            <a:solidFill>
              <a:srgbClr val="FF0000"/>
            </a:solidFill>
            <a:tailEnd type="triangle" w="lg" len="med"/>
          </a:ln>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7156100" y="4000784"/>
            <a:ext cx="1223412" cy="369332"/>
          </a:xfrm>
          <a:prstGeom prst="rect">
            <a:avLst/>
          </a:prstGeom>
          <a:noFill/>
        </p:spPr>
        <p:txBody>
          <a:bodyPr wrap="none" rtlCol="0">
            <a:spAutoFit/>
          </a:bodyPr>
          <a:lstStyle/>
          <a:p>
            <a:r>
              <a:rPr lang="en-US" dirty="0" smtClean="0">
                <a:solidFill>
                  <a:srgbClr val="FF0000"/>
                </a:solidFill>
              </a:rPr>
              <a:t>Thermistor</a:t>
            </a:r>
            <a:endParaRPr lang="en-US" dirty="0">
              <a:solidFill>
                <a:srgbClr val="FF0000"/>
              </a:solidFill>
            </a:endParaRPr>
          </a:p>
        </p:txBody>
      </p:sp>
      <p:sp>
        <p:nvSpPr>
          <p:cNvPr id="9" name="TextBox 8"/>
          <p:cNvSpPr txBox="1"/>
          <p:nvPr/>
        </p:nvSpPr>
        <p:spPr>
          <a:xfrm>
            <a:off x="4001370" y="1254904"/>
            <a:ext cx="493941" cy="369332"/>
          </a:xfrm>
          <a:prstGeom prst="rect">
            <a:avLst/>
          </a:prstGeom>
          <a:noFill/>
        </p:spPr>
        <p:txBody>
          <a:bodyPr wrap="square" rtlCol="0">
            <a:spAutoFit/>
          </a:bodyPr>
          <a:lstStyle/>
          <a:p>
            <a:r>
              <a:rPr lang="en-US" dirty="0" smtClean="0"/>
              <a:t> ”</a:t>
            </a:r>
            <a:endParaRPr lang="en-US" dirty="0"/>
          </a:p>
        </p:txBody>
      </p:sp>
      <p:sp>
        <p:nvSpPr>
          <p:cNvPr id="17" name="TextBox 16"/>
          <p:cNvSpPr txBox="1"/>
          <p:nvPr/>
        </p:nvSpPr>
        <p:spPr>
          <a:xfrm>
            <a:off x="2517236" y="2976508"/>
            <a:ext cx="493941" cy="369332"/>
          </a:xfrm>
          <a:prstGeom prst="rect">
            <a:avLst/>
          </a:prstGeom>
          <a:noFill/>
        </p:spPr>
        <p:txBody>
          <a:bodyPr wrap="square" rtlCol="0">
            <a:spAutoFit/>
          </a:bodyPr>
          <a:lstStyle/>
          <a:p>
            <a:r>
              <a:rPr lang="en-US" dirty="0" smtClean="0"/>
              <a:t> ”</a:t>
            </a:r>
            <a:endParaRPr lang="en-US" dirty="0"/>
          </a:p>
        </p:txBody>
      </p:sp>
      <p:sp>
        <p:nvSpPr>
          <p:cNvPr id="19" name="TextBox 18"/>
          <p:cNvSpPr txBox="1"/>
          <p:nvPr/>
        </p:nvSpPr>
        <p:spPr>
          <a:xfrm>
            <a:off x="7581731" y="1459533"/>
            <a:ext cx="493941" cy="369332"/>
          </a:xfrm>
          <a:prstGeom prst="rect">
            <a:avLst/>
          </a:prstGeom>
          <a:noFill/>
        </p:spPr>
        <p:txBody>
          <a:bodyPr wrap="square" rtlCol="0">
            <a:spAutoFit/>
          </a:bodyPr>
          <a:lstStyle/>
          <a:p>
            <a:r>
              <a:rPr lang="en-US" dirty="0" smtClean="0"/>
              <a:t> ”</a:t>
            </a:r>
            <a:endParaRPr lang="en-US" dirty="0"/>
          </a:p>
        </p:txBody>
      </p:sp>
      <p:sp>
        <p:nvSpPr>
          <p:cNvPr id="20" name="TextBox 19"/>
          <p:cNvSpPr txBox="1"/>
          <p:nvPr/>
        </p:nvSpPr>
        <p:spPr>
          <a:xfrm>
            <a:off x="7828701" y="2215855"/>
            <a:ext cx="493941" cy="369332"/>
          </a:xfrm>
          <a:prstGeom prst="rect">
            <a:avLst/>
          </a:prstGeom>
          <a:noFill/>
        </p:spPr>
        <p:txBody>
          <a:bodyPr wrap="square" rtlCol="0">
            <a:spAutoFit/>
          </a:bodyPr>
          <a:lstStyle/>
          <a:p>
            <a:r>
              <a:rPr lang="en-US" dirty="0" smtClean="0"/>
              <a:t> ”</a:t>
            </a:r>
            <a:endParaRPr lang="en-US" dirty="0"/>
          </a:p>
        </p:txBody>
      </p:sp>
      <p:sp>
        <p:nvSpPr>
          <p:cNvPr id="21" name="TextBox 20"/>
          <p:cNvSpPr txBox="1"/>
          <p:nvPr/>
        </p:nvSpPr>
        <p:spPr>
          <a:xfrm>
            <a:off x="7644986" y="5050238"/>
            <a:ext cx="493941" cy="369332"/>
          </a:xfrm>
          <a:prstGeom prst="rect">
            <a:avLst/>
          </a:prstGeom>
          <a:noFill/>
        </p:spPr>
        <p:txBody>
          <a:bodyPr wrap="square" rtlCol="0">
            <a:spAutoFit/>
          </a:bodyPr>
          <a:lstStyle/>
          <a:p>
            <a:r>
              <a:rPr lang="en-US" dirty="0" smtClean="0"/>
              <a:t> ”</a:t>
            </a:r>
            <a:endParaRPr lang="en-US" dirty="0"/>
          </a:p>
        </p:txBody>
      </p:sp>
      <p:sp>
        <p:nvSpPr>
          <p:cNvPr id="22" name="TextBox 21"/>
          <p:cNvSpPr txBox="1"/>
          <p:nvPr/>
        </p:nvSpPr>
        <p:spPr>
          <a:xfrm>
            <a:off x="5798892" y="5400829"/>
            <a:ext cx="493941" cy="369332"/>
          </a:xfrm>
          <a:prstGeom prst="rect">
            <a:avLst/>
          </a:prstGeom>
          <a:noFill/>
        </p:spPr>
        <p:txBody>
          <a:bodyPr wrap="square" rtlCol="0">
            <a:spAutoFit/>
          </a:bodyPr>
          <a:lstStyle/>
          <a:p>
            <a:r>
              <a:rPr lang="en-US" dirty="0" smtClean="0"/>
              <a:t> ”</a:t>
            </a:r>
            <a:endParaRPr lang="en-US" dirty="0"/>
          </a:p>
        </p:txBody>
      </p:sp>
      <p:sp>
        <p:nvSpPr>
          <p:cNvPr id="23" name="TextBox 22"/>
          <p:cNvSpPr txBox="1"/>
          <p:nvPr/>
        </p:nvSpPr>
        <p:spPr>
          <a:xfrm>
            <a:off x="9613211" y="1414077"/>
            <a:ext cx="493941" cy="369332"/>
          </a:xfrm>
          <a:prstGeom prst="rect">
            <a:avLst/>
          </a:prstGeom>
          <a:noFill/>
        </p:spPr>
        <p:txBody>
          <a:bodyPr wrap="square" rtlCol="0">
            <a:spAutoFit/>
          </a:bodyPr>
          <a:lstStyle/>
          <a:p>
            <a:r>
              <a:rPr lang="en-US" dirty="0" smtClean="0"/>
              <a:t> ”</a:t>
            </a:r>
            <a:endParaRPr lang="en-US" dirty="0"/>
          </a:p>
        </p:txBody>
      </p:sp>
      <p:sp>
        <p:nvSpPr>
          <p:cNvPr id="24" name="TextBox 23"/>
          <p:cNvSpPr txBox="1"/>
          <p:nvPr/>
        </p:nvSpPr>
        <p:spPr>
          <a:xfrm>
            <a:off x="8700370" y="4269836"/>
            <a:ext cx="493941" cy="369332"/>
          </a:xfrm>
          <a:prstGeom prst="rect">
            <a:avLst/>
          </a:prstGeom>
          <a:noFill/>
        </p:spPr>
        <p:txBody>
          <a:bodyPr wrap="square" rtlCol="0">
            <a:spAutoFit/>
          </a:bodyPr>
          <a:lstStyle/>
          <a:p>
            <a:r>
              <a:rPr lang="en-US" dirty="0" smtClean="0"/>
              <a:t> ”</a:t>
            </a:r>
            <a:endParaRPr lang="en-US" dirty="0"/>
          </a:p>
        </p:txBody>
      </p:sp>
      <p:sp>
        <p:nvSpPr>
          <p:cNvPr id="25" name="TextBox 24"/>
          <p:cNvSpPr txBox="1"/>
          <p:nvPr/>
        </p:nvSpPr>
        <p:spPr>
          <a:xfrm>
            <a:off x="10198235" y="5285704"/>
            <a:ext cx="493941" cy="369332"/>
          </a:xfrm>
          <a:prstGeom prst="rect">
            <a:avLst/>
          </a:prstGeom>
          <a:noFill/>
        </p:spPr>
        <p:txBody>
          <a:bodyPr wrap="square" rtlCol="0">
            <a:spAutoFit/>
          </a:bodyPr>
          <a:lstStyle/>
          <a:p>
            <a:r>
              <a:rPr lang="en-US" dirty="0" smtClean="0"/>
              <a:t> ”</a:t>
            </a:r>
            <a:endParaRPr lang="en-US" dirty="0"/>
          </a:p>
        </p:txBody>
      </p:sp>
      <p:sp>
        <p:nvSpPr>
          <p:cNvPr id="26" name="TextBox 25"/>
          <p:cNvSpPr txBox="1"/>
          <p:nvPr/>
        </p:nvSpPr>
        <p:spPr>
          <a:xfrm>
            <a:off x="11474038" y="2779142"/>
            <a:ext cx="493941" cy="369332"/>
          </a:xfrm>
          <a:prstGeom prst="rect">
            <a:avLst/>
          </a:prstGeom>
          <a:noFill/>
        </p:spPr>
        <p:txBody>
          <a:bodyPr wrap="square" rtlCol="0">
            <a:spAutoFit/>
          </a:bodyPr>
          <a:lstStyle/>
          <a:p>
            <a:r>
              <a:rPr lang="en-US" dirty="0" smtClean="0"/>
              <a:t> ”</a:t>
            </a:r>
            <a:endParaRPr lang="en-US" dirty="0"/>
          </a:p>
        </p:txBody>
      </p:sp>
    </p:spTree>
    <p:extLst>
      <p:ext uri="{BB962C8B-B14F-4D97-AF65-F5344CB8AC3E}">
        <p14:creationId xmlns:p14="http://schemas.microsoft.com/office/powerpoint/2010/main" val="249289387"/>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49788" y="-308464"/>
            <a:ext cx="7772400" cy="1470025"/>
          </a:xfrm>
        </p:spPr>
        <p:txBody>
          <a:bodyPr>
            <a:normAutofit/>
          </a:bodyPr>
          <a:lstStyle/>
          <a:p>
            <a:r>
              <a:rPr lang="en-US" sz="4400" dirty="0" smtClean="0"/>
              <a:t>Geometric Tolerances</a:t>
            </a:r>
            <a:endParaRPr lang="en-US" sz="4400" dirty="0"/>
          </a:p>
        </p:txBody>
      </p:sp>
      <p:sp>
        <p:nvSpPr>
          <p:cNvPr id="3" name="Subtitle 2"/>
          <p:cNvSpPr>
            <a:spLocks noGrp="1"/>
          </p:cNvSpPr>
          <p:nvPr>
            <p:ph type="subTitle" idx="1"/>
          </p:nvPr>
        </p:nvSpPr>
        <p:spPr>
          <a:xfrm>
            <a:off x="738488" y="1215703"/>
            <a:ext cx="10795000" cy="1692948"/>
          </a:xfrm>
        </p:spPr>
        <p:txBody>
          <a:bodyPr>
            <a:noAutofit/>
          </a:bodyPr>
          <a:lstStyle/>
          <a:p>
            <a:pPr marL="457200" indent="-457200" algn="l">
              <a:buFont typeface="Arial" panose="020B0604020202020204" pitchFamily="34" charset="0"/>
              <a:buChar char="•"/>
            </a:pPr>
            <a:r>
              <a:rPr lang="en-US" dirty="0" smtClean="0">
                <a:solidFill>
                  <a:schemeClr val="tx1"/>
                </a:solidFill>
              </a:rPr>
              <a:t>Each IR sensors’ FOV should fall only on its’ target surface for the best data collection and sensor characterization. This means that the target array and the IR sensor cluster must be properly aligned.</a:t>
            </a:r>
          </a:p>
          <a:p>
            <a:pPr marL="457200" indent="-457200" algn="l">
              <a:buFont typeface="Arial" panose="020B0604020202020204" pitchFamily="34" charset="0"/>
              <a:buChar char="•"/>
            </a:pPr>
            <a:r>
              <a:rPr lang="en-US" dirty="0" smtClean="0">
                <a:solidFill>
                  <a:schemeClr val="tx1"/>
                </a:solidFill>
              </a:rPr>
              <a:t>The sensitivities or tolerances are evaluated in a </a:t>
            </a:r>
            <a:r>
              <a:rPr lang="en-US" b="1" dirty="0" smtClean="0">
                <a:solidFill>
                  <a:schemeClr val="tx1"/>
                </a:solidFill>
              </a:rPr>
              <a:t>worst case </a:t>
            </a:r>
            <a:r>
              <a:rPr lang="en-US" dirty="0" smtClean="0">
                <a:solidFill>
                  <a:schemeClr val="tx1"/>
                </a:solidFill>
              </a:rPr>
              <a:t>configuration: maximum viewing distance of 3 inches (largest FOV 2:1).</a:t>
            </a:r>
          </a:p>
        </p:txBody>
      </p:sp>
      <p:grpSp>
        <p:nvGrpSpPr>
          <p:cNvPr id="24" name="Group 23"/>
          <p:cNvGrpSpPr/>
          <p:nvPr/>
        </p:nvGrpSpPr>
        <p:grpSpPr>
          <a:xfrm>
            <a:off x="1524000" y="3081054"/>
            <a:ext cx="7878272" cy="3619988"/>
            <a:chOff x="0" y="3081054"/>
            <a:chExt cx="7878272" cy="3619988"/>
          </a:xfrm>
        </p:grpSpPr>
        <p:sp>
          <p:nvSpPr>
            <p:cNvPr id="4" name="TextBox 3"/>
            <p:cNvSpPr txBox="1"/>
            <p:nvPr/>
          </p:nvSpPr>
          <p:spPr>
            <a:xfrm>
              <a:off x="1185277" y="6331710"/>
              <a:ext cx="6692995" cy="369332"/>
            </a:xfrm>
            <a:prstGeom prst="rect">
              <a:avLst/>
            </a:prstGeom>
            <a:noFill/>
          </p:spPr>
          <p:txBody>
            <a:bodyPr wrap="square" rtlCol="0">
              <a:spAutoFit/>
            </a:bodyPr>
            <a:lstStyle/>
            <a:p>
              <a:pPr algn="ctr"/>
              <a:r>
                <a:rPr lang="en-US" dirty="0"/>
                <a:t>Nominal Viewing (units of inches)</a:t>
              </a:r>
            </a:p>
          </p:txBody>
        </p:sp>
        <p:pic>
          <p:nvPicPr>
            <p:cNvPr id="6" name="Picture 5" descr="nomina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7003" y="3081054"/>
              <a:ext cx="3275159" cy="3250656"/>
            </a:xfrm>
            <a:prstGeom prst="rect">
              <a:avLst/>
            </a:prstGeom>
          </p:spPr>
        </p:pic>
        <p:cxnSp>
          <p:nvCxnSpPr>
            <p:cNvPr id="7" name="Straight Arrow Connector 6"/>
            <p:cNvCxnSpPr>
              <a:endCxn id="6" idx="3"/>
            </p:cNvCxnSpPr>
            <p:nvPr/>
          </p:nvCxnSpPr>
          <p:spPr>
            <a:xfrm flipV="1">
              <a:off x="5508520" y="4706382"/>
              <a:ext cx="613642" cy="17820"/>
            </a:xfrm>
            <a:prstGeom prst="straightConnector1">
              <a:avLst/>
            </a:prstGeom>
            <a:ln>
              <a:solidFill>
                <a:srgbClr val="FF0000"/>
              </a:solidFill>
              <a:headEnd type="arrow"/>
              <a:tailEnd type="arrow"/>
            </a:ln>
          </p:spPr>
          <p:style>
            <a:lnRef idx="2">
              <a:schemeClr val="accent2"/>
            </a:lnRef>
            <a:fillRef idx="0">
              <a:schemeClr val="accent2"/>
            </a:fillRef>
            <a:effectRef idx="1">
              <a:schemeClr val="accent2"/>
            </a:effectRef>
            <a:fontRef idx="minor">
              <a:schemeClr val="tx1"/>
            </a:fontRef>
          </p:style>
        </p:cxnSp>
        <p:sp>
          <p:nvSpPr>
            <p:cNvPr id="11" name="TextBox 10"/>
            <p:cNvSpPr txBox="1"/>
            <p:nvPr/>
          </p:nvSpPr>
          <p:spPr>
            <a:xfrm>
              <a:off x="6678723" y="3967016"/>
              <a:ext cx="706406" cy="369332"/>
            </a:xfrm>
            <a:prstGeom prst="rect">
              <a:avLst/>
            </a:prstGeom>
            <a:noFill/>
          </p:spPr>
          <p:txBody>
            <a:bodyPr wrap="none" rtlCol="0">
              <a:spAutoFit/>
            </a:bodyPr>
            <a:lstStyle/>
            <a:p>
              <a:r>
                <a:rPr lang="en-US" dirty="0" err="1"/>
                <a:t>Δ</a:t>
              </a:r>
              <a:r>
                <a:rPr lang="en-US" dirty="0"/>
                <a:t>=R-r</a:t>
              </a:r>
            </a:p>
          </p:txBody>
        </p:sp>
        <p:cxnSp>
          <p:nvCxnSpPr>
            <p:cNvPr id="13" name="Straight Arrow Connector 12"/>
            <p:cNvCxnSpPr/>
            <p:nvPr/>
          </p:nvCxnSpPr>
          <p:spPr>
            <a:xfrm flipH="1">
              <a:off x="5793935" y="4336348"/>
              <a:ext cx="884788" cy="38785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6" name="Straight Arrow Connector 15"/>
            <p:cNvCxnSpPr/>
            <p:nvPr/>
          </p:nvCxnSpPr>
          <p:spPr>
            <a:xfrm>
              <a:off x="2070065" y="3579162"/>
              <a:ext cx="1040964" cy="38785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8" name="TextBox 17"/>
            <p:cNvSpPr txBox="1"/>
            <p:nvPr/>
          </p:nvSpPr>
          <p:spPr>
            <a:xfrm>
              <a:off x="790765" y="3266906"/>
              <a:ext cx="2662282" cy="369332"/>
            </a:xfrm>
            <a:prstGeom prst="rect">
              <a:avLst/>
            </a:prstGeom>
            <a:noFill/>
          </p:spPr>
          <p:txBody>
            <a:bodyPr wrap="none" rtlCol="0">
              <a:spAutoFit/>
            </a:bodyPr>
            <a:lstStyle/>
            <a:p>
              <a:r>
                <a:rPr lang="en-US" dirty="0"/>
                <a:t>Target, 2.25 inch diameter</a:t>
              </a:r>
            </a:p>
          </p:txBody>
        </p:sp>
        <p:sp>
          <p:nvSpPr>
            <p:cNvPr id="19" name="TextBox 18"/>
            <p:cNvSpPr txBox="1"/>
            <p:nvPr/>
          </p:nvSpPr>
          <p:spPr>
            <a:xfrm>
              <a:off x="0" y="5821720"/>
              <a:ext cx="3278059" cy="369332"/>
            </a:xfrm>
            <a:prstGeom prst="rect">
              <a:avLst/>
            </a:prstGeom>
            <a:noFill/>
          </p:spPr>
          <p:txBody>
            <a:bodyPr wrap="square" rtlCol="0">
              <a:spAutoFit/>
            </a:bodyPr>
            <a:lstStyle/>
            <a:p>
              <a:r>
                <a:rPr lang="en-US" dirty="0"/>
                <a:t>IR sensor FOV, 1.5 inch diameter</a:t>
              </a:r>
            </a:p>
          </p:txBody>
        </p:sp>
        <p:cxnSp>
          <p:nvCxnSpPr>
            <p:cNvPr id="20" name="Straight Arrow Connector 19"/>
            <p:cNvCxnSpPr/>
            <p:nvPr/>
          </p:nvCxnSpPr>
          <p:spPr>
            <a:xfrm flipV="1">
              <a:off x="1323406" y="5308038"/>
              <a:ext cx="2230017" cy="51368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sp>
        <p:nvSpPr>
          <p:cNvPr id="5" name="Date Placeholder 4"/>
          <p:cNvSpPr>
            <a:spLocks noGrp="1"/>
          </p:cNvSpPr>
          <p:nvPr>
            <p:ph type="dt" sz="half" idx="10"/>
          </p:nvPr>
        </p:nvSpPr>
        <p:spPr/>
        <p:txBody>
          <a:bodyPr/>
          <a:lstStyle/>
          <a:p>
            <a:fld id="{7517FAA5-72EC-43A0-A237-FA66A0E89292}" type="datetime4">
              <a:rPr lang="en-US" smtClean="0"/>
              <a:t>October 13, 2014</a:t>
            </a:fld>
            <a:endParaRPr lang="en-US"/>
          </a:p>
        </p:txBody>
      </p:sp>
      <p:sp>
        <p:nvSpPr>
          <p:cNvPr id="8" name="Slide Number Placeholder 7"/>
          <p:cNvSpPr>
            <a:spLocks noGrp="1"/>
          </p:cNvSpPr>
          <p:nvPr>
            <p:ph type="sldNum" sz="quarter" idx="12"/>
          </p:nvPr>
        </p:nvSpPr>
        <p:spPr/>
        <p:txBody>
          <a:bodyPr/>
          <a:lstStyle/>
          <a:p>
            <a:fld id="{D99BB9F6-CD38-42FF-8367-3396AECB40AF}" type="slidenum">
              <a:rPr lang="en-US" smtClean="0"/>
              <a:t>70</a:t>
            </a:fld>
            <a:endParaRPr lang="en-US"/>
          </a:p>
        </p:txBody>
      </p:sp>
    </p:spTree>
    <p:extLst>
      <p:ext uri="{BB962C8B-B14F-4D97-AF65-F5344CB8AC3E}">
        <p14:creationId xmlns:p14="http://schemas.microsoft.com/office/powerpoint/2010/main" val="4175262433"/>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2577"/>
            <a:ext cx="8229600" cy="1143000"/>
          </a:xfrm>
        </p:spPr>
        <p:txBody>
          <a:bodyPr/>
          <a:lstStyle/>
          <a:p>
            <a:r>
              <a:rPr lang="en-US" dirty="0" smtClean="0">
                <a:latin typeface="+mn-lt"/>
              </a:rPr>
              <a:t>Translational Alignment</a:t>
            </a:r>
            <a:endParaRPr lang="en-US" dirty="0">
              <a:latin typeface="+mn-lt"/>
            </a:endParaRPr>
          </a:p>
        </p:txBody>
      </p:sp>
      <p:sp>
        <p:nvSpPr>
          <p:cNvPr id="3" name="Content Placeholder 2"/>
          <p:cNvSpPr>
            <a:spLocks noGrp="1"/>
          </p:cNvSpPr>
          <p:nvPr>
            <p:ph idx="1"/>
          </p:nvPr>
        </p:nvSpPr>
        <p:spPr>
          <a:xfrm>
            <a:off x="1981200" y="1365578"/>
            <a:ext cx="8419223" cy="1673703"/>
          </a:xfrm>
        </p:spPr>
        <p:txBody>
          <a:bodyPr>
            <a:noAutofit/>
          </a:bodyPr>
          <a:lstStyle/>
          <a:p>
            <a:r>
              <a:rPr lang="en-US" sz="2400" dirty="0" smtClean="0"/>
              <a:t>The difference in the target radius and FOV radius (1.125 in and 0.75 in respectively) gives a bound on the translational alignment between the sensor array and target </a:t>
            </a:r>
            <a:r>
              <a:rPr lang="en-US" sz="2400" dirty="0" err="1" smtClean="0"/>
              <a:t>disk:</a:t>
            </a:r>
            <a:r>
              <a:rPr lang="en-US" sz="2400" dirty="0" err="1" smtClean="0">
                <a:ea typeface="ＭＳ ゴシック"/>
                <a:cs typeface="ＭＳ ゴシック"/>
              </a:rPr>
              <a:t>Δ</a:t>
            </a:r>
            <a:r>
              <a:rPr lang="en-US" sz="2400" dirty="0" smtClean="0">
                <a:ea typeface="ＭＳ ゴシック"/>
                <a:cs typeface="ＭＳ ゴシック"/>
              </a:rPr>
              <a:t>=</a:t>
            </a:r>
            <a:r>
              <a:rPr lang="en-US" sz="2400" dirty="0">
                <a:ea typeface="ＭＳ ゴシック"/>
                <a:cs typeface="ＭＳ ゴシック"/>
              </a:rPr>
              <a:t>R-</a:t>
            </a:r>
            <a:r>
              <a:rPr lang="en-US" sz="2400" dirty="0" smtClean="0">
                <a:ea typeface="ＭＳ ゴシック"/>
                <a:cs typeface="ＭＳ ゴシック"/>
              </a:rPr>
              <a:t>r</a:t>
            </a:r>
            <a:r>
              <a:rPr lang="en-US" sz="2400" dirty="0" smtClean="0"/>
              <a:t>, </a:t>
            </a:r>
            <a:r>
              <a:rPr lang="en-US" sz="2400" dirty="0" err="1" smtClean="0">
                <a:ea typeface="ＭＳ ゴシック"/>
                <a:cs typeface="ＭＳ ゴシック"/>
              </a:rPr>
              <a:t>Δ</a:t>
            </a:r>
            <a:r>
              <a:rPr lang="en-US" sz="2400" dirty="0" smtClean="0">
                <a:ea typeface="ＭＳ ゴシック"/>
                <a:cs typeface="ＭＳ ゴシック"/>
              </a:rPr>
              <a:t>=</a:t>
            </a:r>
            <a:r>
              <a:rPr lang="en-US" sz="2400" dirty="0" smtClean="0"/>
              <a:t>0.375 inches if it occurs in one direction only within the x-y plane. </a:t>
            </a:r>
            <a:endParaRPr lang="en-US" sz="2400" dirty="0"/>
          </a:p>
        </p:txBody>
      </p:sp>
      <p:grpSp>
        <p:nvGrpSpPr>
          <p:cNvPr id="4" name="Group 3"/>
          <p:cNvGrpSpPr/>
          <p:nvPr/>
        </p:nvGrpSpPr>
        <p:grpSpPr>
          <a:xfrm>
            <a:off x="2222534" y="3039280"/>
            <a:ext cx="7439390" cy="3701708"/>
            <a:chOff x="698534" y="3039280"/>
            <a:chExt cx="7439390" cy="3701708"/>
          </a:xfrm>
        </p:grpSpPr>
        <p:pic>
          <p:nvPicPr>
            <p:cNvPr id="5" name="Picture 4" descr="translationxsensitivi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34" y="3039280"/>
              <a:ext cx="3168846" cy="3233516"/>
            </a:xfrm>
            <a:prstGeom prst="rect">
              <a:avLst/>
            </a:prstGeom>
          </p:spPr>
        </p:pic>
        <p:sp>
          <p:nvSpPr>
            <p:cNvPr id="6" name="TextBox 5"/>
            <p:cNvSpPr txBox="1"/>
            <p:nvPr/>
          </p:nvSpPr>
          <p:spPr>
            <a:xfrm>
              <a:off x="1198745" y="6304002"/>
              <a:ext cx="2165113" cy="369332"/>
            </a:xfrm>
            <a:prstGeom prst="rect">
              <a:avLst/>
            </a:prstGeom>
            <a:noFill/>
          </p:spPr>
          <p:txBody>
            <a:bodyPr wrap="none" rtlCol="0">
              <a:spAutoFit/>
            </a:bodyPr>
            <a:lstStyle/>
            <a:p>
              <a:r>
                <a:rPr lang="en-US" dirty="0"/>
                <a:t>x direction sensitivity</a:t>
              </a:r>
            </a:p>
          </p:txBody>
        </p:sp>
        <p:pic>
          <p:nvPicPr>
            <p:cNvPr id="7" name="Picture 6" descr="translationysensitivit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0605" y="3039280"/>
              <a:ext cx="3257319" cy="3241154"/>
            </a:xfrm>
            <a:prstGeom prst="rect">
              <a:avLst/>
            </a:prstGeom>
          </p:spPr>
        </p:pic>
        <p:sp>
          <p:nvSpPr>
            <p:cNvPr id="8" name="TextBox 7"/>
            <p:cNvSpPr txBox="1"/>
            <p:nvPr/>
          </p:nvSpPr>
          <p:spPr>
            <a:xfrm>
              <a:off x="5449821" y="6371656"/>
              <a:ext cx="2172390" cy="369332"/>
            </a:xfrm>
            <a:prstGeom prst="rect">
              <a:avLst/>
            </a:prstGeom>
            <a:noFill/>
          </p:spPr>
          <p:txBody>
            <a:bodyPr wrap="none" rtlCol="0">
              <a:spAutoFit/>
            </a:bodyPr>
            <a:lstStyle/>
            <a:p>
              <a:r>
                <a:rPr lang="en-US" dirty="0"/>
                <a:t>y direction sensitivity</a:t>
              </a:r>
            </a:p>
          </p:txBody>
        </p:sp>
      </p:grpSp>
      <p:sp>
        <p:nvSpPr>
          <p:cNvPr id="9" name="Date Placeholder 8"/>
          <p:cNvSpPr>
            <a:spLocks noGrp="1"/>
          </p:cNvSpPr>
          <p:nvPr>
            <p:ph type="dt" sz="half" idx="10"/>
          </p:nvPr>
        </p:nvSpPr>
        <p:spPr/>
        <p:txBody>
          <a:bodyPr/>
          <a:lstStyle/>
          <a:p>
            <a:fld id="{852303A1-6717-4445-9B7B-6EA63BFD5BC3}" type="datetime4">
              <a:rPr lang="en-US" smtClean="0"/>
              <a:t>October 13, 2014</a:t>
            </a:fld>
            <a:endParaRPr lang="en-US" dirty="0"/>
          </a:p>
        </p:txBody>
      </p:sp>
      <p:sp>
        <p:nvSpPr>
          <p:cNvPr id="10" name="Slide Number Placeholder 9"/>
          <p:cNvSpPr>
            <a:spLocks noGrp="1"/>
          </p:cNvSpPr>
          <p:nvPr>
            <p:ph type="sldNum" sz="quarter" idx="12"/>
          </p:nvPr>
        </p:nvSpPr>
        <p:spPr/>
        <p:txBody>
          <a:bodyPr/>
          <a:lstStyle/>
          <a:p>
            <a:fld id="{D99BB9F6-CD38-42FF-8367-3396AECB40AF}" type="slidenum">
              <a:rPr lang="en-US" smtClean="0"/>
              <a:pPr/>
              <a:t>71</a:t>
            </a:fld>
            <a:endParaRPr lang="en-US" dirty="0"/>
          </a:p>
        </p:txBody>
      </p:sp>
    </p:spTree>
    <p:extLst>
      <p:ext uri="{BB962C8B-B14F-4D97-AF65-F5344CB8AC3E}">
        <p14:creationId xmlns:p14="http://schemas.microsoft.com/office/powerpoint/2010/main" val="3991240380"/>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Translational Alignment</a:t>
            </a:r>
            <a:endParaRPr lang="en-US" dirty="0"/>
          </a:p>
        </p:txBody>
      </p:sp>
      <p:sp>
        <p:nvSpPr>
          <p:cNvPr id="3" name="Content Placeholder 2"/>
          <p:cNvSpPr>
            <a:spLocks noGrp="1"/>
          </p:cNvSpPr>
          <p:nvPr>
            <p:ph idx="1"/>
          </p:nvPr>
        </p:nvSpPr>
        <p:spPr>
          <a:xfrm>
            <a:off x="1182755" y="1325563"/>
            <a:ext cx="9826491" cy="1372315"/>
          </a:xfrm>
        </p:spPr>
        <p:txBody>
          <a:bodyPr>
            <a:normAutofit/>
          </a:bodyPr>
          <a:lstStyle/>
          <a:p>
            <a:r>
              <a:rPr lang="en-US" sz="2400" dirty="0" smtClean="0"/>
              <a:t>Another possibility is that a translational positioning error exists in the x </a:t>
            </a:r>
            <a:r>
              <a:rPr lang="en-US" sz="2400" i="1" dirty="0" smtClean="0"/>
              <a:t>and</a:t>
            </a:r>
            <a:r>
              <a:rPr lang="en-US" sz="2400" dirty="0" smtClean="0"/>
              <a:t> y directions. In this case, their combined effect must not exceed a magnitude of 0.375 inches. </a:t>
            </a:r>
          </a:p>
        </p:txBody>
      </p:sp>
      <p:pic>
        <p:nvPicPr>
          <p:cNvPr id="4" name="Picture 3" descr="translationcombinedxysensitivi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2755" y="2700796"/>
            <a:ext cx="4046670" cy="4006305"/>
          </a:xfrm>
          <a:prstGeom prst="rect">
            <a:avLst/>
          </a:prstGeom>
        </p:spPr>
      </p:pic>
      <p:sp>
        <p:nvSpPr>
          <p:cNvPr id="5" name="TextBox 4"/>
          <p:cNvSpPr txBox="1"/>
          <p:nvPr/>
        </p:nvSpPr>
        <p:spPr>
          <a:xfrm>
            <a:off x="5808107" y="2912612"/>
            <a:ext cx="5721631" cy="461665"/>
          </a:xfrm>
          <a:prstGeom prst="rect">
            <a:avLst/>
          </a:prstGeom>
          <a:noFill/>
        </p:spPr>
        <p:txBody>
          <a:bodyPr wrap="none" rtlCol="0">
            <a:spAutoFit/>
          </a:bodyPr>
          <a:lstStyle/>
          <a:p>
            <a:r>
              <a:rPr lang="en-US" sz="2400" dirty="0"/>
              <a:t>Assuming the errors in x and y are the same:</a:t>
            </a:r>
          </a:p>
        </p:txBody>
      </p:sp>
      <p:pic>
        <p:nvPicPr>
          <p:cNvPr id="6" name="Picture 5" descr="combined_transxy_equa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0375" y="4703948"/>
            <a:ext cx="4152587" cy="1031905"/>
          </a:xfrm>
          <a:prstGeom prst="rect">
            <a:avLst/>
          </a:prstGeom>
        </p:spPr>
      </p:pic>
      <p:pic>
        <p:nvPicPr>
          <p:cNvPr id="7" name="Picture 6" descr="combined_translation_diagram.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2362" y="4023441"/>
            <a:ext cx="2355075" cy="2641819"/>
          </a:xfrm>
          <a:prstGeom prst="rect">
            <a:avLst/>
          </a:prstGeom>
        </p:spPr>
      </p:pic>
      <p:sp>
        <p:nvSpPr>
          <p:cNvPr id="8" name="Date Placeholder 7"/>
          <p:cNvSpPr>
            <a:spLocks noGrp="1"/>
          </p:cNvSpPr>
          <p:nvPr>
            <p:ph type="dt" sz="half" idx="10"/>
          </p:nvPr>
        </p:nvSpPr>
        <p:spPr/>
        <p:txBody>
          <a:bodyPr/>
          <a:lstStyle/>
          <a:p>
            <a:fld id="{3CE0F290-9FBA-4E99-8431-FE8D23BEEBF6}" type="datetime4">
              <a:rPr lang="en-US" smtClean="0"/>
              <a:t>October 13, 2014</a:t>
            </a:fld>
            <a:endParaRPr lang="en-US" dirty="0"/>
          </a:p>
        </p:txBody>
      </p:sp>
      <p:sp>
        <p:nvSpPr>
          <p:cNvPr id="9" name="Slide Number Placeholder 8"/>
          <p:cNvSpPr>
            <a:spLocks noGrp="1"/>
          </p:cNvSpPr>
          <p:nvPr>
            <p:ph type="sldNum" sz="quarter" idx="12"/>
          </p:nvPr>
        </p:nvSpPr>
        <p:spPr/>
        <p:txBody>
          <a:bodyPr/>
          <a:lstStyle/>
          <a:p>
            <a:fld id="{D99BB9F6-CD38-42FF-8367-3396AECB40AF}" type="slidenum">
              <a:rPr lang="en-US" smtClean="0"/>
              <a:pPr/>
              <a:t>72</a:t>
            </a:fld>
            <a:endParaRPr lang="en-US" dirty="0"/>
          </a:p>
        </p:txBody>
      </p:sp>
    </p:spTree>
    <p:extLst>
      <p:ext uri="{BB962C8B-B14F-4D97-AF65-F5344CB8AC3E}">
        <p14:creationId xmlns:p14="http://schemas.microsoft.com/office/powerpoint/2010/main" val="77331389"/>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6708" y="274638"/>
            <a:ext cx="8762256" cy="1143000"/>
          </a:xfrm>
        </p:spPr>
        <p:txBody>
          <a:bodyPr>
            <a:noAutofit/>
          </a:bodyPr>
          <a:lstStyle/>
          <a:p>
            <a:r>
              <a:rPr lang="en-US" dirty="0">
                <a:latin typeface="+mn-lt"/>
              </a:rPr>
              <a:t>Rotational Alignment: Error in IR Sensor Cluster</a:t>
            </a:r>
          </a:p>
        </p:txBody>
      </p:sp>
      <p:sp>
        <p:nvSpPr>
          <p:cNvPr id="3" name="Content Placeholder 2"/>
          <p:cNvSpPr>
            <a:spLocks noGrp="1"/>
          </p:cNvSpPr>
          <p:nvPr>
            <p:ph idx="1"/>
          </p:nvPr>
        </p:nvSpPr>
        <p:spPr>
          <a:xfrm>
            <a:off x="1335155" y="1884363"/>
            <a:ext cx="9826491" cy="4351338"/>
          </a:xfrm>
        </p:spPr>
        <p:txBody>
          <a:bodyPr>
            <a:normAutofit/>
          </a:bodyPr>
          <a:lstStyle/>
          <a:p>
            <a:r>
              <a:rPr lang="en-US" sz="2400" dirty="0" smtClean="0"/>
              <a:t>Changing the angle of the sensor array about the x or y axes, while keeping the target disk fixed, may be approximated by assuming that a sensors’ FOV </a:t>
            </a:r>
            <a:r>
              <a:rPr lang="en-US" sz="2400" i="1" dirty="0" smtClean="0"/>
              <a:t>translates</a:t>
            </a:r>
            <a:r>
              <a:rPr lang="en-US" sz="2400" dirty="0" smtClean="0"/>
              <a:t> across the target a distance equal to the magnitude of arc length swept out by a misalignment angle theta. </a:t>
            </a:r>
          </a:p>
          <a:p>
            <a:r>
              <a:rPr lang="en-US" sz="2400" dirty="0"/>
              <a:t>This implies the approximation s=</a:t>
            </a:r>
            <a:r>
              <a:rPr lang="en-US" sz="2400" dirty="0" err="1"/>
              <a:t>rθ</a:t>
            </a:r>
            <a:r>
              <a:rPr lang="en-US" sz="2400" dirty="0" err="1">
                <a:ea typeface="ＭＳ ゴシック"/>
                <a:cs typeface="ＭＳ ゴシック"/>
              </a:rPr>
              <a:t>≅Δ</a:t>
            </a:r>
            <a:endParaRPr lang="en-US" sz="2400" dirty="0">
              <a:ea typeface="ＭＳ ゴシック"/>
              <a:cs typeface="ＭＳ ゴシック"/>
            </a:endParaRPr>
          </a:p>
          <a:p>
            <a:r>
              <a:rPr lang="en-US" sz="2400" dirty="0"/>
              <a:t>the angle is being swept out at a 3 inch radius, and must not produce an arc length greater than </a:t>
            </a:r>
            <a:r>
              <a:rPr lang="en-US" sz="2400" dirty="0" err="1" smtClean="0">
                <a:ea typeface="ＭＳ ゴシック"/>
                <a:cs typeface="ＭＳ ゴシック"/>
              </a:rPr>
              <a:t>Δ</a:t>
            </a:r>
            <a:endParaRPr lang="en-US" sz="2400" dirty="0" smtClean="0">
              <a:ea typeface="ＭＳ ゴシック"/>
              <a:cs typeface="ＭＳ ゴシック"/>
            </a:endParaRPr>
          </a:p>
          <a:p>
            <a:r>
              <a:rPr lang="en-US" sz="2400" dirty="0"/>
              <a:t>s=</a:t>
            </a:r>
            <a:r>
              <a:rPr lang="en-US" sz="2400" dirty="0" err="1"/>
              <a:t>rθ</a:t>
            </a:r>
            <a:r>
              <a:rPr lang="en-US" sz="2400" dirty="0" err="1">
                <a:latin typeface="ＭＳ ゴシック"/>
                <a:ea typeface="ＭＳ ゴシック"/>
                <a:cs typeface="ＭＳ ゴシック"/>
              </a:rPr>
              <a:t>≅Δ</a:t>
            </a:r>
            <a:r>
              <a:rPr lang="en-US" sz="2400" dirty="0">
                <a:latin typeface="ＭＳ ゴシック"/>
                <a:ea typeface="ＭＳ ゴシック"/>
                <a:cs typeface="ＭＳ ゴシック"/>
              </a:rPr>
              <a:t>,</a:t>
            </a:r>
            <a:r>
              <a:rPr lang="en-US" sz="2400" dirty="0"/>
              <a:t> </a:t>
            </a:r>
            <a:r>
              <a:rPr lang="en-US" sz="2400" dirty="0" err="1"/>
              <a:t>θ</a:t>
            </a:r>
            <a:r>
              <a:rPr lang="en-US" sz="2400" dirty="0" err="1">
                <a:latin typeface="ＭＳ ゴシック"/>
                <a:ea typeface="ＭＳ ゴシック"/>
                <a:cs typeface="ＭＳ ゴシック"/>
              </a:rPr>
              <a:t>≅Δ</a:t>
            </a:r>
            <a:r>
              <a:rPr lang="en-US" sz="2400" dirty="0">
                <a:latin typeface="ＭＳ ゴシック"/>
                <a:ea typeface="ＭＳ ゴシック"/>
                <a:cs typeface="ＭＳ ゴシック"/>
              </a:rPr>
              <a:t>/r, </a:t>
            </a:r>
            <a:r>
              <a:rPr lang="en-US" sz="2400" dirty="0" err="1"/>
              <a:t>θ</a:t>
            </a:r>
            <a:r>
              <a:rPr lang="en-US" sz="2400" dirty="0"/>
              <a:t> = ±4.5°</a:t>
            </a:r>
            <a:endParaRPr lang="en-US" sz="2400" dirty="0">
              <a:latin typeface="ＭＳ ゴシック"/>
              <a:ea typeface="ＭＳ ゴシック"/>
              <a:cs typeface="ＭＳ ゴシック"/>
            </a:endParaRPr>
          </a:p>
          <a:p>
            <a:endParaRPr lang="en-US" sz="2400" dirty="0">
              <a:ea typeface="ＭＳ ゴシック"/>
              <a:cs typeface="ＭＳ ゴシック"/>
            </a:endParaRPr>
          </a:p>
          <a:p>
            <a:pPr marL="0" indent="0">
              <a:buNone/>
            </a:pPr>
            <a:endParaRPr lang="en-US" sz="2400" dirty="0"/>
          </a:p>
        </p:txBody>
      </p:sp>
      <p:sp>
        <p:nvSpPr>
          <p:cNvPr id="4" name="Date Placeholder 3"/>
          <p:cNvSpPr>
            <a:spLocks noGrp="1"/>
          </p:cNvSpPr>
          <p:nvPr>
            <p:ph type="dt" sz="half" idx="10"/>
          </p:nvPr>
        </p:nvSpPr>
        <p:spPr/>
        <p:txBody>
          <a:bodyPr/>
          <a:lstStyle/>
          <a:p>
            <a:fld id="{19B02DA5-3D7C-4DD0-9F86-059206E1FE5D}" type="datetime4">
              <a:rPr lang="en-US" smtClean="0"/>
              <a:t>October 13, 2014</a:t>
            </a:fld>
            <a:endParaRPr lang="en-US" dirty="0"/>
          </a:p>
        </p:txBody>
      </p:sp>
      <p:sp>
        <p:nvSpPr>
          <p:cNvPr id="5" name="Slide Number Placeholder 4"/>
          <p:cNvSpPr>
            <a:spLocks noGrp="1"/>
          </p:cNvSpPr>
          <p:nvPr>
            <p:ph type="sldNum" sz="quarter" idx="12"/>
          </p:nvPr>
        </p:nvSpPr>
        <p:spPr/>
        <p:txBody>
          <a:bodyPr/>
          <a:lstStyle/>
          <a:p>
            <a:fld id="{D99BB9F6-CD38-42FF-8367-3396AECB40AF}" type="slidenum">
              <a:rPr lang="en-US" smtClean="0"/>
              <a:pPr/>
              <a:t>73</a:t>
            </a:fld>
            <a:endParaRPr lang="en-US" dirty="0"/>
          </a:p>
        </p:txBody>
      </p:sp>
      <p:grpSp>
        <p:nvGrpSpPr>
          <p:cNvPr id="7" name="Group 6"/>
          <p:cNvGrpSpPr/>
          <p:nvPr/>
        </p:nvGrpSpPr>
        <p:grpSpPr>
          <a:xfrm>
            <a:off x="5686795" y="4287530"/>
            <a:ext cx="4555714" cy="2094502"/>
            <a:chOff x="436929" y="3039280"/>
            <a:chExt cx="7700995" cy="3701708"/>
          </a:xfrm>
        </p:grpSpPr>
        <p:pic>
          <p:nvPicPr>
            <p:cNvPr id="8" name="Picture 7" descr="translationxsensitivi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34" y="3039280"/>
              <a:ext cx="3168846" cy="3233516"/>
            </a:xfrm>
            <a:prstGeom prst="rect">
              <a:avLst/>
            </a:prstGeom>
          </p:spPr>
        </p:pic>
        <p:sp>
          <p:nvSpPr>
            <p:cNvPr id="9" name="TextBox 8"/>
            <p:cNvSpPr txBox="1"/>
            <p:nvPr/>
          </p:nvSpPr>
          <p:spPr>
            <a:xfrm>
              <a:off x="436929" y="6304001"/>
              <a:ext cx="2121093" cy="369333"/>
            </a:xfrm>
            <a:prstGeom prst="rect">
              <a:avLst/>
            </a:prstGeom>
            <a:noFill/>
          </p:spPr>
          <p:txBody>
            <a:bodyPr wrap="none" rtlCol="0">
              <a:spAutoFit/>
            </a:bodyPr>
            <a:lstStyle/>
            <a:p>
              <a:r>
                <a:rPr lang="en-US" dirty="0"/>
                <a:t>       Rotation about y</a:t>
              </a:r>
            </a:p>
          </p:txBody>
        </p:sp>
        <p:pic>
          <p:nvPicPr>
            <p:cNvPr id="10" name="Picture 9" descr="translationysensitivit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0605" y="3039280"/>
              <a:ext cx="3257319" cy="3241154"/>
            </a:xfrm>
            <a:prstGeom prst="rect">
              <a:avLst/>
            </a:prstGeom>
          </p:spPr>
        </p:pic>
        <p:sp>
          <p:nvSpPr>
            <p:cNvPr id="11" name="TextBox 10"/>
            <p:cNvSpPr txBox="1"/>
            <p:nvPr/>
          </p:nvSpPr>
          <p:spPr>
            <a:xfrm>
              <a:off x="4826516" y="6371655"/>
              <a:ext cx="2069798" cy="369333"/>
            </a:xfrm>
            <a:prstGeom prst="rect">
              <a:avLst/>
            </a:prstGeom>
            <a:noFill/>
          </p:spPr>
          <p:txBody>
            <a:bodyPr wrap="none" rtlCol="0">
              <a:spAutoFit/>
            </a:bodyPr>
            <a:lstStyle/>
            <a:p>
              <a:r>
                <a:rPr lang="en-US" dirty="0"/>
                <a:t>      Rotation about x</a:t>
              </a:r>
            </a:p>
          </p:txBody>
        </p:sp>
      </p:grpSp>
    </p:spTree>
    <p:extLst>
      <p:ext uri="{BB962C8B-B14F-4D97-AF65-F5344CB8AC3E}">
        <p14:creationId xmlns:p14="http://schemas.microsoft.com/office/powerpoint/2010/main" val="3991556247"/>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Rotational Alignment: In Plane Rotation (about shaft axis)</a:t>
            </a:r>
          </a:p>
        </p:txBody>
      </p:sp>
      <p:sp>
        <p:nvSpPr>
          <p:cNvPr id="3" name="Content Placeholder 2"/>
          <p:cNvSpPr>
            <a:spLocks noGrp="1"/>
          </p:cNvSpPr>
          <p:nvPr>
            <p:ph idx="1"/>
          </p:nvPr>
        </p:nvSpPr>
        <p:spPr>
          <a:xfrm>
            <a:off x="988955" y="1424507"/>
            <a:ext cx="9826491" cy="4351338"/>
          </a:xfrm>
        </p:spPr>
        <p:txBody>
          <a:bodyPr>
            <a:normAutofit/>
          </a:bodyPr>
          <a:lstStyle/>
          <a:p>
            <a:r>
              <a:rPr lang="en-US" sz="2400" dirty="0" smtClean="0"/>
              <a:t>Using the same approximation </a:t>
            </a:r>
            <a:r>
              <a:rPr lang="en-US" sz="2400" dirty="0"/>
              <a:t>s=</a:t>
            </a:r>
            <a:r>
              <a:rPr lang="en-US" sz="2400" dirty="0" err="1"/>
              <a:t>rθ</a:t>
            </a:r>
            <a:r>
              <a:rPr lang="en-US" sz="2400" dirty="0" err="1" smtClean="0">
                <a:ea typeface="ＭＳ ゴシック"/>
                <a:cs typeface="ＭＳ ゴシック"/>
              </a:rPr>
              <a:t>≅Δ</a:t>
            </a:r>
            <a:r>
              <a:rPr lang="en-US" sz="2400" dirty="0" smtClean="0"/>
              <a:t>, the arc length traveled by a misalignment error about the shaft axis (by the target disk) may be approximated as the linear displacement of the FOV off target. Doing similar calculations, but where r is the distance from the center of the target disk to the middle of the target (2.2 inches).</a:t>
            </a:r>
          </a:p>
          <a:p>
            <a:r>
              <a:rPr lang="en-US" sz="2400" dirty="0"/>
              <a:t>s=</a:t>
            </a:r>
            <a:r>
              <a:rPr lang="en-US" sz="2400" dirty="0" err="1"/>
              <a:t>rθ</a:t>
            </a:r>
            <a:r>
              <a:rPr lang="en-US" sz="2400" dirty="0" err="1">
                <a:latin typeface="ＭＳ ゴシック"/>
                <a:ea typeface="ＭＳ ゴシック"/>
                <a:cs typeface="ＭＳ ゴシック"/>
              </a:rPr>
              <a:t>≅Δ</a:t>
            </a:r>
            <a:r>
              <a:rPr lang="en-US" sz="2400" dirty="0">
                <a:latin typeface="ＭＳ ゴシック"/>
                <a:ea typeface="ＭＳ ゴシック"/>
                <a:cs typeface="ＭＳ ゴシック"/>
              </a:rPr>
              <a:t>, </a:t>
            </a:r>
            <a:r>
              <a:rPr lang="en-US" sz="2400" dirty="0" err="1"/>
              <a:t>θ</a:t>
            </a:r>
            <a:r>
              <a:rPr lang="en-US" sz="2400" dirty="0"/>
              <a:t>=±9.6°</a:t>
            </a:r>
          </a:p>
          <a:p>
            <a:pPr marL="0" indent="0">
              <a:buNone/>
            </a:pPr>
            <a:endParaRPr lang="en-US" sz="2400" dirty="0" smtClean="0"/>
          </a:p>
        </p:txBody>
      </p:sp>
      <p:sp>
        <p:nvSpPr>
          <p:cNvPr id="4" name="Date Placeholder 3"/>
          <p:cNvSpPr>
            <a:spLocks noGrp="1"/>
          </p:cNvSpPr>
          <p:nvPr>
            <p:ph type="dt" sz="half" idx="10"/>
          </p:nvPr>
        </p:nvSpPr>
        <p:spPr/>
        <p:txBody>
          <a:bodyPr/>
          <a:lstStyle/>
          <a:p>
            <a:fld id="{3CD4121D-A088-4700-AB17-2ACF4B6284C8}" type="datetime4">
              <a:rPr lang="en-US" smtClean="0"/>
              <a:t>October 13, 2014</a:t>
            </a:fld>
            <a:endParaRPr lang="en-US" dirty="0"/>
          </a:p>
        </p:txBody>
      </p:sp>
      <p:sp>
        <p:nvSpPr>
          <p:cNvPr id="5" name="Slide Number Placeholder 4"/>
          <p:cNvSpPr>
            <a:spLocks noGrp="1"/>
          </p:cNvSpPr>
          <p:nvPr>
            <p:ph type="sldNum" sz="quarter" idx="12"/>
          </p:nvPr>
        </p:nvSpPr>
        <p:spPr/>
        <p:txBody>
          <a:bodyPr/>
          <a:lstStyle/>
          <a:p>
            <a:fld id="{D99BB9F6-CD38-42FF-8367-3396AECB40AF}" type="slidenum">
              <a:rPr lang="en-US" smtClean="0"/>
              <a:pPr/>
              <a:t>74</a:t>
            </a:fld>
            <a:endParaRPr lang="en-US" dirty="0"/>
          </a:p>
        </p:txBody>
      </p:sp>
      <p:grpSp>
        <p:nvGrpSpPr>
          <p:cNvPr id="6" name="Group 5"/>
          <p:cNvGrpSpPr/>
          <p:nvPr/>
        </p:nvGrpSpPr>
        <p:grpSpPr>
          <a:xfrm>
            <a:off x="4289019" y="3140548"/>
            <a:ext cx="3304095" cy="3717452"/>
            <a:chOff x="698534" y="3039280"/>
            <a:chExt cx="3168846" cy="3528905"/>
          </a:xfrm>
        </p:grpSpPr>
        <p:pic>
          <p:nvPicPr>
            <p:cNvPr id="7" name="Picture 6" descr="translationxsensitivi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34" y="3039280"/>
              <a:ext cx="3168846" cy="3233516"/>
            </a:xfrm>
            <a:prstGeom prst="rect">
              <a:avLst/>
            </a:prstGeom>
          </p:spPr>
        </p:pic>
        <p:sp>
          <p:nvSpPr>
            <p:cNvPr id="8" name="TextBox 7"/>
            <p:cNvSpPr txBox="1"/>
            <p:nvPr/>
          </p:nvSpPr>
          <p:spPr>
            <a:xfrm>
              <a:off x="737489" y="6272796"/>
              <a:ext cx="2278027" cy="295389"/>
            </a:xfrm>
            <a:prstGeom prst="rect">
              <a:avLst/>
            </a:prstGeom>
            <a:noFill/>
          </p:spPr>
          <p:txBody>
            <a:bodyPr wrap="none" rtlCol="0">
              <a:spAutoFit/>
            </a:bodyPr>
            <a:lstStyle/>
            <a:p>
              <a:r>
                <a:rPr lang="en-US" dirty="0"/>
                <a:t>       Rotation about shaft axis</a:t>
              </a:r>
            </a:p>
          </p:txBody>
        </p:sp>
      </p:grpSp>
    </p:spTree>
    <p:extLst>
      <p:ext uri="{BB962C8B-B14F-4D97-AF65-F5344CB8AC3E}">
        <p14:creationId xmlns:p14="http://schemas.microsoft.com/office/powerpoint/2010/main" val="2241724411"/>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1666708" y="274638"/>
            <a:ext cx="8762256" cy="1143000"/>
          </a:xfrm>
        </p:spPr>
        <p:txBody>
          <a:bodyPr>
            <a:noAutofit/>
          </a:bodyPr>
          <a:lstStyle/>
          <a:p>
            <a:r>
              <a:rPr lang="en-US" dirty="0"/>
              <a:t>Rotational Alignment: Error in IR Target Disk</a:t>
            </a:r>
          </a:p>
        </p:txBody>
      </p:sp>
      <p:sp>
        <p:nvSpPr>
          <p:cNvPr id="11" name="TextBox 10"/>
          <p:cNvSpPr txBox="1"/>
          <p:nvPr/>
        </p:nvSpPr>
        <p:spPr>
          <a:xfrm>
            <a:off x="1809415" y="1527703"/>
            <a:ext cx="8476841" cy="1569660"/>
          </a:xfrm>
          <a:prstGeom prst="rect">
            <a:avLst/>
          </a:prstGeom>
          <a:noFill/>
        </p:spPr>
        <p:txBody>
          <a:bodyPr wrap="square" rtlCol="0">
            <a:spAutoFit/>
          </a:bodyPr>
          <a:lstStyle/>
          <a:p>
            <a:r>
              <a:rPr lang="en-US" sz="2400" dirty="0"/>
              <a:t>Keeping the IR sensor array fixed and changing the angle of the target disk about the x or y axes, may be approximated by finding the cross section (projection) of a circular FOV viewing a skewed plane.</a:t>
            </a:r>
          </a:p>
        </p:txBody>
      </p:sp>
      <p:pic>
        <p:nvPicPr>
          <p:cNvPr id="13" name="Picture 12" descr="projection.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11279" y="3097363"/>
            <a:ext cx="3182348" cy="3427298"/>
          </a:xfrm>
          <a:prstGeom prst="rect">
            <a:avLst/>
          </a:prstGeom>
        </p:spPr>
      </p:pic>
      <p:sp>
        <p:nvSpPr>
          <p:cNvPr id="14" name="TextBox 13"/>
          <p:cNvSpPr txBox="1"/>
          <p:nvPr/>
        </p:nvSpPr>
        <p:spPr>
          <a:xfrm>
            <a:off x="1105148" y="3207428"/>
            <a:ext cx="5085431" cy="1569660"/>
          </a:xfrm>
          <a:prstGeom prst="rect">
            <a:avLst/>
          </a:prstGeom>
          <a:noFill/>
        </p:spPr>
        <p:txBody>
          <a:bodyPr wrap="none" rtlCol="0">
            <a:spAutoFit/>
          </a:bodyPr>
          <a:lstStyle/>
          <a:p>
            <a:r>
              <a:rPr lang="en-US" sz="2400" dirty="0"/>
              <a:t>This assumes a </a:t>
            </a:r>
            <a:r>
              <a:rPr lang="en-US" sz="2400" i="1" dirty="0"/>
              <a:t>locally</a:t>
            </a:r>
            <a:r>
              <a:rPr lang="en-US" sz="2400" dirty="0"/>
              <a:t> </a:t>
            </a:r>
            <a:r>
              <a:rPr lang="en-US" sz="2400" i="1" dirty="0"/>
              <a:t>cylindrical</a:t>
            </a:r>
            <a:r>
              <a:rPr lang="en-US" sz="2400" dirty="0"/>
              <a:t> FOV,</a:t>
            </a:r>
          </a:p>
          <a:p>
            <a:r>
              <a:rPr lang="en-US" sz="2400" dirty="0"/>
              <a:t>such that the mapped FOV is an ellipse </a:t>
            </a:r>
          </a:p>
          <a:p>
            <a:r>
              <a:rPr lang="en-US" sz="2400" dirty="0"/>
              <a:t>has centered between its’ foci</a:t>
            </a:r>
          </a:p>
          <a:p>
            <a:r>
              <a:rPr lang="en-US" sz="2400" dirty="0"/>
              <a:t> (symmetric about target center).</a:t>
            </a:r>
          </a:p>
        </p:txBody>
      </p:sp>
      <p:pic>
        <p:nvPicPr>
          <p:cNvPr id="15" name="Picture 14" descr="projectionderivatio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9932" y="4808626"/>
            <a:ext cx="2332076" cy="1803182"/>
          </a:xfrm>
          <a:prstGeom prst="rect">
            <a:avLst/>
          </a:prstGeom>
        </p:spPr>
      </p:pic>
      <p:sp>
        <p:nvSpPr>
          <p:cNvPr id="2" name="Date Placeholder 1"/>
          <p:cNvSpPr>
            <a:spLocks noGrp="1"/>
          </p:cNvSpPr>
          <p:nvPr>
            <p:ph type="dt" sz="half" idx="10"/>
          </p:nvPr>
        </p:nvSpPr>
        <p:spPr/>
        <p:txBody>
          <a:bodyPr/>
          <a:lstStyle/>
          <a:p>
            <a:fld id="{604305B2-13DE-4072-9960-CA7093BAF407}" type="datetime4">
              <a:rPr lang="en-US" smtClean="0"/>
              <a:t>October 13, 2014</a:t>
            </a:fld>
            <a:endParaRPr lang="en-US" dirty="0"/>
          </a:p>
        </p:txBody>
      </p:sp>
      <p:sp>
        <p:nvSpPr>
          <p:cNvPr id="3" name="Slide Number Placeholder 2"/>
          <p:cNvSpPr>
            <a:spLocks noGrp="1"/>
          </p:cNvSpPr>
          <p:nvPr>
            <p:ph type="sldNum" sz="quarter" idx="12"/>
          </p:nvPr>
        </p:nvSpPr>
        <p:spPr/>
        <p:txBody>
          <a:bodyPr/>
          <a:lstStyle/>
          <a:p>
            <a:fld id="{D99BB9F6-CD38-42FF-8367-3396AECB40AF}" type="slidenum">
              <a:rPr lang="en-US" smtClean="0"/>
              <a:pPr/>
              <a:t>75</a:t>
            </a:fld>
            <a:endParaRPr lang="en-US" dirty="0"/>
          </a:p>
        </p:txBody>
      </p:sp>
    </p:spTree>
    <p:extLst>
      <p:ext uri="{BB962C8B-B14F-4D97-AF65-F5344CB8AC3E}">
        <p14:creationId xmlns:p14="http://schemas.microsoft.com/office/powerpoint/2010/main" val="3685195283"/>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8" descr="TargetsTiltSensitivity48deg.jpg"/>
          <p:cNvPicPr>
            <a:picLocks noChangeAspect="1"/>
          </p:cNvPicPr>
          <p:nvPr/>
        </p:nvPicPr>
        <p:blipFill rotWithShape="1">
          <a:blip r:embed="rId2">
            <a:extLst>
              <a:ext uri="{28A0092B-C50C-407E-A947-70E740481C1C}">
                <a14:useLocalDpi xmlns:a14="http://schemas.microsoft.com/office/drawing/2010/main" val="0"/>
              </a:ext>
            </a:extLst>
          </a:blip>
          <a:srcRect t="440" b="165"/>
          <a:stretch/>
        </p:blipFill>
        <p:spPr>
          <a:xfrm>
            <a:off x="6126698" y="3067818"/>
            <a:ext cx="4020602" cy="3790182"/>
          </a:xfrm>
          <a:prstGeom prst="rect">
            <a:avLst/>
          </a:prstGeom>
        </p:spPr>
      </p:pic>
      <p:pic>
        <p:nvPicPr>
          <p:cNvPr id="8" name="Content Placeholder 7" descr="ellipsemapequation.jpg"/>
          <p:cNvPicPr>
            <a:picLocks noGrp="1" noChangeAspect="1"/>
          </p:cNvPicPr>
          <p:nvPr>
            <p:ph idx="1"/>
          </p:nvPr>
        </p:nvPicPr>
        <p:blipFill rotWithShape="1">
          <a:blip r:embed="rId3">
            <a:extLst>
              <a:ext uri="{28A0092B-C50C-407E-A947-70E740481C1C}">
                <a14:useLocalDpi xmlns:a14="http://schemas.microsoft.com/office/drawing/2010/main" val="0"/>
              </a:ext>
            </a:extLst>
          </a:blip>
          <a:srcRect l="-497" t="-1785" r="-53" b="-3363"/>
          <a:stretch/>
        </p:blipFill>
        <p:spPr>
          <a:xfrm>
            <a:off x="1981200" y="1891077"/>
            <a:ext cx="8166100" cy="1028700"/>
          </a:xfrm>
        </p:spPr>
      </p:pic>
      <p:sp>
        <p:nvSpPr>
          <p:cNvPr id="9" name="TextBox 8"/>
          <p:cNvSpPr txBox="1"/>
          <p:nvPr/>
        </p:nvSpPr>
        <p:spPr>
          <a:xfrm>
            <a:off x="1981200" y="1429412"/>
            <a:ext cx="4970720" cy="461665"/>
          </a:xfrm>
          <a:prstGeom prst="rect">
            <a:avLst/>
          </a:prstGeom>
          <a:noFill/>
        </p:spPr>
        <p:txBody>
          <a:bodyPr wrap="none" rtlCol="0">
            <a:spAutoFit/>
          </a:bodyPr>
          <a:lstStyle/>
          <a:p>
            <a:r>
              <a:rPr lang="en-US" sz="2400" dirty="0"/>
              <a:t>Rearranging and solving for the angle .</a:t>
            </a:r>
          </a:p>
        </p:txBody>
      </p:sp>
      <p:sp>
        <p:nvSpPr>
          <p:cNvPr id="10" name="TextBox 9"/>
          <p:cNvSpPr txBox="1"/>
          <p:nvPr/>
        </p:nvSpPr>
        <p:spPr>
          <a:xfrm>
            <a:off x="1208112" y="3819661"/>
            <a:ext cx="4856138" cy="1938992"/>
          </a:xfrm>
          <a:prstGeom prst="rect">
            <a:avLst/>
          </a:prstGeom>
          <a:noFill/>
        </p:spPr>
        <p:txBody>
          <a:bodyPr wrap="none" rtlCol="0">
            <a:spAutoFit/>
          </a:bodyPr>
          <a:lstStyle/>
          <a:p>
            <a:r>
              <a:rPr lang="en-US" sz="2400" dirty="0"/>
              <a:t>It is found that at </a:t>
            </a:r>
            <a:r>
              <a:rPr lang="en-US" sz="2400" dirty="0" err="1"/>
              <a:t>dt</a:t>
            </a:r>
            <a:r>
              <a:rPr lang="en-US" sz="2400" dirty="0"/>
              <a:t>=2.25 inches</a:t>
            </a:r>
          </a:p>
          <a:p>
            <a:r>
              <a:rPr lang="en-US" sz="2400" dirty="0"/>
              <a:t>and ds=1.5 inches, the angle at which</a:t>
            </a:r>
          </a:p>
          <a:p>
            <a:r>
              <a:rPr lang="en-US" sz="2400" dirty="0"/>
              <a:t>the semi-major axis of the mapped </a:t>
            </a:r>
          </a:p>
          <a:p>
            <a:r>
              <a:rPr lang="en-US" sz="2400" dirty="0"/>
              <a:t>ellipse is larger than the target radius</a:t>
            </a:r>
          </a:p>
          <a:p>
            <a:r>
              <a:rPr lang="en-US" sz="2400" dirty="0"/>
              <a:t>is 48 degrees, pictured Right.</a:t>
            </a:r>
          </a:p>
        </p:txBody>
      </p:sp>
      <p:sp>
        <p:nvSpPr>
          <p:cNvPr id="11" name="Title 1"/>
          <p:cNvSpPr>
            <a:spLocks noGrp="1"/>
          </p:cNvSpPr>
          <p:nvPr>
            <p:ph type="title"/>
          </p:nvPr>
        </p:nvSpPr>
        <p:spPr>
          <a:xfrm>
            <a:off x="1666708" y="274638"/>
            <a:ext cx="8762256" cy="1143000"/>
          </a:xfrm>
        </p:spPr>
        <p:txBody>
          <a:bodyPr>
            <a:noAutofit/>
          </a:bodyPr>
          <a:lstStyle/>
          <a:p>
            <a:r>
              <a:rPr lang="en-US" dirty="0"/>
              <a:t>Rotational Alignment: Error in IR Target Disk</a:t>
            </a:r>
          </a:p>
        </p:txBody>
      </p:sp>
      <p:sp>
        <p:nvSpPr>
          <p:cNvPr id="2" name="Date Placeholder 1"/>
          <p:cNvSpPr>
            <a:spLocks noGrp="1"/>
          </p:cNvSpPr>
          <p:nvPr>
            <p:ph type="dt" sz="half" idx="10"/>
          </p:nvPr>
        </p:nvSpPr>
        <p:spPr/>
        <p:txBody>
          <a:bodyPr/>
          <a:lstStyle/>
          <a:p>
            <a:fld id="{8C30AAAE-1441-479D-A6E1-7910B0CF0BBE}" type="datetime4">
              <a:rPr lang="en-US" smtClean="0"/>
              <a:t>October 13, 2014</a:t>
            </a:fld>
            <a:endParaRPr lang="en-US" dirty="0"/>
          </a:p>
        </p:txBody>
      </p:sp>
      <p:sp>
        <p:nvSpPr>
          <p:cNvPr id="3" name="Slide Number Placeholder 2"/>
          <p:cNvSpPr>
            <a:spLocks noGrp="1"/>
          </p:cNvSpPr>
          <p:nvPr>
            <p:ph type="sldNum" sz="quarter" idx="12"/>
          </p:nvPr>
        </p:nvSpPr>
        <p:spPr/>
        <p:txBody>
          <a:bodyPr/>
          <a:lstStyle/>
          <a:p>
            <a:fld id="{D99BB9F6-CD38-42FF-8367-3396AECB40AF}" type="slidenum">
              <a:rPr lang="en-US" smtClean="0"/>
              <a:pPr/>
              <a:t>76</a:t>
            </a:fld>
            <a:endParaRPr lang="en-US" dirty="0"/>
          </a:p>
        </p:txBody>
      </p:sp>
    </p:spTree>
    <p:extLst>
      <p:ext uri="{BB962C8B-B14F-4D97-AF65-F5344CB8AC3E}">
        <p14:creationId xmlns:p14="http://schemas.microsoft.com/office/powerpoint/2010/main" val="2933111236"/>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Rotational Alignment: Gear Slip</a:t>
            </a:r>
            <a:endParaRPr lang="en-US" dirty="0"/>
          </a:p>
        </p:txBody>
      </p:sp>
      <p:sp>
        <p:nvSpPr>
          <p:cNvPr id="3" name="Content Placeholder 2"/>
          <p:cNvSpPr>
            <a:spLocks noGrp="1"/>
          </p:cNvSpPr>
          <p:nvPr>
            <p:ph idx="1"/>
          </p:nvPr>
        </p:nvSpPr>
        <p:spPr/>
        <p:txBody>
          <a:bodyPr>
            <a:normAutofit/>
          </a:bodyPr>
          <a:lstStyle/>
          <a:p>
            <a:r>
              <a:rPr lang="en-US" sz="2400" dirty="0" smtClean="0"/>
              <a:t>The target array will be driven by a step motor through a gear. The gearing interface provides another possible error source. This error would occur in-plane (about z). </a:t>
            </a:r>
          </a:p>
          <a:p>
            <a:r>
              <a:rPr lang="en-US" sz="2400" dirty="0" smtClean="0"/>
              <a:t>Arc length equivalence:</a:t>
            </a:r>
            <a:endParaRPr lang="en-US" sz="2400" dirty="0"/>
          </a:p>
        </p:txBody>
      </p:sp>
      <p:pic>
        <p:nvPicPr>
          <p:cNvPr id="4" name="Picture 3" descr="Gearsketch.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3268" y="4262850"/>
            <a:ext cx="2967871" cy="2595150"/>
          </a:xfrm>
          <a:prstGeom prst="rect">
            <a:avLst/>
          </a:prstGeom>
        </p:spPr>
      </p:pic>
      <p:pic>
        <p:nvPicPr>
          <p:cNvPr id="5" name="Picture 4" descr="gear_error_equa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9964" y="4549226"/>
            <a:ext cx="4174725" cy="1201149"/>
          </a:xfrm>
          <a:prstGeom prst="rect">
            <a:avLst/>
          </a:prstGeom>
        </p:spPr>
      </p:pic>
      <p:sp>
        <p:nvSpPr>
          <p:cNvPr id="6" name="Date Placeholder 5"/>
          <p:cNvSpPr>
            <a:spLocks noGrp="1"/>
          </p:cNvSpPr>
          <p:nvPr>
            <p:ph type="dt" sz="half" idx="10"/>
          </p:nvPr>
        </p:nvSpPr>
        <p:spPr/>
        <p:txBody>
          <a:bodyPr/>
          <a:lstStyle/>
          <a:p>
            <a:fld id="{027D76B4-7046-4E95-B8FD-06F43E393F7D}" type="datetime4">
              <a:rPr lang="en-US" smtClean="0"/>
              <a:t>October 13, 2014</a:t>
            </a:fld>
            <a:endParaRPr lang="en-US" dirty="0"/>
          </a:p>
        </p:txBody>
      </p:sp>
      <p:sp>
        <p:nvSpPr>
          <p:cNvPr id="7" name="Slide Number Placeholder 6"/>
          <p:cNvSpPr>
            <a:spLocks noGrp="1"/>
          </p:cNvSpPr>
          <p:nvPr>
            <p:ph type="sldNum" sz="quarter" idx="12"/>
          </p:nvPr>
        </p:nvSpPr>
        <p:spPr/>
        <p:txBody>
          <a:bodyPr/>
          <a:lstStyle/>
          <a:p>
            <a:fld id="{D99BB9F6-CD38-42FF-8367-3396AECB40AF}" type="slidenum">
              <a:rPr lang="en-US" smtClean="0"/>
              <a:pPr/>
              <a:t>77</a:t>
            </a:fld>
            <a:endParaRPr lang="en-US" dirty="0"/>
          </a:p>
        </p:txBody>
      </p:sp>
    </p:spTree>
    <p:extLst>
      <p:ext uri="{BB962C8B-B14F-4D97-AF65-F5344CB8AC3E}">
        <p14:creationId xmlns:p14="http://schemas.microsoft.com/office/powerpoint/2010/main" val="3946031249"/>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7693"/>
            <a:ext cx="8229600" cy="1143000"/>
          </a:xfrm>
        </p:spPr>
        <p:txBody>
          <a:bodyPr/>
          <a:lstStyle/>
          <a:p>
            <a:r>
              <a:rPr lang="en-US" dirty="0" smtClean="0">
                <a:latin typeface="+mn-lt"/>
              </a:rPr>
              <a:t>Additive Error</a:t>
            </a:r>
            <a:endParaRPr lang="en-US" dirty="0">
              <a:latin typeface="+mn-lt"/>
            </a:endParaRPr>
          </a:p>
        </p:txBody>
      </p:sp>
      <p:sp>
        <p:nvSpPr>
          <p:cNvPr id="3" name="Content Placeholder 2"/>
          <p:cNvSpPr>
            <a:spLocks noGrp="1"/>
          </p:cNvSpPr>
          <p:nvPr>
            <p:ph idx="1"/>
          </p:nvPr>
        </p:nvSpPr>
        <p:spPr>
          <a:xfrm>
            <a:off x="1621020" y="1078376"/>
            <a:ext cx="9427979" cy="5577068"/>
          </a:xfrm>
        </p:spPr>
        <p:txBody>
          <a:bodyPr>
            <a:normAutofit lnSpcReduction="10000"/>
          </a:bodyPr>
          <a:lstStyle/>
          <a:p>
            <a:r>
              <a:rPr lang="en-US" sz="2400" dirty="0" smtClean="0"/>
              <a:t>Accounting for each error, recall the quadrature sum:</a:t>
            </a:r>
          </a:p>
          <a:p>
            <a:pPr marL="0" indent="0">
              <a:buNone/>
            </a:pPr>
            <a:endParaRPr lang="en-US" sz="2400" dirty="0" smtClean="0"/>
          </a:p>
          <a:p>
            <a:endParaRPr lang="en-US" sz="2400" dirty="0"/>
          </a:p>
          <a:p>
            <a:r>
              <a:rPr lang="en-US" sz="2400" dirty="0" smtClean="0"/>
              <a:t>All errors produce displacements in the x-y plane, which gives two perpendicular directions:</a:t>
            </a:r>
          </a:p>
          <a:p>
            <a:pPr marL="0" indent="0">
              <a:buNone/>
            </a:pPr>
            <a:r>
              <a:rPr lang="en-US" sz="2400" dirty="0" smtClean="0"/>
              <a:t>			                      recall Δ=0.375 inches</a:t>
            </a:r>
          </a:p>
          <a:p>
            <a:pPr marL="0" indent="0">
              <a:buNone/>
            </a:pPr>
            <a:endParaRPr lang="en-US" sz="2400" dirty="0"/>
          </a:p>
          <a:p>
            <a:pPr marL="0" indent="0">
              <a:buNone/>
            </a:pPr>
            <a:endParaRPr lang="en-US" sz="2400" dirty="0" smtClean="0"/>
          </a:p>
          <a:p>
            <a:pPr marL="0" indent="0">
              <a:buNone/>
            </a:pPr>
            <a:endParaRPr lang="en-US" sz="2400" dirty="0" smtClean="0"/>
          </a:p>
          <a:p>
            <a:r>
              <a:rPr lang="en-US" sz="2400" dirty="0" smtClean="0"/>
              <a:t>e</a:t>
            </a:r>
            <a:r>
              <a:rPr lang="en-US" sz="2400" baseline="-25000" dirty="0" smtClean="0"/>
              <a:t>x</a:t>
            </a:r>
            <a:r>
              <a:rPr lang="en-US" sz="2400" dirty="0" smtClean="0"/>
              <a:t> and </a:t>
            </a:r>
            <a:r>
              <a:rPr lang="en-US" sz="2400" dirty="0" err="1" smtClean="0"/>
              <a:t>e</a:t>
            </a:r>
            <a:r>
              <a:rPr lang="en-US" sz="2400" baseline="-25000" dirty="0" err="1" smtClean="0"/>
              <a:t>y</a:t>
            </a:r>
            <a:r>
              <a:rPr lang="en-US" sz="2400" dirty="0" smtClean="0"/>
              <a:t> each have components discussed on the previous slide. Assuming all errors exist and have the same strength, each must be 0.06 inches or less.</a:t>
            </a:r>
          </a:p>
          <a:p>
            <a:r>
              <a:rPr lang="en-US" sz="2400" dirty="0" smtClean="0"/>
              <a:t>This magnitude applied to the most sensitive error source, sensor array tilt, gives ± 1.2°.</a:t>
            </a:r>
            <a:endParaRPr lang="en-US" sz="2400" dirty="0"/>
          </a:p>
        </p:txBody>
      </p:sp>
      <p:pic>
        <p:nvPicPr>
          <p:cNvPr id="4" name="Picture 3" descr="quadrature_su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5439" y="1573386"/>
            <a:ext cx="1700561" cy="919975"/>
          </a:xfrm>
          <a:prstGeom prst="rect">
            <a:avLst/>
          </a:prstGeom>
        </p:spPr>
      </p:pic>
      <p:pic>
        <p:nvPicPr>
          <p:cNvPr id="6" name="Picture 5" descr="planar_erro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2289" y="3172894"/>
            <a:ext cx="2146300" cy="622300"/>
          </a:xfrm>
          <a:prstGeom prst="rect">
            <a:avLst/>
          </a:prstGeom>
        </p:spPr>
      </p:pic>
      <p:sp>
        <p:nvSpPr>
          <p:cNvPr id="5" name="Date Placeholder 4"/>
          <p:cNvSpPr>
            <a:spLocks noGrp="1"/>
          </p:cNvSpPr>
          <p:nvPr>
            <p:ph type="dt" sz="half" idx="10"/>
          </p:nvPr>
        </p:nvSpPr>
        <p:spPr/>
        <p:txBody>
          <a:bodyPr/>
          <a:lstStyle/>
          <a:p>
            <a:fld id="{97F0DE14-C800-4D44-9825-16D6DEF9C30F}" type="datetime4">
              <a:rPr lang="en-US" smtClean="0"/>
              <a:t>October 13, 2014</a:t>
            </a:fld>
            <a:endParaRPr lang="en-US" dirty="0"/>
          </a:p>
        </p:txBody>
      </p:sp>
      <p:sp>
        <p:nvSpPr>
          <p:cNvPr id="8" name="Slide Number Placeholder 7"/>
          <p:cNvSpPr>
            <a:spLocks noGrp="1"/>
          </p:cNvSpPr>
          <p:nvPr>
            <p:ph type="sldNum" sz="quarter" idx="12"/>
          </p:nvPr>
        </p:nvSpPr>
        <p:spPr/>
        <p:txBody>
          <a:bodyPr/>
          <a:lstStyle/>
          <a:p>
            <a:fld id="{D99BB9F6-CD38-42FF-8367-3396AECB40AF}" type="slidenum">
              <a:rPr lang="en-US" smtClean="0"/>
              <a:pPr/>
              <a:t>78</a:t>
            </a:fld>
            <a:endParaRPr lang="en-US" dirty="0"/>
          </a:p>
        </p:txBody>
      </p:sp>
      <p:pic>
        <p:nvPicPr>
          <p:cNvPr id="7" name="Picture 6" descr="additive_error_equati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7682" y="3538170"/>
            <a:ext cx="5728556" cy="1157093"/>
          </a:xfrm>
          <a:prstGeom prst="rect">
            <a:avLst/>
          </a:prstGeom>
        </p:spPr>
      </p:pic>
    </p:spTree>
    <p:extLst>
      <p:ext uri="{BB962C8B-B14F-4D97-AF65-F5344CB8AC3E}">
        <p14:creationId xmlns:p14="http://schemas.microsoft.com/office/powerpoint/2010/main" val="3285733140"/>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Geometric Tolerances Summary</a:t>
            </a:r>
            <a:endParaRPr lang="en-US" dirty="0"/>
          </a:p>
        </p:txBody>
      </p:sp>
      <p:sp>
        <p:nvSpPr>
          <p:cNvPr id="3" name="Content Placeholder 2"/>
          <p:cNvSpPr>
            <a:spLocks noGrp="1"/>
          </p:cNvSpPr>
          <p:nvPr>
            <p:ph idx="1"/>
          </p:nvPr>
        </p:nvSpPr>
        <p:spPr/>
        <p:txBody>
          <a:bodyPr/>
          <a:lstStyle/>
          <a:p>
            <a:r>
              <a:rPr lang="en-US" sz="2400" dirty="0" smtClean="0"/>
              <a:t>Most sensitive translational alignment: 0.27 inches max each in the x-y plane.</a:t>
            </a:r>
          </a:p>
          <a:p>
            <a:r>
              <a:rPr lang="en-US" sz="2400" dirty="0" smtClean="0"/>
              <a:t>Most sensitive rotational alignment: rotation of sensor cluster about x or y axes.</a:t>
            </a:r>
          </a:p>
          <a:p>
            <a:r>
              <a:rPr lang="en-US" sz="2400" dirty="0" smtClean="0"/>
              <a:t>Machining precision: around 5/1000</a:t>
            </a:r>
            <a:r>
              <a:rPr lang="en-US" sz="2400" baseline="30000" dirty="0" smtClean="0"/>
              <a:t>ths</a:t>
            </a:r>
            <a:r>
              <a:rPr lang="en-US" sz="2400" dirty="0" smtClean="0"/>
              <a:t> of an inch.</a:t>
            </a:r>
          </a:p>
          <a:p>
            <a:endParaRPr lang="en-US" dirty="0"/>
          </a:p>
        </p:txBody>
      </p:sp>
      <p:sp>
        <p:nvSpPr>
          <p:cNvPr id="4" name="Date Placeholder 3"/>
          <p:cNvSpPr>
            <a:spLocks noGrp="1"/>
          </p:cNvSpPr>
          <p:nvPr>
            <p:ph type="dt" sz="half" idx="10"/>
          </p:nvPr>
        </p:nvSpPr>
        <p:spPr/>
        <p:txBody>
          <a:bodyPr/>
          <a:lstStyle/>
          <a:p>
            <a:fld id="{48965D2C-2514-41E7-8BF6-150294AB5F63}" type="datetime4">
              <a:rPr lang="en-US" smtClean="0"/>
              <a:t>October 13, 2014</a:t>
            </a:fld>
            <a:endParaRPr lang="en-US" dirty="0"/>
          </a:p>
        </p:txBody>
      </p:sp>
      <p:sp>
        <p:nvSpPr>
          <p:cNvPr id="5" name="Slide Number Placeholder 4"/>
          <p:cNvSpPr>
            <a:spLocks noGrp="1"/>
          </p:cNvSpPr>
          <p:nvPr>
            <p:ph type="sldNum" sz="quarter" idx="12"/>
          </p:nvPr>
        </p:nvSpPr>
        <p:spPr/>
        <p:txBody>
          <a:bodyPr/>
          <a:lstStyle/>
          <a:p>
            <a:fld id="{D99BB9F6-CD38-42FF-8367-3396AECB40AF}" type="slidenum">
              <a:rPr lang="en-US" smtClean="0"/>
              <a:pPr/>
              <a:t>79</a:t>
            </a:fld>
            <a:endParaRPr lang="en-US" dirty="0"/>
          </a:p>
        </p:txBody>
      </p:sp>
    </p:spTree>
    <p:extLst>
      <p:ext uri="{BB962C8B-B14F-4D97-AF65-F5344CB8AC3E}">
        <p14:creationId xmlns:p14="http://schemas.microsoft.com/office/powerpoint/2010/main" val="37774888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2201652" y="921060"/>
            <a:ext cx="8229508" cy="4060460"/>
            <a:chOff x="2202334" y="921060"/>
            <a:chExt cx="7833079" cy="4060460"/>
          </a:xfrm>
        </p:grpSpPr>
        <p:grpSp>
          <p:nvGrpSpPr>
            <p:cNvPr id="10" name="Group 9"/>
            <p:cNvGrpSpPr/>
            <p:nvPr/>
          </p:nvGrpSpPr>
          <p:grpSpPr>
            <a:xfrm>
              <a:off x="2497525" y="921060"/>
              <a:ext cx="7537888" cy="4060460"/>
              <a:chOff x="2497525" y="921060"/>
              <a:chExt cx="7537888" cy="4060460"/>
            </a:xfrm>
          </p:grpSpPr>
          <p:sp>
            <p:nvSpPr>
              <p:cNvPr id="94" name="Rectangle 93"/>
              <p:cNvSpPr/>
              <p:nvPr/>
            </p:nvSpPr>
            <p:spPr>
              <a:xfrm>
                <a:off x="2497525" y="966077"/>
                <a:ext cx="7537888" cy="4015443"/>
              </a:xfrm>
              <a:prstGeom prst="rect">
                <a:avLst/>
              </a:prstGeom>
              <a:solidFill>
                <a:schemeClr val="accent3">
                  <a:lumMod val="40000"/>
                  <a:lumOff val="60000"/>
                </a:schemeClr>
              </a:solid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p:cNvSpPr txBox="1"/>
              <p:nvPr/>
            </p:nvSpPr>
            <p:spPr>
              <a:xfrm>
                <a:off x="4976108" y="921060"/>
                <a:ext cx="2923297" cy="369332"/>
              </a:xfrm>
              <a:prstGeom prst="rect">
                <a:avLst/>
              </a:prstGeom>
              <a:noFill/>
            </p:spPr>
            <p:txBody>
              <a:bodyPr wrap="square" rtlCol="0">
                <a:spAutoFit/>
              </a:bodyPr>
              <a:lstStyle/>
              <a:p>
                <a:pPr algn="ctr"/>
                <a:r>
                  <a:rPr lang="en-US" dirty="0" smtClean="0"/>
                  <a:t>Ball’s TVAC  (SIDE VIEW)</a:t>
                </a:r>
                <a:endParaRPr lang="en-US" dirty="0"/>
              </a:p>
            </p:txBody>
          </p:sp>
        </p:grpSp>
        <p:sp>
          <p:nvSpPr>
            <p:cNvPr id="349" name="TextBox 348"/>
            <p:cNvSpPr txBox="1"/>
            <p:nvPr/>
          </p:nvSpPr>
          <p:spPr>
            <a:xfrm rot="16200000">
              <a:off x="1251891" y="3596546"/>
              <a:ext cx="2184695" cy="283809"/>
            </a:xfrm>
            <a:prstGeom prst="rect">
              <a:avLst/>
            </a:prstGeom>
            <a:solidFill>
              <a:schemeClr val="tx1"/>
            </a:solidFill>
          </p:spPr>
          <p:txBody>
            <a:bodyPr wrap="square" rtlCol="0">
              <a:spAutoFit/>
            </a:bodyPr>
            <a:lstStyle/>
            <a:p>
              <a:pPr algn="ctr"/>
              <a:endParaRPr lang="en-US" sz="1200" dirty="0">
                <a:solidFill>
                  <a:schemeClr val="bg1"/>
                </a:solidFill>
              </a:endParaRPr>
            </a:p>
          </p:txBody>
        </p:sp>
      </p:grpSp>
      <p:pic>
        <p:nvPicPr>
          <p:cNvPr id="226" name="Picture 2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3094" y="4090724"/>
            <a:ext cx="7177094" cy="1421966"/>
          </a:xfrm>
          <a:prstGeom prst="rect">
            <a:avLst/>
          </a:prstGeom>
        </p:spPr>
      </p:pic>
      <p:grpSp>
        <p:nvGrpSpPr>
          <p:cNvPr id="227" name="Group 226"/>
          <p:cNvGrpSpPr/>
          <p:nvPr/>
        </p:nvGrpSpPr>
        <p:grpSpPr>
          <a:xfrm>
            <a:off x="2721734" y="1217230"/>
            <a:ext cx="1504617" cy="1249219"/>
            <a:chOff x="2518144" y="1348421"/>
            <a:chExt cx="1504617" cy="1249219"/>
          </a:xfrm>
        </p:grpSpPr>
        <p:pic>
          <p:nvPicPr>
            <p:cNvPr id="1028" name="Picture 4" descr="http://t2.gstatic.com/images?q=tbn:ANd9GcRKxAdMMaAFi59fBVadBPqOxYxQhuYBakdTGCgPACq2GUbSW9bb"/>
            <p:cNvPicPr>
              <a:picLocks noChangeAspect="1" noChangeArrowheads="1"/>
            </p:cNvPicPr>
            <p:nvPr/>
          </p:nvPicPr>
          <p:blipFill rotWithShape="1">
            <a:blip r:embed="rId3">
              <a:extLst>
                <a:ext uri="{28A0092B-C50C-407E-A947-70E740481C1C}">
                  <a14:useLocalDpi xmlns:a14="http://schemas.microsoft.com/office/drawing/2010/main" val="0"/>
                </a:ext>
              </a:extLst>
            </a:blip>
            <a:srcRect r="38805"/>
            <a:stretch/>
          </p:blipFill>
          <p:spPr bwMode="auto">
            <a:xfrm>
              <a:off x="2518144" y="1348421"/>
              <a:ext cx="419615" cy="124921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clker.com/cliparts/6/Z/q/9/9/D/gauge-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9119" y="1468529"/>
              <a:ext cx="943642" cy="943642"/>
            </a:xfrm>
            <a:prstGeom prst="rect">
              <a:avLst/>
            </a:prstGeom>
            <a:noFill/>
            <a:extLst>
              <a:ext uri="{909E8E84-426E-40dd-AFC4-6F175D3DCCD1}">
                <a14:hiddenFill xmlns:a14="http://schemas.microsoft.com/office/drawing/2010/main">
                  <a:solidFill>
                    <a:srgbClr val="FFFFFF"/>
                  </a:solidFill>
                </a14:hiddenFill>
              </a:ext>
            </a:extLst>
          </p:spPr>
        </p:pic>
      </p:grpSp>
      <p:sp>
        <p:nvSpPr>
          <p:cNvPr id="160" name="TextBox 159"/>
          <p:cNvSpPr txBox="1"/>
          <p:nvPr/>
        </p:nvSpPr>
        <p:spPr>
          <a:xfrm>
            <a:off x="2457565" y="939476"/>
            <a:ext cx="3048180" cy="369332"/>
          </a:xfrm>
          <a:prstGeom prst="rect">
            <a:avLst/>
          </a:prstGeom>
          <a:noFill/>
        </p:spPr>
        <p:txBody>
          <a:bodyPr wrap="square" rtlCol="0">
            <a:spAutoFit/>
          </a:bodyPr>
          <a:lstStyle/>
          <a:p>
            <a:pPr algn="ctr"/>
            <a:r>
              <a:rPr lang="en-US" dirty="0" smtClean="0"/>
              <a:t>Thermistors     Pressure Gauge</a:t>
            </a:r>
            <a:endParaRPr lang="en-US" dirty="0"/>
          </a:p>
        </p:txBody>
      </p:sp>
      <p:grpSp>
        <p:nvGrpSpPr>
          <p:cNvPr id="250" name="Group 249"/>
          <p:cNvGrpSpPr/>
          <p:nvPr/>
        </p:nvGrpSpPr>
        <p:grpSpPr>
          <a:xfrm>
            <a:off x="9851151" y="877127"/>
            <a:ext cx="2923297" cy="4356517"/>
            <a:chOff x="9762143" y="891705"/>
            <a:chExt cx="2923297" cy="4356517"/>
          </a:xfrm>
        </p:grpSpPr>
        <p:sp>
          <p:nvSpPr>
            <p:cNvPr id="158" name="TextBox 157"/>
            <p:cNvSpPr txBox="1"/>
            <p:nvPr/>
          </p:nvSpPr>
          <p:spPr>
            <a:xfrm>
              <a:off x="9762143" y="891705"/>
              <a:ext cx="2923297" cy="369332"/>
            </a:xfrm>
            <a:prstGeom prst="rect">
              <a:avLst/>
            </a:prstGeom>
            <a:noFill/>
          </p:spPr>
          <p:txBody>
            <a:bodyPr wrap="square" rtlCol="0">
              <a:spAutoFit/>
            </a:bodyPr>
            <a:lstStyle/>
            <a:p>
              <a:pPr algn="ctr"/>
              <a:r>
                <a:rPr lang="en-US" dirty="0" smtClean="0"/>
                <a:t>FRONT VIEW</a:t>
              </a:r>
              <a:endParaRPr lang="en-US" dirty="0"/>
            </a:p>
          </p:txBody>
        </p:sp>
        <p:grpSp>
          <p:nvGrpSpPr>
            <p:cNvPr id="248" name="Group 247"/>
            <p:cNvGrpSpPr/>
            <p:nvPr/>
          </p:nvGrpSpPr>
          <p:grpSpPr>
            <a:xfrm>
              <a:off x="10326815" y="1326412"/>
              <a:ext cx="1794623" cy="1885439"/>
              <a:chOff x="10326815" y="1326412"/>
              <a:chExt cx="1794623" cy="1885439"/>
            </a:xfrm>
          </p:grpSpPr>
          <p:pic>
            <p:nvPicPr>
              <p:cNvPr id="25" name="Picture 24"/>
              <p:cNvPicPr>
                <a:picLocks noChangeAspect="1"/>
              </p:cNvPicPr>
              <p:nvPr/>
            </p:nvPicPr>
            <p:blipFill rotWithShape="1">
              <a:blip r:embed="rId5" cstate="print">
                <a:extLst>
                  <a:ext uri="{28A0092B-C50C-407E-A947-70E740481C1C}">
                    <a14:useLocalDpi xmlns:a14="http://schemas.microsoft.com/office/drawing/2010/main" val="0"/>
                  </a:ext>
                </a:extLst>
              </a:blip>
              <a:srcRect b="3732"/>
              <a:stretch/>
            </p:blipFill>
            <p:spPr>
              <a:xfrm>
                <a:off x="10326815" y="1326412"/>
                <a:ext cx="1562444" cy="1567863"/>
              </a:xfrm>
              <a:prstGeom prst="rect">
                <a:avLst/>
              </a:prstGeom>
            </p:spPr>
          </p:pic>
          <p:sp>
            <p:nvSpPr>
              <p:cNvPr id="225" name="TextBox 224"/>
              <p:cNvSpPr txBox="1"/>
              <p:nvPr/>
            </p:nvSpPr>
            <p:spPr>
              <a:xfrm>
                <a:off x="10567805" y="2873297"/>
                <a:ext cx="1553633" cy="338554"/>
              </a:xfrm>
              <a:prstGeom prst="rect">
                <a:avLst/>
              </a:prstGeom>
              <a:noFill/>
            </p:spPr>
            <p:txBody>
              <a:bodyPr wrap="square" rtlCol="0">
                <a:spAutoFit/>
              </a:bodyPr>
              <a:lstStyle/>
              <a:p>
                <a:r>
                  <a:rPr lang="en-US" sz="1600" dirty="0" smtClean="0"/>
                  <a:t>Target Wheel</a:t>
                </a:r>
                <a:endParaRPr lang="en-US" sz="1600" dirty="0"/>
              </a:p>
            </p:txBody>
          </p:sp>
        </p:grpSp>
        <p:grpSp>
          <p:nvGrpSpPr>
            <p:cNvPr id="249" name="Group 248"/>
            <p:cNvGrpSpPr/>
            <p:nvPr/>
          </p:nvGrpSpPr>
          <p:grpSpPr>
            <a:xfrm>
              <a:off x="10362241" y="3190872"/>
              <a:ext cx="1720377" cy="2057350"/>
              <a:chOff x="10362241" y="3190872"/>
              <a:chExt cx="1720377" cy="2057350"/>
            </a:xfrm>
          </p:grpSpPr>
          <p:sp>
            <p:nvSpPr>
              <p:cNvPr id="342" name="TextBox 341"/>
              <p:cNvSpPr txBox="1"/>
              <p:nvPr/>
            </p:nvSpPr>
            <p:spPr>
              <a:xfrm>
                <a:off x="10456229" y="4909668"/>
                <a:ext cx="1553633" cy="338554"/>
              </a:xfrm>
              <a:prstGeom prst="rect">
                <a:avLst/>
              </a:prstGeom>
              <a:noFill/>
            </p:spPr>
            <p:txBody>
              <a:bodyPr wrap="square" rtlCol="0">
                <a:spAutoFit/>
              </a:bodyPr>
              <a:lstStyle/>
              <a:p>
                <a:r>
                  <a:rPr lang="en-US" sz="1600" dirty="0" smtClean="0"/>
                  <a:t>Sensor Wheel</a:t>
                </a:r>
                <a:endParaRPr lang="en-US" sz="1600" dirty="0"/>
              </a:p>
            </p:txBody>
          </p:sp>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9302" b="60233" l="29994" r="50728">
                            <a14:backgroundMark x1="43972" y1="59360" x2="43972" y2="59360"/>
                          </a14:backgroundRemoval>
                        </a14:imgEffect>
                      </a14:imgLayer>
                    </a14:imgProps>
                  </a:ext>
                  <a:ext uri="{28A0092B-C50C-407E-A947-70E740481C1C}">
                    <a14:useLocalDpi xmlns:a14="http://schemas.microsoft.com/office/drawing/2010/main" val="0"/>
                  </a:ext>
                </a:extLst>
              </a:blip>
              <a:srcRect l="27603" t="17930" r="47593" b="37350"/>
              <a:stretch/>
            </p:blipFill>
            <p:spPr>
              <a:xfrm>
                <a:off x="10362241" y="3190872"/>
                <a:ext cx="1720377" cy="1862428"/>
              </a:xfrm>
              <a:prstGeom prst="rect">
                <a:avLst/>
              </a:prstGeom>
            </p:spPr>
          </p:pic>
        </p:grpSp>
      </p:grpSp>
      <p:grpSp>
        <p:nvGrpSpPr>
          <p:cNvPr id="343" name="Group 342"/>
          <p:cNvGrpSpPr/>
          <p:nvPr/>
        </p:nvGrpSpPr>
        <p:grpSpPr>
          <a:xfrm>
            <a:off x="4797335" y="2032926"/>
            <a:ext cx="4735279" cy="1745118"/>
            <a:chOff x="4834923" y="2004901"/>
            <a:chExt cx="4735279" cy="1745118"/>
          </a:xfrm>
        </p:grpSpPr>
        <p:grpSp>
          <p:nvGrpSpPr>
            <p:cNvPr id="291" name="Group 290"/>
            <p:cNvGrpSpPr/>
            <p:nvPr/>
          </p:nvGrpSpPr>
          <p:grpSpPr>
            <a:xfrm>
              <a:off x="4884837" y="3094289"/>
              <a:ext cx="4685365" cy="655730"/>
              <a:chOff x="4032195" y="2462860"/>
              <a:chExt cx="4685365" cy="655730"/>
            </a:xfrm>
          </p:grpSpPr>
          <p:sp>
            <p:nvSpPr>
              <p:cNvPr id="292" name="Arc 291"/>
              <p:cNvSpPr/>
              <p:nvPr/>
            </p:nvSpPr>
            <p:spPr>
              <a:xfrm rot="13172204">
                <a:off x="6023752" y="2504058"/>
                <a:ext cx="540875"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93" name="Group 292"/>
              <p:cNvGrpSpPr/>
              <p:nvPr/>
            </p:nvGrpSpPr>
            <p:grpSpPr>
              <a:xfrm>
                <a:off x="4032195" y="2462860"/>
                <a:ext cx="4685365" cy="655730"/>
                <a:chOff x="4032195" y="2480742"/>
                <a:chExt cx="4685365" cy="655730"/>
              </a:xfrm>
            </p:grpSpPr>
            <p:grpSp>
              <p:nvGrpSpPr>
                <p:cNvPr id="294" name="Group 293"/>
                <p:cNvGrpSpPr/>
                <p:nvPr/>
              </p:nvGrpSpPr>
              <p:grpSpPr>
                <a:xfrm>
                  <a:off x="4032195" y="2480742"/>
                  <a:ext cx="4260030" cy="612385"/>
                  <a:chOff x="6476796" y="2458820"/>
                  <a:chExt cx="4132734" cy="612385"/>
                </a:xfrm>
              </p:grpSpPr>
              <p:cxnSp>
                <p:nvCxnSpPr>
                  <p:cNvPr id="304" name="Straight Connector 303"/>
                  <p:cNvCxnSpPr/>
                  <p:nvPr/>
                </p:nvCxnSpPr>
                <p:spPr>
                  <a:xfrm flipH="1" flipV="1">
                    <a:off x="6476796" y="2613934"/>
                    <a:ext cx="4132734" cy="782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flipH="1" flipV="1">
                    <a:off x="6523725" y="2966756"/>
                    <a:ext cx="4085805" cy="184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6" name="Arc 305"/>
                  <p:cNvSpPr/>
                  <p:nvPr/>
                </p:nvSpPr>
                <p:spPr>
                  <a:xfrm rot="13172204">
                    <a:off x="8190157" y="2477009"/>
                    <a:ext cx="524713"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7" name="Arc 306"/>
                  <p:cNvSpPr/>
                  <p:nvPr/>
                </p:nvSpPr>
                <p:spPr>
                  <a:xfrm rot="13172204">
                    <a:off x="7940593" y="2469119"/>
                    <a:ext cx="524713"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8" name="Arc 307"/>
                  <p:cNvSpPr/>
                  <p:nvPr/>
                </p:nvSpPr>
                <p:spPr>
                  <a:xfrm rot="13172204">
                    <a:off x="7695962" y="2468384"/>
                    <a:ext cx="524713"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9" name="Arc 308"/>
                  <p:cNvSpPr/>
                  <p:nvPr/>
                </p:nvSpPr>
                <p:spPr>
                  <a:xfrm rot="13172204">
                    <a:off x="7462596" y="2468077"/>
                    <a:ext cx="524713"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0" name="Arc 309"/>
                  <p:cNvSpPr/>
                  <p:nvPr/>
                </p:nvSpPr>
                <p:spPr>
                  <a:xfrm rot="13172204">
                    <a:off x="7239066" y="2468191"/>
                    <a:ext cx="524713"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1" name="Arc 310"/>
                  <p:cNvSpPr/>
                  <p:nvPr/>
                </p:nvSpPr>
                <p:spPr>
                  <a:xfrm rot="13172204">
                    <a:off x="6989503" y="2468270"/>
                    <a:ext cx="524713"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2" name="Arc 311"/>
                  <p:cNvSpPr/>
                  <p:nvPr/>
                </p:nvSpPr>
                <p:spPr>
                  <a:xfrm rot="13172204">
                    <a:off x="6772218" y="2468270"/>
                    <a:ext cx="524713"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3" name="Arc 312"/>
                  <p:cNvSpPr/>
                  <p:nvPr/>
                </p:nvSpPr>
                <p:spPr>
                  <a:xfrm rot="13172204">
                    <a:off x="6580477" y="2458820"/>
                    <a:ext cx="524713"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95" name="Arc 294"/>
                <p:cNvSpPr/>
                <p:nvPr/>
              </p:nvSpPr>
              <p:spPr>
                <a:xfrm rot="13172204">
                  <a:off x="6288914" y="2522996"/>
                  <a:ext cx="540875"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6" name="Arc 295"/>
                <p:cNvSpPr/>
                <p:nvPr/>
              </p:nvSpPr>
              <p:spPr>
                <a:xfrm rot="13172204">
                  <a:off x="6552957" y="2513528"/>
                  <a:ext cx="540875"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7" name="Arc 296"/>
                <p:cNvSpPr/>
                <p:nvPr/>
              </p:nvSpPr>
              <p:spPr>
                <a:xfrm rot="13172204">
                  <a:off x="6772909" y="2504059"/>
                  <a:ext cx="540875"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8" name="Arc 297"/>
                <p:cNvSpPr/>
                <p:nvPr/>
              </p:nvSpPr>
              <p:spPr>
                <a:xfrm rot="13172204">
                  <a:off x="7034914" y="2528373"/>
                  <a:ext cx="540875"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9" name="Arc 298"/>
                <p:cNvSpPr/>
                <p:nvPr/>
              </p:nvSpPr>
              <p:spPr>
                <a:xfrm rot="13172204">
                  <a:off x="7253611" y="2528373"/>
                  <a:ext cx="540875"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0" name="Arc 299"/>
                <p:cNvSpPr/>
                <p:nvPr/>
              </p:nvSpPr>
              <p:spPr>
                <a:xfrm rot="13172204">
                  <a:off x="7483357" y="2536664"/>
                  <a:ext cx="540875"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1" name="Arc 300"/>
                <p:cNvSpPr/>
                <p:nvPr/>
              </p:nvSpPr>
              <p:spPr>
                <a:xfrm rot="13172204">
                  <a:off x="7703481" y="2530344"/>
                  <a:ext cx="540875"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2" name="Arc 301"/>
                <p:cNvSpPr/>
                <p:nvPr/>
              </p:nvSpPr>
              <p:spPr>
                <a:xfrm rot="13172204">
                  <a:off x="7941043" y="2536767"/>
                  <a:ext cx="540875"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3" name="Arc 302"/>
                <p:cNvSpPr/>
                <p:nvPr/>
              </p:nvSpPr>
              <p:spPr>
                <a:xfrm rot="13172204">
                  <a:off x="8176685" y="2542276"/>
                  <a:ext cx="540875"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318" name="Group 317"/>
            <p:cNvGrpSpPr/>
            <p:nvPr/>
          </p:nvGrpSpPr>
          <p:grpSpPr>
            <a:xfrm>
              <a:off x="4834923" y="2004901"/>
              <a:ext cx="4685365" cy="655730"/>
              <a:chOff x="4032195" y="2462860"/>
              <a:chExt cx="4685365" cy="655730"/>
            </a:xfrm>
          </p:grpSpPr>
          <p:sp>
            <p:nvSpPr>
              <p:cNvPr id="319" name="Arc 318"/>
              <p:cNvSpPr/>
              <p:nvPr/>
            </p:nvSpPr>
            <p:spPr>
              <a:xfrm rot="13172204">
                <a:off x="6023752" y="2504058"/>
                <a:ext cx="540875"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20" name="Group 319"/>
              <p:cNvGrpSpPr/>
              <p:nvPr/>
            </p:nvGrpSpPr>
            <p:grpSpPr>
              <a:xfrm>
                <a:off x="4032195" y="2462860"/>
                <a:ext cx="4685365" cy="655730"/>
                <a:chOff x="4032195" y="2480742"/>
                <a:chExt cx="4685365" cy="655730"/>
              </a:xfrm>
            </p:grpSpPr>
            <p:grpSp>
              <p:nvGrpSpPr>
                <p:cNvPr id="321" name="Group 320"/>
                <p:cNvGrpSpPr/>
                <p:nvPr/>
              </p:nvGrpSpPr>
              <p:grpSpPr>
                <a:xfrm>
                  <a:off x="4032195" y="2480742"/>
                  <a:ext cx="4260030" cy="612385"/>
                  <a:chOff x="6476796" y="2458820"/>
                  <a:chExt cx="4132734" cy="612385"/>
                </a:xfrm>
              </p:grpSpPr>
              <p:cxnSp>
                <p:nvCxnSpPr>
                  <p:cNvPr id="331" name="Straight Connector 330"/>
                  <p:cNvCxnSpPr/>
                  <p:nvPr/>
                </p:nvCxnSpPr>
                <p:spPr>
                  <a:xfrm flipH="1" flipV="1">
                    <a:off x="6476796" y="2613934"/>
                    <a:ext cx="4132734" cy="782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flipH="1" flipV="1">
                    <a:off x="6523725" y="2966756"/>
                    <a:ext cx="4085805" cy="184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3" name="Arc 332"/>
                  <p:cNvSpPr/>
                  <p:nvPr/>
                </p:nvSpPr>
                <p:spPr>
                  <a:xfrm rot="13172204">
                    <a:off x="8190157" y="2477009"/>
                    <a:ext cx="524713"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4" name="Arc 333"/>
                  <p:cNvSpPr/>
                  <p:nvPr/>
                </p:nvSpPr>
                <p:spPr>
                  <a:xfrm rot="13172204">
                    <a:off x="7940593" y="2469119"/>
                    <a:ext cx="524713"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5" name="Arc 334"/>
                  <p:cNvSpPr/>
                  <p:nvPr/>
                </p:nvSpPr>
                <p:spPr>
                  <a:xfrm rot="13172204">
                    <a:off x="7695962" y="2468384"/>
                    <a:ext cx="524713"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6" name="Arc 335"/>
                  <p:cNvSpPr/>
                  <p:nvPr/>
                </p:nvSpPr>
                <p:spPr>
                  <a:xfrm rot="13172204">
                    <a:off x="7462596" y="2468077"/>
                    <a:ext cx="524713"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7" name="Arc 336"/>
                  <p:cNvSpPr/>
                  <p:nvPr/>
                </p:nvSpPr>
                <p:spPr>
                  <a:xfrm rot="13172204">
                    <a:off x="7239066" y="2468191"/>
                    <a:ext cx="524713"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8" name="Arc 337"/>
                  <p:cNvSpPr/>
                  <p:nvPr/>
                </p:nvSpPr>
                <p:spPr>
                  <a:xfrm rot="13172204">
                    <a:off x="6989503" y="2468270"/>
                    <a:ext cx="524713"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9" name="Arc 338"/>
                  <p:cNvSpPr/>
                  <p:nvPr/>
                </p:nvSpPr>
                <p:spPr>
                  <a:xfrm rot="13172204">
                    <a:off x="6772218" y="2468270"/>
                    <a:ext cx="524713"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0" name="Arc 339"/>
                  <p:cNvSpPr/>
                  <p:nvPr/>
                </p:nvSpPr>
                <p:spPr>
                  <a:xfrm rot="13172204">
                    <a:off x="6580477" y="2458820"/>
                    <a:ext cx="524713"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22" name="Arc 321"/>
                <p:cNvSpPr/>
                <p:nvPr/>
              </p:nvSpPr>
              <p:spPr>
                <a:xfrm rot="13172204">
                  <a:off x="6288914" y="2522996"/>
                  <a:ext cx="540875"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3" name="Arc 322"/>
                <p:cNvSpPr/>
                <p:nvPr/>
              </p:nvSpPr>
              <p:spPr>
                <a:xfrm rot="13172204">
                  <a:off x="6552957" y="2513528"/>
                  <a:ext cx="540875"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4" name="Arc 323"/>
                <p:cNvSpPr/>
                <p:nvPr/>
              </p:nvSpPr>
              <p:spPr>
                <a:xfrm rot="13172204">
                  <a:off x="6772909" y="2504059"/>
                  <a:ext cx="540875"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5" name="Arc 324"/>
                <p:cNvSpPr/>
                <p:nvPr/>
              </p:nvSpPr>
              <p:spPr>
                <a:xfrm rot="13172204">
                  <a:off x="7034914" y="2528373"/>
                  <a:ext cx="540875"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6" name="Arc 325"/>
                <p:cNvSpPr/>
                <p:nvPr/>
              </p:nvSpPr>
              <p:spPr>
                <a:xfrm rot="13172204">
                  <a:off x="7253611" y="2528373"/>
                  <a:ext cx="540875"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7" name="Arc 326"/>
                <p:cNvSpPr/>
                <p:nvPr/>
              </p:nvSpPr>
              <p:spPr>
                <a:xfrm rot="13172204">
                  <a:off x="7483357" y="2536664"/>
                  <a:ext cx="540875"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8" name="Arc 327"/>
                <p:cNvSpPr/>
                <p:nvPr/>
              </p:nvSpPr>
              <p:spPr>
                <a:xfrm rot="13172204">
                  <a:off x="7703481" y="2530344"/>
                  <a:ext cx="540875"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9" name="Arc 328"/>
                <p:cNvSpPr/>
                <p:nvPr/>
              </p:nvSpPr>
              <p:spPr>
                <a:xfrm rot="13172204">
                  <a:off x="7941043" y="2536767"/>
                  <a:ext cx="540875"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0" name="Arc 329"/>
                <p:cNvSpPr/>
                <p:nvPr/>
              </p:nvSpPr>
              <p:spPr>
                <a:xfrm rot="13172204">
                  <a:off x="8176685" y="2542276"/>
                  <a:ext cx="540875"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graphicFrame>
        <p:nvGraphicFramePr>
          <p:cNvPr id="8" name="Content Placeholder 6"/>
          <p:cNvGraphicFramePr>
            <a:graphicFrameLocks/>
          </p:cNvGraphicFramePr>
          <p:nvPr>
            <p:extLst/>
          </p:nvPr>
        </p:nvGraphicFramePr>
        <p:xfrm>
          <a:off x="1621466" y="5964866"/>
          <a:ext cx="9430311" cy="97819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3" name="Rectangle 22"/>
          <p:cNvSpPr/>
          <p:nvPr/>
        </p:nvSpPr>
        <p:spPr>
          <a:xfrm>
            <a:off x="0" y="5413636"/>
            <a:ext cx="12192000" cy="14486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82754" y="-237744"/>
            <a:ext cx="9826492" cy="1325563"/>
          </a:xfrm>
        </p:spPr>
        <p:txBody>
          <a:bodyPr/>
          <a:lstStyle/>
          <a:p>
            <a:r>
              <a:rPr lang="en-US" dirty="0" smtClean="0"/>
              <a:t>Concept of Operations</a:t>
            </a:r>
            <a:endParaRPr lang="en-US" dirty="0"/>
          </a:p>
        </p:txBody>
      </p:sp>
      <p:sp>
        <p:nvSpPr>
          <p:cNvPr id="5" name="Slide Number Placeholder 4"/>
          <p:cNvSpPr>
            <a:spLocks noGrp="1"/>
          </p:cNvSpPr>
          <p:nvPr>
            <p:ph type="sldNum" sz="quarter" idx="12"/>
          </p:nvPr>
        </p:nvSpPr>
        <p:spPr>
          <a:xfrm>
            <a:off x="9525000" y="6313967"/>
            <a:ext cx="2400945" cy="365125"/>
          </a:xfrm>
        </p:spPr>
        <p:txBody>
          <a:bodyPr/>
          <a:lstStyle/>
          <a:p>
            <a:fld id="{D99BB9F6-CD38-42FF-8367-3396AECB40AF}" type="slidenum">
              <a:rPr lang="en-US" smtClean="0"/>
              <a:t>8</a:t>
            </a:fld>
            <a:endParaRPr lang="en-US" dirty="0"/>
          </a:p>
        </p:txBody>
      </p:sp>
      <p:sp>
        <p:nvSpPr>
          <p:cNvPr id="6" name="Date Placeholder 5"/>
          <p:cNvSpPr>
            <a:spLocks noGrp="1"/>
          </p:cNvSpPr>
          <p:nvPr>
            <p:ph type="dt" sz="half" idx="10"/>
          </p:nvPr>
        </p:nvSpPr>
        <p:spPr>
          <a:xfrm>
            <a:off x="121798" y="6371523"/>
            <a:ext cx="2396346" cy="365125"/>
          </a:xfrm>
        </p:spPr>
        <p:txBody>
          <a:bodyPr/>
          <a:lstStyle/>
          <a:p>
            <a:fld id="{1A4FD75E-EDE5-4965-A548-FD3C9EE69DDF}" type="datetime4">
              <a:rPr lang="en-US" smtClean="0"/>
              <a:t>October 13, 2014</a:t>
            </a:fld>
            <a:endParaRPr lang="en-US" dirty="0"/>
          </a:p>
        </p:txBody>
      </p:sp>
      <p:cxnSp>
        <p:nvCxnSpPr>
          <p:cNvPr id="4" name="Straight Connector 3"/>
          <p:cNvCxnSpPr/>
          <p:nvPr/>
        </p:nvCxnSpPr>
        <p:spPr>
          <a:xfrm>
            <a:off x="-15475" y="892478"/>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45317" y="5407316"/>
            <a:ext cx="1840708" cy="1459671"/>
            <a:chOff x="-35339" y="3475021"/>
            <a:chExt cx="1840708" cy="1459671"/>
          </a:xfrm>
        </p:grpSpPr>
        <p:grpSp>
          <p:nvGrpSpPr>
            <p:cNvPr id="24" name="Group 23"/>
            <p:cNvGrpSpPr/>
            <p:nvPr/>
          </p:nvGrpSpPr>
          <p:grpSpPr>
            <a:xfrm>
              <a:off x="0" y="3475021"/>
              <a:ext cx="1762320" cy="1459671"/>
              <a:chOff x="0" y="5409399"/>
              <a:chExt cx="1849386" cy="1459671"/>
            </a:xfrm>
          </p:grpSpPr>
          <p:sp>
            <p:nvSpPr>
              <p:cNvPr id="7" name="Rectangle 6"/>
              <p:cNvSpPr/>
              <p:nvPr/>
            </p:nvSpPr>
            <p:spPr>
              <a:xfrm>
                <a:off x="1" y="5409399"/>
                <a:ext cx="1849385" cy="1448602"/>
              </a:xfrm>
              <a:prstGeom prst="rect">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0" y="5409399"/>
                <a:ext cx="1849386" cy="336883"/>
              </a:xfrm>
              <a:prstGeom prst="rect">
                <a:avLst/>
              </a:prstGeom>
              <a:solidFill>
                <a:schemeClr val="tx1"/>
              </a:solidFill>
            </p:spPr>
            <p:txBody>
              <a:bodyPr wrap="square" rtlCol="0">
                <a:spAutoFit/>
              </a:bodyPr>
              <a:lstStyle/>
              <a:p>
                <a:pPr algn="ctr"/>
                <a:r>
                  <a:rPr lang="en-US" sz="1600" dirty="0" smtClean="0">
                    <a:solidFill>
                      <a:schemeClr val="bg2"/>
                    </a:solidFill>
                  </a:rPr>
                  <a:t>Setup</a:t>
                </a:r>
                <a:endParaRPr lang="en-US" sz="1600" dirty="0">
                  <a:solidFill>
                    <a:schemeClr val="bg2"/>
                  </a:solidFill>
                </a:endParaRPr>
              </a:p>
            </p:txBody>
          </p:sp>
          <p:sp>
            <p:nvSpPr>
              <p:cNvPr id="22" name="TextBox 21"/>
              <p:cNvSpPr txBox="1"/>
              <p:nvPr/>
            </p:nvSpPr>
            <p:spPr>
              <a:xfrm>
                <a:off x="0" y="6530516"/>
                <a:ext cx="1849386" cy="338554"/>
              </a:xfrm>
              <a:prstGeom prst="rect">
                <a:avLst/>
              </a:prstGeom>
              <a:solidFill>
                <a:schemeClr val="tx1"/>
              </a:solidFill>
            </p:spPr>
            <p:txBody>
              <a:bodyPr wrap="square" rtlCol="0">
                <a:spAutoFit/>
              </a:bodyPr>
              <a:lstStyle/>
              <a:p>
                <a:pPr algn="ctr"/>
                <a:r>
                  <a:rPr lang="en-US" sz="1600" dirty="0" smtClean="0">
                    <a:solidFill>
                      <a:schemeClr val="bg2"/>
                    </a:solidFill>
                  </a:rPr>
                  <a:t>4 hours</a:t>
                </a:r>
                <a:endParaRPr lang="en-US" sz="1600" dirty="0">
                  <a:solidFill>
                    <a:schemeClr val="bg2"/>
                  </a:solidFill>
                </a:endParaRPr>
              </a:p>
            </p:txBody>
          </p:sp>
        </p:grpSp>
        <p:sp>
          <p:nvSpPr>
            <p:cNvPr id="70" name="TextBox 69"/>
            <p:cNvSpPr txBox="1"/>
            <p:nvPr/>
          </p:nvSpPr>
          <p:spPr>
            <a:xfrm>
              <a:off x="-35339" y="3885871"/>
              <a:ext cx="1840708" cy="646331"/>
            </a:xfrm>
            <a:prstGeom prst="rect">
              <a:avLst/>
            </a:prstGeom>
            <a:noFill/>
          </p:spPr>
          <p:txBody>
            <a:bodyPr wrap="square" rtlCol="0">
              <a:spAutoFit/>
            </a:bodyPr>
            <a:lstStyle/>
            <a:p>
              <a:pPr algn="ctr"/>
              <a:r>
                <a:rPr lang="en-US" dirty="0" smtClean="0"/>
                <a:t>Insert STATIS, De-pressurize TVAC</a:t>
              </a:r>
              <a:endParaRPr lang="en-US" dirty="0"/>
            </a:p>
          </p:txBody>
        </p:sp>
      </p:grpSp>
      <p:grpSp>
        <p:nvGrpSpPr>
          <p:cNvPr id="15" name="Group 14"/>
          <p:cNvGrpSpPr/>
          <p:nvPr/>
        </p:nvGrpSpPr>
        <p:grpSpPr>
          <a:xfrm>
            <a:off x="10497141" y="5402301"/>
            <a:ext cx="1762320" cy="1459671"/>
            <a:chOff x="9944013" y="3664633"/>
            <a:chExt cx="1762320" cy="1459671"/>
          </a:xfrm>
        </p:grpSpPr>
        <p:grpSp>
          <p:nvGrpSpPr>
            <p:cNvPr id="65" name="Group 64"/>
            <p:cNvGrpSpPr/>
            <p:nvPr/>
          </p:nvGrpSpPr>
          <p:grpSpPr>
            <a:xfrm>
              <a:off x="10016131" y="3664633"/>
              <a:ext cx="1618085" cy="1459671"/>
              <a:chOff x="0" y="5409399"/>
              <a:chExt cx="1849386" cy="1459671"/>
            </a:xfrm>
          </p:grpSpPr>
          <p:sp>
            <p:nvSpPr>
              <p:cNvPr id="66" name="Rectangle 65"/>
              <p:cNvSpPr/>
              <p:nvPr/>
            </p:nvSpPr>
            <p:spPr>
              <a:xfrm>
                <a:off x="1" y="5409399"/>
                <a:ext cx="1849385" cy="1448602"/>
              </a:xfrm>
              <a:prstGeom prst="rect">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0" y="5409399"/>
                <a:ext cx="1849386" cy="336883"/>
              </a:xfrm>
              <a:prstGeom prst="rect">
                <a:avLst/>
              </a:prstGeom>
              <a:solidFill>
                <a:schemeClr val="tx1"/>
              </a:solidFill>
            </p:spPr>
            <p:txBody>
              <a:bodyPr wrap="square" rtlCol="0">
                <a:spAutoFit/>
              </a:bodyPr>
              <a:lstStyle/>
              <a:p>
                <a:pPr algn="ctr"/>
                <a:r>
                  <a:rPr lang="en-US" sz="1600" dirty="0" smtClean="0">
                    <a:solidFill>
                      <a:schemeClr val="bg2"/>
                    </a:solidFill>
                  </a:rPr>
                  <a:t>Takedown</a:t>
                </a:r>
                <a:endParaRPr lang="en-US" sz="1600" dirty="0">
                  <a:solidFill>
                    <a:schemeClr val="bg2"/>
                  </a:solidFill>
                </a:endParaRPr>
              </a:p>
            </p:txBody>
          </p:sp>
          <p:sp>
            <p:nvSpPr>
              <p:cNvPr id="68" name="TextBox 67"/>
              <p:cNvSpPr txBox="1"/>
              <p:nvPr/>
            </p:nvSpPr>
            <p:spPr>
              <a:xfrm>
                <a:off x="0" y="6530516"/>
                <a:ext cx="1849386" cy="338554"/>
              </a:xfrm>
              <a:prstGeom prst="rect">
                <a:avLst/>
              </a:prstGeom>
              <a:solidFill>
                <a:schemeClr val="tx1"/>
              </a:solidFill>
            </p:spPr>
            <p:txBody>
              <a:bodyPr wrap="square" rtlCol="0">
                <a:spAutoFit/>
              </a:bodyPr>
              <a:lstStyle/>
              <a:p>
                <a:pPr algn="ctr"/>
                <a:r>
                  <a:rPr lang="en-US" sz="1600" dirty="0">
                    <a:solidFill>
                      <a:schemeClr val="bg2"/>
                    </a:solidFill>
                  </a:rPr>
                  <a:t>1</a:t>
                </a:r>
                <a:r>
                  <a:rPr lang="en-US" sz="1600" dirty="0" smtClean="0">
                    <a:solidFill>
                      <a:schemeClr val="bg2"/>
                    </a:solidFill>
                  </a:rPr>
                  <a:t> hour</a:t>
                </a:r>
                <a:endParaRPr lang="en-US" sz="1600" dirty="0">
                  <a:solidFill>
                    <a:schemeClr val="bg2"/>
                  </a:solidFill>
                </a:endParaRPr>
              </a:p>
            </p:txBody>
          </p:sp>
        </p:grpSp>
        <p:sp>
          <p:nvSpPr>
            <p:cNvPr id="71" name="TextBox 70"/>
            <p:cNvSpPr txBox="1"/>
            <p:nvPr/>
          </p:nvSpPr>
          <p:spPr>
            <a:xfrm>
              <a:off x="9944013" y="3944490"/>
              <a:ext cx="1762320" cy="923330"/>
            </a:xfrm>
            <a:prstGeom prst="rect">
              <a:avLst/>
            </a:prstGeom>
            <a:noFill/>
          </p:spPr>
          <p:txBody>
            <a:bodyPr wrap="square" rtlCol="0">
              <a:spAutoFit/>
            </a:bodyPr>
            <a:lstStyle/>
            <a:p>
              <a:pPr algn="ctr"/>
              <a:r>
                <a:rPr lang="en-US" dirty="0" smtClean="0"/>
                <a:t>Remove STATIS, Re-Pressurize TVAC</a:t>
              </a:r>
              <a:endParaRPr lang="en-US" dirty="0"/>
            </a:p>
          </p:txBody>
        </p:sp>
      </p:grpSp>
      <p:sp>
        <p:nvSpPr>
          <p:cNvPr id="74" name="TextBox 73"/>
          <p:cNvSpPr txBox="1"/>
          <p:nvPr/>
        </p:nvSpPr>
        <p:spPr>
          <a:xfrm>
            <a:off x="1867510" y="5790945"/>
            <a:ext cx="1483398" cy="646331"/>
          </a:xfrm>
          <a:prstGeom prst="rect">
            <a:avLst/>
          </a:prstGeom>
          <a:noFill/>
        </p:spPr>
        <p:txBody>
          <a:bodyPr wrap="square" rtlCol="0">
            <a:spAutoFit/>
          </a:bodyPr>
          <a:lstStyle/>
          <a:p>
            <a:pPr algn="ctr"/>
            <a:r>
              <a:rPr lang="en-US" dirty="0" smtClean="0"/>
              <a:t>Adjust Temperature</a:t>
            </a:r>
            <a:endParaRPr lang="en-US" dirty="0"/>
          </a:p>
        </p:txBody>
      </p:sp>
      <p:sp>
        <p:nvSpPr>
          <p:cNvPr id="75" name="TextBox 74"/>
          <p:cNvSpPr txBox="1"/>
          <p:nvPr/>
        </p:nvSpPr>
        <p:spPr>
          <a:xfrm>
            <a:off x="3166855" y="5814770"/>
            <a:ext cx="1483398" cy="646331"/>
          </a:xfrm>
          <a:prstGeom prst="rect">
            <a:avLst/>
          </a:prstGeom>
          <a:noFill/>
        </p:spPr>
        <p:txBody>
          <a:bodyPr wrap="square" rtlCol="0">
            <a:spAutoFit/>
          </a:bodyPr>
          <a:lstStyle/>
          <a:p>
            <a:pPr algn="ctr"/>
            <a:r>
              <a:rPr lang="en-US" dirty="0" smtClean="0"/>
              <a:t>Data Collection</a:t>
            </a:r>
            <a:endParaRPr lang="en-US" dirty="0"/>
          </a:p>
        </p:txBody>
      </p:sp>
      <p:sp>
        <p:nvSpPr>
          <p:cNvPr id="76" name="TextBox 75"/>
          <p:cNvSpPr txBox="1"/>
          <p:nvPr/>
        </p:nvSpPr>
        <p:spPr>
          <a:xfrm>
            <a:off x="4622971" y="5678050"/>
            <a:ext cx="1540051" cy="923330"/>
          </a:xfrm>
          <a:prstGeom prst="rect">
            <a:avLst/>
          </a:prstGeom>
          <a:noFill/>
        </p:spPr>
        <p:txBody>
          <a:bodyPr wrap="square" rtlCol="0">
            <a:spAutoFit/>
          </a:bodyPr>
          <a:lstStyle/>
          <a:p>
            <a:pPr algn="ctr"/>
            <a:r>
              <a:rPr lang="en-US" dirty="0" smtClean="0"/>
              <a:t>Rotate through each Target</a:t>
            </a:r>
            <a:endParaRPr lang="en-US" dirty="0"/>
          </a:p>
        </p:txBody>
      </p:sp>
      <p:sp>
        <p:nvSpPr>
          <p:cNvPr id="77" name="TextBox 76"/>
          <p:cNvSpPr txBox="1"/>
          <p:nvPr/>
        </p:nvSpPr>
        <p:spPr>
          <a:xfrm>
            <a:off x="6080525" y="5814770"/>
            <a:ext cx="1483398" cy="646331"/>
          </a:xfrm>
          <a:prstGeom prst="rect">
            <a:avLst/>
          </a:prstGeom>
          <a:noFill/>
        </p:spPr>
        <p:txBody>
          <a:bodyPr wrap="square" rtlCol="0">
            <a:spAutoFit/>
          </a:bodyPr>
          <a:lstStyle/>
          <a:p>
            <a:pPr algn="ctr"/>
            <a:r>
              <a:rPr lang="en-US" dirty="0" smtClean="0"/>
              <a:t>Data Collection</a:t>
            </a:r>
            <a:endParaRPr lang="en-US" dirty="0"/>
          </a:p>
        </p:txBody>
      </p:sp>
      <p:sp>
        <p:nvSpPr>
          <p:cNvPr id="78" name="TextBox 77"/>
          <p:cNvSpPr txBox="1"/>
          <p:nvPr/>
        </p:nvSpPr>
        <p:spPr>
          <a:xfrm>
            <a:off x="9018401" y="5793928"/>
            <a:ext cx="1483398" cy="646331"/>
          </a:xfrm>
          <a:prstGeom prst="rect">
            <a:avLst/>
          </a:prstGeom>
          <a:noFill/>
        </p:spPr>
        <p:txBody>
          <a:bodyPr wrap="square" rtlCol="0">
            <a:spAutoFit/>
          </a:bodyPr>
          <a:lstStyle/>
          <a:p>
            <a:pPr algn="ctr"/>
            <a:r>
              <a:rPr lang="en-US" dirty="0" smtClean="0"/>
              <a:t>Data Collection</a:t>
            </a:r>
            <a:endParaRPr lang="en-US" dirty="0"/>
          </a:p>
        </p:txBody>
      </p:sp>
      <p:sp>
        <p:nvSpPr>
          <p:cNvPr id="79" name="TextBox 78"/>
          <p:cNvSpPr txBox="1"/>
          <p:nvPr/>
        </p:nvSpPr>
        <p:spPr>
          <a:xfrm>
            <a:off x="7549994" y="5808451"/>
            <a:ext cx="1483398" cy="646331"/>
          </a:xfrm>
          <a:prstGeom prst="rect">
            <a:avLst/>
          </a:prstGeom>
          <a:noFill/>
        </p:spPr>
        <p:txBody>
          <a:bodyPr wrap="square" rtlCol="0">
            <a:spAutoFit/>
          </a:bodyPr>
          <a:lstStyle/>
          <a:p>
            <a:pPr algn="ctr"/>
            <a:r>
              <a:rPr lang="en-US" dirty="0" smtClean="0"/>
              <a:t>Adjust Distance</a:t>
            </a:r>
            <a:endParaRPr lang="en-US" dirty="0"/>
          </a:p>
        </p:txBody>
      </p:sp>
      <p:grpSp>
        <p:nvGrpSpPr>
          <p:cNvPr id="26" name="Group 25"/>
          <p:cNvGrpSpPr/>
          <p:nvPr/>
        </p:nvGrpSpPr>
        <p:grpSpPr>
          <a:xfrm>
            <a:off x="1762319" y="5385723"/>
            <a:ext cx="8812260" cy="1481758"/>
            <a:chOff x="1689870" y="2232865"/>
            <a:chExt cx="8812260" cy="1481758"/>
          </a:xfrm>
        </p:grpSpPr>
        <p:cxnSp>
          <p:nvCxnSpPr>
            <p:cNvPr id="81" name="Straight Connector 80"/>
            <p:cNvCxnSpPr/>
            <p:nvPr/>
          </p:nvCxnSpPr>
          <p:spPr>
            <a:xfrm flipV="1">
              <a:off x="6008106" y="2312897"/>
              <a:ext cx="14279" cy="11779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689870" y="2232865"/>
              <a:ext cx="8812260" cy="1481758"/>
              <a:chOff x="1719289" y="1203735"/>
              <a:chExt cx="8812260" cy="1481758"/>
            </a:xfrm>
          </p:grpSpPr>
          <p:sp>
            <p:nvSpPr>
              <p:cNvPr id="72" name="TextBox 71"/>
              <p:cNvSpPr txBox="1"/>
              <p:nvPr/>
            </p:nvSpPr>
            <p:spPr>
              <a:xfrm>
                <a:off x="1719289" y="2346939"/>
                <a:ext cx="8812260" cy="338554"/>
              </a:xfrm>
              <a:prstGeom prst="rect">
                <a:avLst/>
              </a:prstGeom>
              <a:solidFill>
                <a:schemeClr val="tx1"/>
              </a:solidFill>
            </p:spPr>
            <p:txBody>
              <a:bodyPr wrap="square" rtlCol="0">
                <a:spAutoFit/>
              </a:bodyPr>
              <a:lstStyle/>
              <a:p>
                <a:pPr algn="ctr"/>
                <a:r>
                  <a:rPr lang="en-US" sz="1600" dirty="0" smtClean="0">
                    <a:solidFill>
                      <a:schemeClr val="bg2"/>
                    </a:solidFill>
                  </a:rPr>
                  <a:t>7 hours for all cycles</a:t>
                </a:r>
                <a:endParaRPr lang="en-US" sz="1600" dirty="0">
                  <a:solidFill>
                    <a:schemeClr val="bg2"/>
                  </a:solidFill>
                </a:endParaRPr>
              </a:p>
            </p:txBody>
          </p:sp>
          <p:sp>
            <p:nvSpPr>
              <p:cNvPr id="73" name="TextBox 72"/>
              <p:cNvSpPr txBox="1"/>
              <p:nvPr/>
            </p:nvSpPr>
            <p:spPr>
              <a:xfrm>
                <a:off x="1719289" y="1217959"/>
                <a:ext cx="8812260" cy="338554"/>
              </a:xfrm>
              <a:prstGeom prst="rect">
                <a:avLst/>
              </a:prstGeom>
              <a:solidFill>
                <a:schemeClr val="tx1"/>
              </a:solidFill>
            </p:spPr>
            <p:txBody>
              <a:bodyPr wrap="square" rtlCol="0">
                <a:spAutoFit/>
              </a:bodyPr>
              <a:lstStyle/>
              <a:p>
                <a:pPr algn="ctr"/>
                <a:r>
                  <a:rPr lang="en-US" sz="1600" dirty="0" smtClean="0">
                    <a:solidFill>
                      <a:schemeClr val="bg2"/>
                    </a:solidFill>
                  </a:rPr>
                  <a:t>TEST CYCLE – Conduct Tests According to Data Collection Cycle</a:t>
                </a:r>
                <a:endParaRPr lang="en-US" sz="1600" dirty="0">
                  <a:solidFill>
                    <a:schemeClr val="bg2"/>
                  </a:solidFill>
                </a:endParaRPr>
              </a:p>
            </p:txBody>
          </p:sp>
          <p:sp>
            <p:nvSpPr>
              <p:cNvPr id="12" name="Rectangle 11"/>
              <p:cNvSpPr/>
              <p:nvPr/>
            </p:nvSpPr>
            <p:spPr>
              <a:xfrm>
                <a:off x="1719289" y="1203735"/>
                <a:ext cx="8812260" cy="1459669"/>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9" name="Straight Connector 18"/>
            <p:cNvCxnSpPr/>
            <p:nvPr/>
          </p:nvCxnSpPr>
          <p:spPr>
            <a:xfrm flipV="1">
              <a:off x="3133222" y="2361023"/>
              <a:ext cx="14279" cy="11779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4590853" y="2247211"/>
              <a:ext cx="14279" cy="11779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7506114" y="2300997"/>
              <a:ext cx="14279" cy="11779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9004122" y="2304605"/>
              <a:ext cx="14279" cy="11779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2" name="Rectangle 271"/>
          <p:cNvSpPr/>
          <p:nvPr/>
        </p:nvSpPr>
        <p:spPr>
          <a:xfrm>
            <a:off x="2868779" y="1768442"/>
            <a:ext cx="48921" cy="46322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4" name="Group 233"/>
          <p:cNvGrpSpPr/>
          <p:nvPr/>
        </p:nvGrpSpPr>
        <p:grpSpPr>
          <a:xfrm>
            <a:off x="3537123" y="1621935"/>
            <a:ext cx="473718" cy="366598"/>
            <a:chOff x="5045802" y="1950869"/>
            <a:chExt cx="630130" cy="628944"/>
          </a:xfrm>
        </p:grpSpPr>
        <p:cxnSp>
          <p:nvCxnSpPr>
            <p:cNvPr id="20" name="Straight Connector 19"/>
            <p:cNvCxnSpPr/>
            <p:nvPr/>
          </p:nvCxnSpPr>
          <p:spPr>
            <a:xfrm flipV="1">
              <a:off x="5045802" y="1950869"/>
              <a:ext cx="630130" cy="62894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5045802" y="2265341"/>
              <a:ext cx="315065" cy="314472"/>
            </a:xfrm>
            <a:prstGeom prst="line">
              <a:avLst/>
            </a:prstGeom>
            <a:ln w="57150">
              <a:solidFill>
                <a:srgbClr val="4D4D4D"/>
              </a:solidFill>
            </a:ln>
          </p:spPr>
          <p:style>
            <a:lnRef idx="1">
              <a:schemeClr val="accent1"/>
            </a:lnRef>
            <a:fillRef idx="0">
              <a:schemeClr val="accent1"/>
            </a:fillRef>
            <a:effectRef idx="0">
              <a:schemeClr val="accent1"/>
            </a:effectRef>
            <a:fontRef idx="minor">
              <a:schemeClr val="tx1"/>
            </a:fontRef>
          </p:style>
        </p:cxnSp>
      </p:grpSp>
      <p:grpSp>
        <p:nvGrpSpPr>
          <p:cNvPr id="266" name="Group 265"/>
          <p:cNvGrpSpPr/>
          <p:nvPr/>
        </p:nvGrpSpPr>
        <p:grpSpPr>
          <a:xfrm>
            <a:off x="7018547" y="1074941"/>
            <a:ext cx="2373196" cy="1006368"/>
            <a:chOff x="5622256" y="1703442"/>
            <a:chExt cx="3361646" cy="1165307"/>
          </a:xfrm>
        </p:grpSpPr>
        <p:cxnSp>
          <p:nvCxnSpPr>
            <p:cNvPr id="259" name="Curved Connector 258"/>
            <p:cNvCxnSpPr/>
            <p:nvPr/>
          </p:nvCxnSpPr>
          <p:spPr>
            <a:xfrm rot="10800000" flipV="1">
              <a:off x="5622256" y="1976142"/>
              <a:ext cx="1262758" cy="892607"/>
            </a:xfrm>
            <a:prstGeom prst="curvedConnector3">
              <a:avLst>
                <a:gd name="adj1" fmla="val 99057"/>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65" name="TextBox 264"/>
            <p:cNvSpPr txBox="1"/>
            <p:nvPr/>
          </p:nvSpPr>
          <p:spPr>
            <a:xfrm>
              <a:off x="6955726" y="1703442"/>
              <a:ext cx="2028176" cy="962239"/>
            </a:xfrm>
            <a:prstGeom prst="rect">
              <a:avLst/>
            </a:prstGeom>
            <a:noFill/>
          </p:spPr>
          <p:txBody>
            <a:bodyPr wrap="square" rtlCol="0">
              <a:spAutoFit/>
            </a:bodyPr>
            <a:lstStyle/>
            <a:p>
              <a:r>
                <a:rPr lang="en-US" sz="1600" dirty="0" smtClean="0"/>
                <a:t>Simultaneous testing of all 4 sensors</a:t>
              </a:r>
              <a:endParaRPr lang="en-US" sz="1600" dirty="0"/>
            </a:p>
          </p:txBody>
        </p:sp>
      </p:grpSp>
      <p:grpSp>
        <p:nvGrpSpPr>
          <p:cNvPr id="224" name="Group 223"/>
          <p:cNvGrpSpPr/>
          <p:nvPr/>
        </p:nvGrpSpPr>
        <p:grpSpPr>
          <a:xfrm>
            <a:off x="10843010" y="1452684"/>
            <a:ext cx="833974" cy="850949"/>
            <a:chOff x="10762489" y="1447812"/>
            <a:chExt cx="833974" cy="850949"/>
          </a:xfrm>
        </p:grpSpPr>
        <p:sp>
          <p:nvSpPr>
            <p:cNvPr id="30" name="Oval 29"/>
            <p:cNvSpPr/>
            <p:nvPr/>
          </p:nvSpPr>
          <p:spPr>
            <a:xfrm>
              <a:off x="11085673" y="1447812"/>
              <a:ext cx="319723" cy="30927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11275156" y="1726737"/>
              <a:ext cx="321307" cy="303502"/>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11081554" y="1989486"/>
              <a:ext cx="314844" cy="309275"/>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10771583" y="1895078"/>
              <a:ext cx="313357" cy="295044"/>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10762489" y="1564322"/>
              <a:ext cx="312393" cy="30659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6" name="Group 235"/>
          <p:cNvGrpSpPr/>
          <p:nvPr/>
        </p:nvGrpSpPr>
        <p:grpSpPr>
          <a:xfrm>
            <a:off x="4848960" y="1995823"/>
            <a:ext cx="2888858" cy="1725137"/>
            <a:chOff x="4848960" y="1995823"/>
            <a:chExt cx="2888858" cy="1725137"/>
          </a:xfrm>
        </p:grpSpPr>
        <p:grpSp>
          <p:nvGrpSpPr>
            <p:cNvPr id="230" name="Group 229"/>
            <p:cNvGrpSpPr/>
            <p:nvPr/>
          </p:nvGrpSpPr>
          <p:grpSpPr>
            <a:xfrm>
              <a:off x="4848960" y="1995823"/>
              <a:ext cx="2744518" cy="1710376"/>
              <a:chOff x="4848960" y="1995823"/>
              <a:chExt cx="2744518" cy="1710376"/>
            </a:xfrm>
          </p:grpSpPr>
          <p:grpSp>
            <p:nvGrpSpPr>
              <p:cNvPr id="127" name="Group 126"/>
              <p:cNvGrpSpPr/>
              <p:nvPr/>
            </p:nvGrpSpPr>
            <p:grpSpPr>
              <a:xfrm>
                <a:off x="4848960" y="1995823"/>
                <a:ext cx="2714963" cy="1710376"/>
                <a:chOff x="4848960" y="1995823"/>
                <a:chExt cx="2714963" cy="1710376"/>
              </a:xfrm>
            </p:grpSpPr>
            <p:grpSp>
              <p:nvGrpSpPr>
                <p:cNvPr id="201" name="Group 200"/>
                <p:cNvGrpSpPr/>
                <p:nvPr/>
              </p:nvGrpSpPr>
              <p:grpSpPr>
                <a:xfrm>
                  <a:off x="4848960" y="1995823"/>
                  <a:ext cx="2644615" cy="612385"/>
                  <a:chOff x="6465412" y="2458820"/>
                  <a:chExt cx="2644615" cy="612385"/>
                </a:xfrm>
              </p:grpSpPr>
              <p:cxnSp>
                <p:nvCxnSpPr>
                  <p:cNvPr id="202" name="Straight Connector 201"/>
                  <p:cNvCxnSpPr/>
                  <p:nvPr/>
                </p:nvCxnSpPr>
                <p:spPr>
                  <a:xfrm flipH="1" flipV="1">
                    <a:off x="6476794" y="2613933"/>
                    <a:ext cx="2633233" cy="1011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flipH="1">
                    <a:off x="6465412" y="2940944"/>
                    <a:ext cx="2628124" cy="430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4" name="Arc 203"/>
                  <p:cNvSpPr/>
                  <p:nvPr/>
                </p:nvSpPr>
                <p:spPr>
                  <a:xfrm rot="13172204">
                    <a:off x="8190157" y="2477009"/>
                    <a:ext cx="524713"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5" name="Arc 204"/>
                  <p:cNvSpPr/>
                  <p:nvPr/>
                </p:nvSpPr>
                <p:spPr>
                  <a:xfrm rot="13172204">
                    <a:off x="7940593" y="2469119"/>
                    <a:ext cx="524713"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6" name="Arc 205"/>
                  <p:cNvSpPr/>
                  <p:nvPr/>
                </p:nvSpPr>
                <p:spPr>
                  <a:xfrm rot="13172204">
                    <a:off x="7695962" y="2468384"/>
                    <a:ext cx="524713"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7" name="Arc 206"/>
                  <p:cNvSpPr/>
                  <p:nvPr/>
                </p:nvSpPr>
                <p:spPr>
                  <a:xfrm rot="13172204">
                    <a:off x="7462596" y="2468077"/>
                    <a:ext cx="524713"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8" name="Arc 207"/>
                  <p:cNvSpPr/>
                  <p:nvPr/>
                </p:nvSpPr>
                <p:spPr>
                  <a:xfrm rot="13172204">
                    <a:off x="7239066" y="2468191"/>
                    <a:ext cx="524713"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9" name="Arc 208"/>
                  <p:cNvSpPr/>
                  <p:nvPr/>
                </p:nvSpPr>
                <p:spPr>
                  <a:xfrm rot="13172204">
                    <a:off x="6989503" y="2468270"/>
                    <a:ext cx="524713"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0" name="Arc 209"/>
                  <p:cNvSpPr/>
                  <p:nvPr/>
                </p:nvSpPr>
                <p:spPr>
                  <a:xfrm rot="13172204">
                    <a:off x="6772218" y="2468270"/>
                    <a:ext cx="524713"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1" name="Arc 210"/>
                  <p:cNvSpPr/>
                  <p:nvPr/>
                </p:nvSpPr>
                <p:spPr>
                  <a:xfrm rot="13172204">
                    <a:off x="6580477" y="2458820"/>
                    <a:ext cx="524713"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16" name="Group 215"/>
                <p:cNvGrpSpPr/>
                <p:nvPr/>
              </p:nvGrpSpPr>
              <p:grpSpPr>
                <a:xfrm>
                  <a:off x="4867811" y="3093814"/>
                  <a:ext cx="2696112" cy="612385"/>
                  <a:chOff x="6465412" y="2458820"/>
                  <a:chExt cx="2696112" cy="612385"/>
                </a:xfrm>
              </p:grpSpPr>
              <p:cxnSp>
                <p:nvCxnSpPr>
                  <p:cNvPr id="217" name="Straight Connector 216"/>
                  <p:cNvCxnSpPr/>
                  <p:nvPr/>
                </p:nvCxnSpPr>
                <p:spPr>
                  <a:xfrm flipH="1" flipV="1">
                    <a:off x="6476794" y="2613933"/>
                    <a:ext cx="2684730" cy="465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flipH="1">
                    <a:off x="6465412" y="2950801"/>
                    <a:ext cx="2606993" cy="3316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9" name="Arc 218"/>
                  <p:cNvSpPr/>
                  <p:nvPr/>
                </p:nvSpPr>
                <p:spPr>
                  <a:xfrm rot="13172204">
                    <a:off x="8190157" y="2477009"/>
                    <a:ext cx="524713"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0" name="Arc 219"/>
                  <p:cNvSpPr/>
                  <p:nvPr/>
                </p:nvSpPr>
                <p:spPr>
                  <a:xfrm rot="13172204">
                    <a:off x="7940593" y="2469119"/>
                    <a:ext cx="524713"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1" name="Arc 220"/>
                  <p:cNvSpPr/>
                  <p:nvPr/>
                </p:nvSpPr>
                <p:spPr>
                  <a:xfrm rot="13172204">
                    <a:off x="7695962" y="2468384"/>
                    <a:ext cx="524713"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2" name="Arc 221"/>
                  <p:cNvSpPr/>
                  <p:nvPr/>
                </p:nvSpPr>
                <p:spPr>
                  <a:xfrm rot="13172204">
                    <a:off x="7462596" y="2468077"/>
                    <a:ext cx="524713"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3" name="Arc 222"/>
                  <p:cNvSpPr/>
                  <p:nvPr/>
                </p:nvSpPr>
                <p:spPr>
                  <a:xfrm rot="13172204">
                    <a:off x="7239066" y="2468191"/>
                    <a:ext cx="524713"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8" name="Arc 287"/>
                  <p:cNvSpPr/>
                  <p:nvPr/>
                </p:nvSpPr>
                <p:spPr>
                  <a:xfrm rot="13172204">
                    <a:off x="6989503" y="2468270"/>
                    <a:ext cx="524713"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9" name="Arc 288"/>
                  <p:cNvSpPr/>
                  <p:nvPr/>
                </p:nvSpPr>
                <p:spPr>
                  <a:xfrm rot="13172204">
                    <a:off x="6772218" y="2468270"/>
                    <a:ext cx="524713"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0" name="Arc 289"/>
                  <p:cNvSpPr/>
                  <p:nvPr/>
                </p:nvSpPr>
                <p:spPr>
                  <a:xfrm rot="13172204">
                    <a:off x="6580477" y="2458820"/>
                    <a:ext cx="524713"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161" name="Arc 160"/>
              <p:cNvSpPr/>
              <p:nvPr/>
            </p:nvSpPr>
            <p:spPr>
              <a:xfrm rot="13172204">
                <a:off x="6800024" y="2017766"/>
                <a:ext cx="524713"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2" name="Arc 161"/>
              <p:cNvSpPr/>
              <p:nvPr/>
            </p:nvSpPr>
            <p:spPr>
              <a:xfrm rot="13172204">
                <a:off x="7068765" y="2005525"/>
                <a:ext cx="524713"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65" name="Arc 164"/>
            <p:cNvSpPr/>
            <p:nvPr/>
          </p:nvSpPr>
          <p:spPr>
            <a:xfrm rot="13172204">
              <a:off x="6806698" y="3125727"/>
              <a:ext cx="524713"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6" name="Arc 165"/>
            <p:cNvSpPr/>
            <p:nvPr/>
          </p:nvSpPr>
          <p:spPr>
            <a:xfrm rot="13172204">
              <a:off x="7020544" y="3126764"/>
              <a:ext cx="524713"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7" name="Arc 166"/>
            <p:cNvSpPr/>
            <p:nvPr/>
          </p:nvSpPr>
          <p:spPr>
            <a:xfrm rot="13172204">
              <a:off x="7213105" y="3114379"/>
              <a:ext cx="524713" cy="594196"/>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47" name="Arc 246"/>
          <p:cNvSpPr/>
          <p:nvPr/>
        </p:nvSpPr>
        <p:spPr>
          <a:xfrm>
            <a:off x="10959195" y="1285310"/>
            <a:ext cx="914400" cy="914400"/>
          </a:xfrm>
          <a:prstGeom prst="arc">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3" name="Picture 12"/>
          <p:cNvPicPr>
            <a:picLocks noChangeAspect="1"/>
          </p:cNvPicPr>
          <p:nvPr/>
        </p:nvPicPr>
        <p:blipFill rotWithShape="1">
          <a:blip r:embed="rId13">
            <a:extLst>
              <a:ext uri="{28A0092B-C50C-407E-A947-70E740481C1C}">
                <a14:useLocalDpi xmlns:a14="http://schemas.microsoft.com/office/drawing/2010/main" val="0"/>
              </a:ext>
            </a:extLst>
          </a:blip>
          <a:srcRect l="19950" t="42585" r="18625" b="38450"/>
          <a:stretch/>
        </p:blipFill>
        <p:spPr>
          <a:xfrm>
            <a:off x="4070007" y="4326435"/>
            <a:ext cx="5998094" cy="849993"/>
          </a:xfrm>
          <a:prstGeom prst="rect">
            <a:avLst/>
          </a:prstGeom>
        </p:spPr>
      </p:pic>
      <p:grpSp>
        <p:nvGrpSpPr>
          <p:cNvPr id="228" name="Group 227"/>
          <p:cNvGrpSpPr/>
          <p:nvPr/>
        </p:nvGrpSpPr>
        <p:grpSpPr>
          <a:xfrm>
            <a:off x="4738977" y="4790854"/>
            <a:ext cx="5265919" cy="608751"/>
            <a:chOff x="4738977" y="4790854"/>
            <a:chExt cx="5265919" cy="608751"/>
          </a:xfrm>
        </p:grpSpPr>
        <p:sp>
          <p:nvSpPr>
            <p:cNvPr id="159" name="TextBox 158"/>
            <p:cNvSpPr txBox="1"/>
            <p:nvPr/>
          </p:nvSpPr>
          <p:spPr>
            <a:xfrm>
              <a:off x="4738977" y="5091828"/>
              <a:ext cx="5265919" cy="307777"/>
            </a:xfrm>
            <a:prstGeom prst="rect">
              <a:avLst/>
            </a:prstGeom>
            <a:noFill/>
          </p:spPr>
          <p:txBody>
            <a:bodyPr wrap="square" rtlCol="0">
              <a:spAutoFit/>
            </a:bodyPr>
            <a:lstStyle/>
            <a:p>
              <a:r>
                <a:rPr lang="en-US" sz="1400" dirty="0" smtClean="0"/>
                <a:t>Pro115 Mechanical-bearing Ball Screw Linear Stage (Provided by Ball)</a:t>
              </a:r>
              <a:endParaRPr lang="en-US" sz="1400" dirty="0"/>
            </a:p>
          </p:txBody>
        </p:sp>
        <p:cxnSp>
          <p:nvCxnSpPr>
            <p:cNvPr id="231" name="Straight Arrow Connector 230"/>
            <p:cNvCxnSpPr/>
            <p:nvPr/>
          </p:nvCxnSpPr>
          <p:spPr>
            <a:xfrm flipH="1" flipV="1">
              <a:off x="7809868" y="4790854"/>
              <a:ext cx="5077" cy="303539"/>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1277788" y="4819639"/>
            <a:ext cx="2603781" cy="530185"/>
            <a:chOff x="1489837" y="4819729"/>
            <a:chExt cx="2175409" cy="530185"/>
          </a:xfrm>
        </p:grpSpPr>
        <p:sp>
          <p:nvSpPr>
            <p:cNvPr id="179" name="TextBox 178"/>
            <p:cNvSpPr txBox="1"/>
            <p:nvPr/>
          </p:nvSpPr>
          <p:spPr>
            <a:xfrm>
              <a:off x="1489837" y="5042137"/>
              <a:ext cx="2175409" cy="307777"/>
            </a:xfrm>
            <a:prstGeom prst="rect">
              <a:avLst/>
            </a:prstGeom>
            <a:noFill/>
          </p:spPr>
          <p:txBody>
            <a:bodyPr wrap="square" rtlCol="0">
              <a:spAutoFit/>
            </a:bodyPr>
            <a:lstStyle/>
            <a:p>
              <a:r>
                <a:rPr lang="en-US" sz="1400" dirty="0" smtClean="0"/>
                <a:t>3x37 or 2x25 pin Feed-through</a:t>
              </a:r>
              <a:endParaRPr lang="en-US" sz="1400" dirty="0"/>
            </a:p>
          </p:txBody>
        </p:sp>
        <p:cxnSp>
          <p:nvCxnSpPr>
            <p:cNvPr id="180" name="Straight Arrow Connector 179"/>
            <p:cNvCxnSpPr/>
            <p:nvPr/>
          </p:nvCxnSpPr>
          <p:spPr>
            <a:xfrm flipH="1" flipV="1">
              <a:off x="2365371" y="4819729"/>
              <a:ext cx="5077" cy="303539"/>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239" name="Group 238"/>
          <p:cNvGrpSpPr/>
          <p:nvPr/>
        </p:nvGrpSpPr>
        <p:grpSpPr>
          <a:xfrm>
            <a:off x="7177132" y="1172868"/>
            <a:ext cx="1553633" cy="636291"/>
            <a:chOff x="7227520" y="1294874"/>
            <a:chExt cx="1553633" cy="636291"/>
          </a:xfrm>
        </p:grpSpPr>
        <p:cxnSp>
          <p:nvCxnSpPr>
            <p:cNvPr id="188" name="Straight Arrow Connector 187"/>
            <p:cNvCxnSpPr/>
            <p:nvPr/>
          </p:nvCxnSpPr>
          <p:spPr>
            <a:xfrm>
              <a:off x="7573241" y="1578411"/>
              <a:ext cx="4896" cy="352754"/>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86" name="TextBox 185"/>
            <p:cNvSpPr txBox="1"/>
            <p:nvPr/>
          </p:nvSpPr>
          <p:spPr>
            <a:xfrm>
              <a:off x="7227520" y="1294874"/>
              <a:ext cx="1553633" cy="338554"/>
            </a:xfrm>
            <a:prstGeom prst="rect">
              <a:avLst/>
            </a:prstGeom>
            <a:noFill/>
          </p:spPr>
          <p:txBody>
            <a:bodyPr wrap="square" rtlCol="0">
              <a:spAutoFit/>
            </a:bodyPr>
            <a:lstStyle/>
            <a:p>
              <a:r>
                <a:rPr lang="en-US" sz="1600" dirty="0" smtClean="0"/>
                <a:t>Sensor Wheel</a:t>
              </a:r>
              <a:endParaRPr lang="en-US" sz="1600" dirty="0"/>
            </a:p>
          </p:txBody>
        </p:sp>
      </p:grpSp>
      <p:grpSp>
        <p:nvGrpSpPr>
          <p:cNvPr id="86" name="Group 85"/>
          <p:cNvGrpSpPr/>
          <p:nvPr/>
        </p:nvGrpSpPr>
        <p:grpSpPr>
          <a:xfrm>
            <a:off x="7501532" y="4620831"/>
            <a:ext cx="2597352" cy="590191"/>
            <a:chOff x="7501532" y="4620831"/>
            <a:chExt cx="2597352" cy="590191"/>
          </a:xfrm>
        </p:grpSpPr>
        <p:grpSp>
          <p:nvGrpSpPr>
            <p:cNvPr id="85" name="Group 84"/>
            <p:cNvGrpSpPr/>
            <p:nvPr/>
          </p:nvGrpSpPr>
          <p:grpSpPr>
            <a:xfrm>
              <a:off x="7501532" y="4620831"/>
              <a:ext cx="2008613" cy="280410"/>
              <a:chOff x="7501532" y="4620831"/>
              <a:chExt cx="2008613" cy="280410"/>
            </a:xfrm>
          </p:grpSpPr>
          <p:cxnSp>
            <p:nvCxnSpPr>
              <p:cNvPr id="285" name="Straight Connector 284"/>
              <p:cNvCxnSpPr/>
              <p:nvPr/>
            </p:nvCxnSpPr>
            <p:spPr>
              <a:xfrm>
                <a:off x="7501532" y="4892957"/>
                <a:ext cx="2008613" cy="828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86" name="Isosceles Triangle 285"/>
              <p:cNvSpPr/>
              <p:nvPr/>
            </p:nvSpPr>
            <p:spPr>
              <a:xfrm>
                <a:off x="7501532" y="4620831"/>
                <a:ext cx="268100" cy="261668"/>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Isosceles Triangle 286"/>
              <p:cNvSpPr/>
              <p:nvPr/>
            </p:nvSpPr>
            <p:spPr>
              <a:xfrm>
                <a:off x="8362763" y="4628237"/>
                <a:ext cx="268100" cy="261668"/>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Isosceles Triangle 313"/>
              <p:cNvSpPr/>
              <p:nvPr/>
            </p:nvSpPr>
            <p:spPr>
              <a:xfrm>
                <a:off x="9230978" y="4630294"/>
                <a:ext cx="268100" cy="261668"/>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5" name="TextBox 314"/>
            <p:cNvSpPr txBox="1"/>
            <p:nvPr/>
          </p:nvSpPr>
          <p:spPr>
            <a:xfrm>
              <a:off x="7821244" y="4841690"/>
              <a:ext cx="2277640" cy="369332"/>
            </a:xfrm>
            <a:prstGeom prst="rect">
              <a:avLst/>
            </a:prstGeom>
            <a:solidFill>
              <a:schemeClr val="bg1">
                <a:lumMod val="85000"/>
                <a:alpha val="87000"/>
              </a:schemeClr>
            </a:solidFill>
          </p:spPr>
          <p:txBody>
            <a:bodyPr wrap="square" rtlCol="0">
              <a:spAutoFit/>
            </a:bodyPr>
            <a:lstStyle/>
            <a:p>
              <a:r>
                <a:rPr lang="en-US" dirty="0" smtClean="0"/>
                <a:t>Finite Distance Steps</a:t>
              </a:r>
              <a:endParaRPr lang="en-US" dirty="0"/>
            </a:p>
          </p:txBody>
        </p:sp>
      </p:grpSp>
      <p:sp>
        <p:nvSpPr>
          <p:cNvPr id="316" name="Rectangle 315"/>
          <p:cNvSpPr/>
          <p:nvPr/>
        </p:nvSpPr>
        <p:spPr>
          <a:xfrm>
            <a:off x="3189310" y="1305324"/>
            <a:ext cx="1131800" cy="103863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Rectangle 316"/>
          <p:cNvSpPr/>
          <p:nvPr/>
        </p:nvSpPr>
        <p:spPr>
          <a:xfrm>
            <a:off x="10671129" y="1226903"/>
            <a:ext cx="1343823" cy="165279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Rectangle 340"/>
          <p:cNvSpPr/>
          <p:nvPr/>
        </p:nvSpPr>
        <p:spPr>
          <a:xfrm>
            <a:off x="3182139" y="1298487"/>
            <a:ext cx="1131800" cy="103863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3" name="Picture 182"/>
          <p:cNvPicPr>
            <a:picLocks noChangeAspect="1"/>
          </p:cNvPicPr>
          <p:nvPr/>
        </p:nvPicPr>
        <p:blipFill rotWithShape="1">
          <a:blip r:embed="rId14"/>
          <a:srcRect l="59588" t="12617" r="20590" b="10965"/>
          <a:stretch/>
        </p:blipFill>
        <p:spPr>
          <a:xfrm flipH="1">
            <a:off x="2541322" y="1768201"/>
            <a:ext cx="2296765" cy="3161673"/>
          </a:xfrm>
          <a:prstGeom prst="rect">
            <a:avLst/>
          </a:prstGeom>
        </p:spPr>
      </p:pic>
      <p:grpSp>
        <p:nvGrpSpPr>
          <p:cNvPr id="254" name="Group 253"/>
          <p:cNvGrpSpPr/>
          <p:nvPr/>
        </p:nvGrpSpPr>
        <p:grpSpPr>
          <a:xfrm>
            <a:off x="298946" y="1125885"/>
            <a:ext cx="3923346" cy="3559277"/>
            <a:chOff x="244041" y="2205360"/>
            <a:chExt cx="3923346" cy="3559277"/>
          </a:xfrm>
        </p:grpSpPr>
        <p:sp>
          <p:nvSpPr>
            <p:cNvPr id="280" name="TextBox 279"/>
            <p:cNvSpPr txBox="1"/>
            <p:nvPr/>
          </p:nvSpPr>
          <p:spPr>
            <a:xfrm>
              <a:off x="244041" y="2205360"/>
              <a:ext cx="1854277" cy="646331"/>
            </a:xfrm>
            <a:prstGeom prst="rect">
              <a:avLst/>
            </a:prstGeom>
            <a:noFill/>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t>Test CPU</a:t>
              </a:r>
            </a:p>
            <a:p>
              <a:pPr algn="ctr"/>
              <a:r>
                <a:rPr lang="en-US" dirty="0" smtClean="0"/>
                <a:t>LABVIEW VI</a:t>
              </a:r>
              <a:endParaRPr lang="en-US" dirty="0"/>
            </a:p>
          </p:txBody>
        </p:sp>
        <p:grpSp>
          <p:nvGrpSpPr>
            <p:cNvPr id="27" name="Group 26"/>
            <p:cNvGrpSpPr/>
            <p:nvPr/>
          </p:nvGrpSpPr>
          <p:grpSpPr>
            <a:xfrm>
              <a:off x="336738" y="2847917"/>
              <a:ext cx="3830649" cy="2916720"/>
              <a:chOff x="336738" y="2847917"/>
              <a:chExt cx="3830649" cy="2916720"/>
            </a:xfrm>
          </p:grpSpPr>
          <p:sp>
            <p:nvSpPr>
              <p:cNvPr id="129" name="TextBox 128"/>
              <p:cNvSpPr txBox="1"/>
              <p:nvPr/>
            </p:nvSpPr>
            <p:spPr>
              <a:xfrm>
                <a:off x="336738" y="3640635"/>
                <a:ext cx="1757950" cy="1754326"/>
              </a:xfrm>
              <a:prstGeom prst="rect">
                <a:avLst/>
              </a:prstGeom>
              <a:noFill/>
            </p:spPr>
            <p:txBody>
              <a:bodyPr wrap="square" rtlCol="0">
                <a:spAutoFit/>
              </a:bodyPr>
              <a:lstStyle/>
              <a:p>
                <a:pPr algn="ctr"/>
                <a:r>
                  <a:rPr lang="en-US" dirty="0" smtClean="0">
                    <a:solidFill>
                      <a:schemeClr val="accent6">
                        <a:lumMod val="50000"/>
                      </a:schemeClr>
                    </a:solidFill>
                  </a:rPr>
                  <a:t>Temp, Distance, Motor</a:t>
                </a:r>
              </a:p>
              <a:p>
                <a:pPr algn="ctr"/>
                <a:r>
                  <a:rPr lang="en-US" dirty="0" smtClean="0">
                    <a:solidFill>
                      <a:schemeClr val="accent6">
                        <a:lumMod val="50000"/>
                      </a:schemeClr>
                    </a:solidFill>
                  </a:rPr>
                  <a:t>Target ID</a:t>
                </a:r>
              </a:p>
              <a:p>
                <a:pPr algn="ctr"/>
                <a:r>
                  <a:rPr lang="en-US" dirty="0" smtClean="0">
                    <a:solidFill>
                      <a:schemeClr val="accent6">
                        <a:lumMod val="50000"/>
                      </a:schemeClr>
                    </a:solidFill>
                  </a:rPr>
                  <a:t>Sensor ID Controls/Data Collection</a:t>
                </a:r>
                <a:endParaRPr lang="en-US" dirty="0">
                  <a:solidFill>
                    <a:schemeClr val="accent6">
                      <a:lumMod val="50000"/>
                    </a:schemeClr>
                  </a:solidFill>
                </a:endParaRPr>
              </a:p>
            </p:txBody>
          </p:sp>
          <p:cxnSp>
            <p:nvCxnSpPr>
              <p:cNvPr id="235" name="Straight Arrow Connector 234"/>
              <p:cNvCxnSpPr/>
              <p:nvPr/>
            </p:nvCxnSpPr>
            <p:spPr>
              <a:xfrm flipH="1">
                <a:off x="1244320" y="2847917"/>
                <a:ext cx="2500" cy="877660"/>
              </a:xfrm>
              <a:prstGeom prst="straightConnector1">
                <a:avLst/>
              </a:prstGeom>
              <a:ln w="28575">
                <a:solidFill>
                  <a:schemeClr val="accent6">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3" name="Straight Arrow Connector 192"/>
              <p:cNvCxnSpPr/>
              <p:nvPr/>
            </p:nvCxnSpPr>
            <p:spPr>
              <a:xfrm>
                <a:off x="1762153" y="4402858"/>
                <a:ext cx="962438" cy="0"/>
              </a:xfrm>
              <a:prstGeom prst="straightConnector1">
                <a:avLst/>
              </a:prstGeom>
              <a:ln w="28575">
                <a:solidFill>
                  <a:schemeClr val="accent6">
                    <a:lumMod val="7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09" name="Elbow Connector 108"/>
              <p:cNvCxnSpPr/>
              <p:nvPr/>
            </p:nvCxnSpPr>
            <p:spPr>
              <a:xfrm>
                <a:off x="1248984" y="5297390"/>
                <a:ext cx="2918403" cy="467247"/>
              </a:xfrm>
              <a:prstGeom prst="bentConnector3">
                <a:avLst>
                  <a:gd name="adj1" fmla="val 495"/>
                </a:avLst>
              </a:prstGeom>
              <a:ln w="28575">
                <a:solidFill>
                  <a:schemeClr val="accent6">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8" name="Elbow Connector 197"/>
              <p:cNvCxnSpPr/>
              <p:nvPr/>
            </p:nvCxnSpPr>
            <p:spPr>
              <a:xfrm flipV="1">
                <a:off x="1917108" y="3570941"/>
                <a:ext cx="726499" cy="252919"/>
              </a:xfrm>
              <a:prstGeom prst="bentConnector3">
                <a:avLst>
                  <a:gd name="adj1" fmla="val 100346"/>
                </a:avLst>
              </a:prstGeom>
              <a:ln w="28575">
                <a:solidFill>
                  <a:schemeClr val="accent6">
                    <a:lumMod val="7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grpSp>
      <p:grpSp>
        <p:nvGrpSpPr>
          <p:cNvPr id="232" name="Group 231"/>
          <p:cNvGrpSpPr/>
          <p:nvPr/>
        </p:nvGrpSpPr>
        <p:grpSpPr>
          <a:xfrm>
            <a:off x="2618937" y="3421310"/>
            <a:ext cx="928400" cy="819312"/>
            <a:chOff x="-745829" y="2636569"/>
            <a:chExt cx="1014322" cy="819312"/>
          </a:xfrm>
        </p:grpSpPr>
        <p:sp>
          <p:nvSpPr>
            <p:cNvPr id="194" name="TextBox 193"/>
            <p:cNvSpPr txBox="1"/>
            <p:nvPr/>
          </p:nvSpPr>
          <p:spPr>
            <a:xfrm>
              <a:off x="-745829" y="2871106"/>
              <a:ext cx="1014322" cy="584775"/>
            </a:xfrm>
            <a:prstGeom prst="rect">
              <a:avLst/>
            </a:prstGeom>
            <a:solidFill>
              <a:schemeClr val="bg1">
                <a:lumMod val="85000"/>
              </a:schemeClr>
            </a:solidFill>
          </p:spPr>
          <p:txBody>
            <a:bodyPr wrap="square" rtlCol="0">
              <a:spAutoFit/>
            </a:bodyPr>
            <a:lstStyle/>
            <a:p>
              <a:r>
                <a:rPr lang="en-US" sz="1600" dirty="0" smtClean="0"/>
                <a:t>Stepper Motor</a:t>
              </a:r>
              <a:endParaRPr lang="en-US" sz="1600" dirty="0"/>
            </a:p>
          </p:txBody>
        </p:sp>
        <p:cxnSp>
          <p:nvCxnSpPr>
            <p:cNvPr id="195" name="Straight Arrow Connector 194"/>
            <p:cNvCxnSpPr/>
            <p:nvPr/>
          </p:nvCxnSpPr>
          <p:spPr>
            <a:xfrm flipH="1" flipV="1">
              <a:off x="-610230" y="2636569"/>
              <a:ext cx="5077" cy="303539"/>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cxnSp>
        <p:nvCxnSpPr>
          <p:cNvPr id="241" name="Curved Connector 240"/>
          <p:cNvCxnSpPr/>
          <p:nvPr/>
        </p:nvCxnSpPr>
        <p:spPr>
          <a:xfrm rot="16200000" flipH="1">
            <a:off x="3580332" y="2820400"/>
            <a:ext cx="263509" cy="131951"/>
          </a:xfrm>
          <a:prstGeom prst="curvedConnector3">
            <a:avLst>
              <a:gd name="adj1" fmla="val 12596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9" name="Freeform 228"/>
          <p:cNvSpPr/>
          <p:nvPr/>
        </p:nvSpPr>
        <p:spPr>
          <a:xfrm>
            <a:off x="2617198" y="2474248"/>
            <a:ext cx="2160960" cy="425258"/>
          </a:xfrm>
          <a:custGeom>
            <a:avLst/>
            <a:gdLst>
              <a:gd name="connsiteX0" fmla="*/ 0 w 1979874"/>
              <a:gd name="connsiteY0" fmla="*/ 214686 h 327762"/>
              <a:gd name="connsiteX1" fmla="*/ 1160890 w 1979874"/>
              <a:gd name="connsiteY1" fmla="*/ 318053 h 327762"/>
              <a:gd name="connsiteX2" fmla="*/ 1979874 w 1979874"/>
              <a:gd name="connsiteY2" fmla="*/ 0 h 327762"/>
              <a:gd name="connsiteX0" fmla="*/ 0 w 1979874"/>
              <a:gd name="connsiteY0" fmla="*/ 214686 h 414613"/>
              <a:gd name="connsiteX1" fmla="*/ 764650 w 1979874"/>
              <a:gd name="connsiteY1" fmla="*/ 409493 h 414613"/>
              <a:gd name="connsiteX2" fmla="*/ 1979874 w 1979874"/>
              <a:gd name="connsiteY2" fmla="*/ 0 h 414613"/>
              <a:gd name="connsiteX0" fmla="*/ 0 w 1979874"/>
              <a:gd name="connsiteY0" fmla="*/ 214686 h 414613"/>
              <a:gd name="connsiteX1" fmla="*/ 764650 w 1979874"/>
              <a:gd name="connsiteY1" fmla="*/ 409493 h 414613"/>
              <a:gd name="connsiteX2" fmla="*/ 1979874 w 1979874"/>
              <a:gd name="connsiteY2" fmla="*/ 0 h 414613"/>
              <a:gd name="connsiteX0" fmla="*/ 0 w 1979874"/>
              <a:gd name="connsiteY0" fmla="*/ 214686 h 412120"/>
              <a:gd name="connsiteX1" fmla="*/ 764650 w 1979874"/>
              <a:gd name="connsiteY1" fmla="*/ 409493 h 412120"/>
              <a:gd name="connsiteX2" fmla="*/ 1979874 w 1979874"/>
              <a:gd name="connsiteY2" fmla="*/ 0 h 412120"/>
              <a:gd name="connsiteX0" fmla="*/ 0 w 1979874"/>
              <a:gd name="connsiteY0" fmla="*/ 214686 h 452492"/>
              <a:gd name="connsiteX1" fmla="*/ 378570 w 1979874"/>
              <a:gd name="connsiteY1" fmla="*/ 450133 h 452492"/>
              <a:gd name="connsiteX2" fmla="*/ 1979874 w 1979874"/>
              <a:gd name="connsiteY2" fmla="*/ 0 h 452492"/>
              <a:gd name="connsiteX0" fmla="*/ 0 w 1827474"/>
              <a:gd name="connsiteY0" fmla="*/ 0 h 248443"/>
              <a:gd name="connsiteX1" fmla="*/ 378570 w 1827474"/>
              <a:gd name="connsiteY1" fmla="*/ 235447 h 248443"/>
              <a:gd name="connsiteX2" fmla="*/ 1827474 w 1827474"/>
              <a:gd name="connsiteY2" fmla="*/ 120594 h 248443"/>
              <a:gd name="connsiteX0" fmla="*/ 0 w 1847794"/>
              <a:gd name="connsiteY0" fmla="*/ 0 h 265162"/>
              <a:gd name="connsiteX1" fmla="*/ 378570 w 1847794"/>
              <a:gd name="connsiteY1" fmla="*/ 235447 h 265162"/>
              <a:gd name="connsiteX2" fmla="*/ 1847794 w 1847794"/>
              <a:gd name="connsiteY2" fmla="*/ 181842 h 265162"/>
              <a:gd name="connsiteX0" fmla="*/ 0 w 1990034"/>
              <a:gd name="connsiteY0" fmla="*/ 0 h 256360"/>
              <a:gd name="connsiteX1" fmla="*/ 378570 w 1990034"/>
              <a:gd name="connsiteY1" fmla="*/ 235447 h 256360"/>
              <a:gd name="connsiteX2" fmla="*/ 1990034 w 1990034"/>
              <a:gd name="connsiteY2" fmla="*/ 157343 h 256360"/>
              <a:gd name="connsiteX0" fmla="*/ 0 w 1990034"/>
              <a:gd name="connsiteY0" fmla="*/ 0 h 256360"/>
              <a:gd name="connsiteX1" fmla="*/ 490330 w 1990034"/>
              <a:gd name="connsiteY1" fmla="*/ 235447 h 256360"/>
              <a:gd name="connsiteX2" fmla="*/ 1990034 w 1990034"/>
              <a:gd name="connsiteY2" fmla="*/ 157343 h 256360"/>
              <a:gd name="connsiteX0" fmla="*/ 46785 w 2036819"/>
              <a:gd name="connsiteY0" fmla="*/ 0 h 256360"/>
              <a:gd name="connsiteX1" fmla="*/ 313595 w 2036819"/>
              <a:gd name="connsiteY1" fmla="*/ 235447 h 256360"/>
              <a:gd name="connsiteX2" fmla="*/ 2036819 w 2036819"/>
              <a:gd name="connsiteY2" fmla="*/ 157343 h 256360"/>
              <a:gd name="connsiteX0" fmla="*/ 0 w 2111954"/>
              <a:gd name="connsiteY0" fmla="*/ 0 h 256360"/>
              <a:gd name="connsiteX1" fmla="*/ 388730 w 2111954"/>
              <a:gd name="connsiteY1" fmla="*/ 235447 h 256360"/>
              <a:gd name="connsiteX2" fmla="*/ 2111954 w 2111954"/>
              <a:gd name="connsiteY2" fmla="*/ 157343 h 256360"/>
              <a:gd name="connsiteX0" fmla="*/ 49006 w 2160960"/>
              <a:gd name="connsiteY0" fmla="*/ 0 h 256360"/>
              <a:gd name="connsiteX1" fmla="*/ 437736 w 2160960"/>
              <a:gd name="connsiteY1" fmla="*/ 235447 h 256360"/>
              <a:gd name="connsiteX2" fmla="*/ 2160960 w 2160960"/>
              <a:gd name="connsiteY2" fmla="*/ 157343 h 256360"/>
            </a:gdLst>
            <a:ahLst/>
            <a:cxnLst>
              <a:cxn ang="0">
                <a:pos x="connsiteX0" y="connsiteY0"/>
              </a:cxn>
              <a:cxn ang="0">
                <a:pos x="connsiteX1" y="connsiteY1"/>
              </a:cxn>
              <a:cxn ang="0">
                <a:pos x="connsiteX2" y="connsiteY2"/>
              </a:cxn>
            </a:cxnLst>
            <a:rect l="l" t="t" r="r" b="b"/>
            <a:pathLst>
              <a:path w="2160960" h="256360">
                <a:moveTo>
                  <a:pt x="49006" y="0"/>
                </a:moveTo>
                <a:cubicBezTo>
                  <a:pt x="159661" y="106323"/>
                  <a:pt x="-318963" y="230588"/>
                  <a:pt x="437736" y="235447"/>
                </a:cubicBezTo>
                <a:cubicBezTo>
                  <a:pt x="798195" y="270786"/>
                  <a:pt x="1922421" y="271312"/>
                  <a:pt x="2160960" y="157343"/>
                </a:cubicBezTo>
              </a:path>
            </a:pathLst>
          </a:custGeom>
          <a:noFill/>
          <a:ln w="285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U-Turn Arrow 27"/>
          <p:cNvSpPr/>
          <p:nvPr/>
        </p:nvSpPr>
        <p:spPr>
          <a:xfrm flipH="1">
            <a:off x="1846330" y="5084768"/>
            <a:ext cx="8693918" cy="637930"/>
          </a:xfrm>
          <a:prstGeom prst="uturnArrow">
            <a:avLst>
              <a:gd name="adj1" fmla="val 23782"/>
              <a:gd name="adj2" fmla="val 25000"/>
              <a:gd name="adj3" fmla="val 40115"/>
              <a:gd name="adj4" fmla="val 5026"/>
              <a:gd name="adj5" fmla="val 9698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9" name="U-Turn Arrow 188"/>
          <p:cNvSpPr/>
          <p:nvPr/>
        </p:nvSpPr>
        <p:spPr>
          <a:xfrm rot="10800000" flipH="1">
            <a:off x="1824461" y="6130938"/>
            <a:ext cx="8693918" cy="637930"/>
          </a:xfrm>
          <a:prstGeom prst="uturnArrow">
            <a:avLst>
              <a:gd name="adj1" fmla="val 23782"/>
              <a:gd name="adj2" fmla="val 25000"/>
              <a:gd name="adj3" fmla="val 40115"/>
              <a:gd name="adj4" fmla="val 5026"/>
              <a:gd name="adj5" fmla="val 9698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90" name="Picture 189"/>
          <p:cNvPicPr>
            <a:picLocks noChangeAspect="1"/>
          </p:cNvPicPr>
          <p:nvPr/>
        </p:nvPicPr>
        <p:blipFill rotWithShape="1">
          <a:blip r:embed="rId15"/>
          <a:srcRect l="46907" t="8304" r="40738" b="25041"/>
          <a:stretch/>
        </p:blipFill>
        <p:spPr>
          <a:xfrm flipH="1">
            <a:off x="7346695" y="1529972"/>
            <a:ext cx="1528869" cy="2960993"/>
          </a:xfrm>
          <a:prstGeom prst="rect">
            <a:avLst/>
          </a:prstGeom>
        </p:spPr>
      </p:pic>
      <p:grpSp>
        <p:nvGrpSpPr>
          <p:cNvPr id="244" name="Group 243"/>
          <p:cNvGrpSpPr/>
          <p:nvPr/>
        </p:nvGrpSpPr>
        <p:grpSpPr>
          <a:xfrm>
            <a:off x="4098258" y="1265736"/>
            <a:ext cx="1553633" cy="606689"/>
            <a:chOff x="4118807" y="1336792"/>
            <a:chExt cx="1553633" cy="606689"/>
          </a:xfrm>
        </p:grpSpPr>
        <p:sp>
          <p:nvSpPr>
            <p:cNvPr id="185" name="TextBox 184"/>
            <p:cNvSpPr txBox="1"/>
            <p:nvPr/>
          </p:nvSpPr>
          <p:spPr>
            <a:xfrm>
              <a:off x="4118807" y="1336792"/>
              <a:ext cx="1553633" cy="338554"/>
            </a:xfrm>
            <a:prstGeom prst="rect">
              <a:avLst/>
            </a:prstGeom>
            <a:noFill/>
          </p:spPr>
          <p:txBody>
            <a:bodyPr wrap="square" rtlCol="0">
              <a:spAutoFit/>
            </a:bodyPr>
            <a:lstStyle/>
            <a:p>
              <a:r>
                <a:rPr lang="en-US" sz="1600" dirty="0" smtClean="0"/>
                <a:t>Target Wheel</a:t>
              </a:r>
              <a:endParaRPr lang="en-US" sz="1600" dirty="0"/>
            </a:p>
          </p:txBody>
        </p:sp>
        <p:cxnSp>
          <p:nvCxnSpPr>
            <p:cNvPr id="191" name="Straight Arrow Connector 190"/>
            <p:cNvCxnSpPr/>
            <p:nvPr/>
          </p:nvCxnSpPr>
          <p:spPr>
            <a:xfrm>
              <a:off x="4733584" y="1593403"/>
              <a:ext cx="13903" cy="350078"/>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92" name="Group 191"/>
          <p:cNvGrpSpPr/>
          <p:nvPr/>
        </p:nvGrpSpPr>
        <p:grpSpPr>
          <a:xfrm>
            <a:off x="3825820" y="3796305"/>
            <a:ext cx="1407783" cy="650864"/>
            <a:chOff x="4118807" y="1024482"/>
            <a:chExt cx="1407783" cy="650864"/>
          </a:xfrm>
        </p:grpSpPr>
        <p:sp>
          <p:nvSpPr>
            <p:cNvPr id="196" name="TextBox 195"/>
            <p:cNvSpPr txBox="1"/>
            <p:nvPr/>
          </p:nvSpPr>
          <p:spPr>
            <a:xfrm>
              <a:off x="4118807" y="1336792"/>
              <a:ext cx="1407783" cy="338554"/>
            </a:xfrm>
            <a:prstGeom prst="rect">
              <a:avLst/>
            </a:prstGeom>
            <a:solidFill>
              <a:schemeClr val="bg1">
                <a:lumMod val="85000"/>
              </a:schemeClr>
            </a:solidFill>
            <a:ln>
              <a:noFill/>
            </a:ln>
          </p:spPr>
          <p:txBody>
            <a:bodyPr wrap="square" rtlCol="0">
              <a:spAutoFit/>
            </a:bodyPr>
            <a:lstStyle/>
            <a:p>
              <a:r>
                <a:rPr lang="en-US" sz="1600" dirty="0" smtClean="0"/>
                <a:t>Radiator Plate</a:t>
              </a:r>
              <a:endParaRPr lang="en-US" sz="1600" dirty="0"/>
            </a:p>
          </p:txBody>
        </p:sp>
        <p:cxnSp>
          <p:nvCxnSpPr>
            <p:cNvPr id="197" name="Straight Arrow Connector 196"/>
            <p:cNvCxnSpPr/>
            <p:nvPr/>
          </p:nvCxnSpPr>
          <p:spPr>
            <a:xfrm flipH="1" flipV="1">
              <a:off x="4750688" y="1024482"/>
              <a:ext cx="321" cy="256883"/>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561810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5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228"/>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92"/>
                                        </p:tgtEl>
                                        <p:attrNameLst>
                                          <p:attrName>style.visibility</p:attrName>
                                        </p:attrNameLst>
                                      </p:cBhvr>
                                      <p:to>
                                        <p:strVal val="hidden"/>
                                      </p:to>
                                    </p:set>
                                  </p:childTnLst>
                                </p:cTn>
                              </p:par>
                            </p:childTnLst>
                          </p:cTn>
                        </p:par>
                        <p:par>
                          <p:cTn id="49" fill="hold">
                            <p:stCondLst>
                              <p:cond delay="0"/>
                            </p:stCondLst>
                            <p:childTnLst>
                              <p:par>
                                <p:cTn id="50" presetID="1" presetClass="exit" presetSubtype="0" fill="hold" grpId="1" nodeType="afterEffect">
                                  <p:stCondLst>
                                    <p:cond delay="0"/>
                                  </p:stCondLst>
                                  <p:childTnLst>
                                    <p:set>
                                      <p:cBhvr>
                                        <p:cTn id="51" dur="1" fill="hold">
                                          <p:stCondLst>
                                            <p:cond delay="0"/>
                                          </p:stCondLst>
                                        </p:cTn>
                                        <p:tgtEl>
                                          <p:spTgt spid="160"/>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232"/>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14"/>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239"/>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244"/>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316"/>
                                        </p:tgtEl>
                                        <p:attrNameLst>
                                          <p:attrName>style.visibility</p:attrName>
                                        </p:attrNameLst>
                                      </p:cBhvr>
                                      <p:to>
                                        <p:strVal val="visible"/>
                                      </p:to>
                                    </p:set>
                                  </p:childTnLst>
                                </p:cTn>
                              </p:par>
                            </p:childTnLst>
                          </p:cTn>
                        </p:par>
                        <p:par>
                          <p:cTn id="64" fill="hold">
                            <p:stCondLst>
                              <p:cond delay="0"/>
                            </p:stCondLst>
                            <p:childTnLst>
                              <p:par>
                                <p:cTn id="65" presetID="8" presetClass="emph" presetSubtype="0" fill="hold" nodeType="afterEffect">
                                  <p:stCondLst>
                                    <p:cond delay="0"/>
                                  </p:stCondLst>
                                  <p:childTnLst>
                                    <p:animRot by="-10800000">
                                      <p:cBhvr>
                                        <p:cTn id="66" dur="2000" fill="hold"/>
                                        <p:tgtEl>
                                          <p:spTgt spid="234"/>
                                        </p:tgtEl>
                                        <p:attrNameLst>
                                          <p:attrName>r</p:attrName>
                                        </p:attrNameLst>
                                      </p:cBhvr>
                                    </p:animRo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par>
                                <p:cTn id="71" presetID="1" presetClass="exit" presetSubtype="0" fill="hold" grpId="1" nodeType="withEffect">
                                  <p:stCondLst>
                                    <p:cond delay="0"/>
                                  </p:stCondLst>
                                  <p:childTnLst>
                                    <p:set>
                                      <p:cBhvr>
                                        <p:cTn id="72" dur="1" fill="hold">
                                          <p:stCondLst>
                                            <p:cond delay="0"/>
                                          </p:stCondLst>
                                        </p:cTn>
                                        <p:tgtEl>
                                          <p:spTgt spid="316"/>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5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29"/>
                                        </p:tgtEl>
                                        <p:attrNameLst>
                                          <p:attrName>style.visibility</p:attrName>
                                        </p:attrNameLst>
                                      </p:cBhvr>
                                      <p:to>
                                        <p:strVal val="visible"/>
                                      </p:to>
                                    </p:set>
                                  </p:childTnLst>
                                </p:cTn>
                              </p:par>
                              <p:par>
                                <p:cTn id="79" presetID="1" presetClass="exit" presetSubtype="0" fill="hold" grpId="1" nodeType="withEffect">
                                  <p:stCondLst>
                                    <p:cond delay="0"/>
                                  </p:stCondLst>
                                  <p:childTnLst>
                                    <p:set>
                                      <p:cBhvr>
                                        <p:cTn id="80" dur="1" fill="hold">
                                          <p:stCondLst>
                                            <p:cond delay="0"/>
                                          </p:stCondLst>
                                        </p:cTn>
                                        <p:tgtEl>
                                          <p:spTgt spid="272"/>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75"/>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36"/>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6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6"/>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241"/>
                                        </p:tgtEl>
                                        <p:attrNameLst>
                                          <p:attrName>style.visibility</p:attrName>
                                        </p:attrNameLst>
                                      </p:cBhvr>
                                      <p:to>
                                        <p:strVal val="visible"/>
                                      </p:to>
                                    </p:set>
                                  </p:childTnLst>
                                </p:cTn>
                              </p:par>
                              <p:par>
                                <p:cTn id="95" presetID="1" presetClass="exit" presetSubtype="0" fill="hold" grpId="1" nodeType="withEffect">
                                  <p:stCondLst>
                                    <p:cond delay="0"/>
                                  </p:stCondLst>
                                  <p:childTnLst>
                                    <p:set>
                                      <p:cBhvr>
                                        <p:cTn id="96" dur="1" fill="hold">
                                          <p:stCondLst>
                                            <p:cond delay="0"/>
                                          </p:stCondLst>
                                        </p:cTn>
                                        <p:tgtEl>
                                          <p:spTgt spid="229"/>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266"/>
                                        </p:tgtEl>
                                        <p:attrNameLst>
                                          <p:attrName>style.visibility</p:attrName>
                                        </p:attrNameLst>
                                      </p:cBhvr>
                                      <p:to>
                                        <p:strVal val="hidden"/>
                                      </p:to>
                                    </p:set>
                                  </p:childTnLst>
                                </p:cTn>
                              </p:par>
                              <p:par>
                                <p:cTn id="99" presetID="1" presetClass="entr" presetSubtype="0" fill="hold" grpId="0" nodeType="withEffect">
                                  <p:stCondLst>
                                    <p:cond delay="0"/>
                                  </p:stCondLst>
                                  <p:childTnLst>
                                    <p:set>
                                      <p:cBhvr>
                                        <p:cTn id="100" dur="1" fill="hold">
                                          <p:stCondLst>
                                            <p:cond delay="0"/>
                                          </p:stCondLst>
                                        </p:cTn>
                                        <p:tgtEl>
                                          <p:spTgt spid="317"/>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247"/>
                                        </p:tgtEl>
                                        <p:attrNameLst>
                                          <p:attrName>style.visibility</p:attrName>
                                        </p:attrNameLst>
                                      </p:cBhvr>
                                      <p:to>
                                        <p:strVal val="visible"/>
                                      </p:to>
                                    </p:set>
                                  </p:childTnLst>
                                </p:cTn>
                              </p:par>
                              <p:par>
                                <p:cTn id="103" presetID="1" presetClass="exit" presetSubtype="0" fill="hold" nodeType="withEffect">
                                  <p:stCondLst>
                                    <p:cond delay="0"/>
                                  </p:stCondLst>
                                  <p:childTnLst>
                                    <p:set>
                                      <p:cBhvr>
                                        <p:cTn id="104" dur="1" fill="hold">
                                          <p:stCondLst>
                                            <p:cond delay="0"/>
                                          </p:stCondLst>
                                        </p:cTn>
                                        <p:tgtEl>
                                          <p:spTgt spid="236"/>
                                        </p:tgtEl>
                                        <p:attrNameLst>
                                          <p:attrName>style.visibility</p:attrName>
                                        </p:attrNameLst>
                                      </p:cBhvr>
                                      <p:to>
                                        <p:strVal val="hidden"/>
                                      </p:to>
                                    </p:set>
                                  </p:childTnLst>
                                </p:cTn>
                              </p:par>
                            </p:childTnLst>
                          </p:cTn>
                        </p:par>
                        <p:par>
                          <p:cTn id="105" fill="hold">
                            <p:stCondLst>
                              <p:cond delay="0"/>
                            </p:stCondLst>
                            <p:childTnLst>
                              <p:par>
                                <p:cTn id="106" presetID="8" presetClass="emph" presetSubtype="0" fill="hold" nodeType="afterEffect">
                                  <p:stCondLst>
                                    <p:cond delay="0"/>
                                  </p:stCondLst>
                                  <p:childTnLst>
                                    <p:animRot by="4320000">
                                      <p:cBhvr>
                                        <p:cTn id="107" dur="2000" fill="hold"/>
                                        <p:tgtEl>
                                          <p:spTgt spid="224"/>
                                        </p:tgtEl>
                                        <p:attrNameLst>
                                          <p:attrName>r</p:attrName>
                                        </p:attrNameLst>
                                      </p:cBhvr>
                                    </p:animRo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77"/>
                                        </p:tgtEl>
                                        <p:attrNameLst>
                                          <p:attrName>style.visibility</p:attrName>
                                        </p:attrNameLst>
                                      </p:cBhvr>
                                      <p:to>
                                        <p:strVal val="visible"/>
                                      </p:to>
                                    </p:set>
                                  </p:childTnLst>
                                </p:cTn>
                              </p:par>
                              <p:par>
                                <p:cTn id="112" presetID="1" presetClass="exit" presetSubtype="0" fill="hold" grpId="1" nodeType="withEffect">
                                  <p:stCondLst>
                                    <p:cond delay="0"/>
                                  </p:stCondLst>
                                  <p:childTnLst>
                                    <p:set>
                                      <p:cBhvr>
                                        <p:cTn id="113" dur="1" fill="hold">
                                          <p:stCondLst>
                                            <p:cond delay="0"/>
                                          </p:stCondLst>
                                        </p:cTn>
                                        <p:tgtEl>
                                          <p:spTgt spid="317"/>
                                        </p:tgtEl>
                                        <p:attrNameLst>
                                          <p:attrName>style.visibility</p:attrName>
                                        </p:attrNameLst>
                                      </p:cBhvr>
                                      <p:to>
                                        <p:strVal val="hidden"/>
                                      </p:to>
                                    </p:set>
                                  </p:childTnLst>
                                </p:cTn>
                              </p:par>
                              <p:par>
                                <p:cTn id="114" presetID="1" presetClass="exit" presetSubtype="0" fill="hold" nodeType="withEffect">
                                  <p:stCondLst>
                                    <p:cond delay="0"/>
                                  </p:stCondLst>
                                  <p:childTnLst>
                                    <p:set>
                                      <p:cBhvr>
                                        <p:cTn id="115" dur="1" fill="hold">
                                          <p:stCondLst>
                                            <p:cond delay="0"/>
                                          </p:stCondLst>
                                        </p:cTn>
                                        <p:tgtEl>
                                          <p:spTgt spid="241"/>
                                        </p:tgtEl>
                                        <p:attrNameLst>
                                          <p:attrName>style.visibility</p:attrName>
                                        </p:attrNameLst>
                                      </p:cBhvr>
                                      <p:to>
                                        <p:strVal val="hidden"/>
                                      </p:to>
                                    </p:set>
                                  </p:childTnLst>
                                </p:cTn>
                              </p:par>
                              <p:par>
                                <p:cTn id="116" presetID="1" presetClass="exit" presetSubtype="0" fill="hold" grpId="1" nodeType="withEffect">
                                  <p:stCondLst>
                                    <p:cond delay="0"/>
                                  </p:stCondLst>
                                  <p:childTnLst>
                                    <p:set>
                                      <p:cBhvr>
                                        <p:cTn id="117" dur="1" fill="hold">
                                          <p:stCondLst>
                                            <p:cond delay="0"/>
                                          </p:stCondLst>
                                        </p:cTn>
                                        <p:tgtEl>
                                          <p:spTgt spid="247"/>
                                        </p:tgtEl>
                                        <p:attrNameLst>
                                          <p:attrName>style.visibility</p:attrName>
                                        </p:attrNameLst>
                                      </p:cBhvr>
                                      <p:to>
                                        <p:strVal val="hidden"/>
                                      </p:to>
                                    </p:set>
                                  </p:childTnLst>
                                </p:cTn>
                              </p:par>
                              <p:par>
                                <p:cTn id="118" presetID="1" presetClass="entr" presetSubtype="0" fill="hold" nodeType="withEffect">
                                  <p:stCondLst>
                                    <p:cond delay="0"/>
                                  </p:stCondLst>
                                  <p:childTnLst>
                                    <p:set>
                                      <p:cBhvr>
                                        <p:cTn id="119" dur="1" fill="hold">
                                          <p:stCondLst>
                                            <p:cond delay="0"/>
                                          </p:stCondLst>
                                        </p:cTn>
                                        <p:tgtEl>
                                          <p:spTgt spid="266"/>
                                        </p:tgtEl>
                                        <p:attrNameLst>
                                          <p:attrName>style.visibility</p:attrName>
                                        </p:attrNameLst>
                                      </p:cBhvr>
                                      <p:to>
                                        <p:strVal val="visible"/>
                                      </p:to>
                                    </p:set>
                                  </p:childTnLst>
                                </p:cTn>
                              </p:par>
                              <p:par>
                                <p:cTn id="120" presetID="1" presetClass="entr" presetSubtype="0" fill="hold" nodeType="withEffect">
                                  <p:stCondLst>
                                    <p:cond delay="0"/>
                                  </p:stCondLst>
                                  <p:childTnLst>
                                    <p:set>
                                      <p:cBhvr>
                                        <p:cTn id="121" dur="1" fill="hold">
                                          <p:stCondLst>
                                            <p:cond delay="0"/>
                                          </p:stCondLst>
                                        </p:cTn>
                                        <p:tgtEl>
                                          <p:spTgt spid="236"/>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79"/>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86"/>
                                        </p:tgtEl>
                                        <p:attrNameLst>
                                          <p:attrName>style.visibility</p:attrName>
                                        </p:attrNameLst>
                                      </p:cBhvr>
                                      <p:to>
                                        <p:strVal val="visible"/>
                                      </p:to>
                                    </p:set>
                                  </p:childTnLst>
                                </p:cTn>
                              </p:par>
                              <p:par>
                                <p:cTn id="128" presetID="1" presetClass="exit" presetSubtype="0" fill="hold" nodeType="withEffect">
                                  <p:stCondLst>
                                    <p:cond delay="0"/>
                                  </p:stCondLst>
                                  <p:childTnLst>
                                    <p:set>
                                      <p:cBhvr>
                                        <p:cTn id="129" dur="1" fill="hold">
                                          <p:stCondLst>
                                            <p:cond delay="0"/>
                                          </p:stCondLst>
                                        </p:cTn>
                                        <p:tgtEl>
                                          <p:spTgt spid="266"/>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226"/>
                                        </p:tgtEl>
                                        <p:attrNameLst>
                                          <p:attrName>style.visibility</p:attrName>
                                        </p:attrNameLst>
                                      </p:cBhvr>
                                      <p:to>
                                        <p:strVal val="hidden"/>
                                      </p:to>
                                    </p:set>
                                  </p:childTnLst>
                                </p:cTn>
                              </p:par>
                              <p:par>
                                <p:cTn id="132" presetID="1" presetClass="entr" presetSubtype="0" fill="hold" nodeType="withEffect">
                                  <p:stCondLst>
                                    <p:cond delay="0"/>
                                  </p:stCondLst>
                                  <p:childTnLst>
                                    <p:set>
                                      <p:cBhvr>
                                        <p:cTn id="133" dur="1" fill="hold">
                                          <p:stCondLst>
                                            <p:cond delay="0"/>
                                          </p:stCondLst>
                                        </p:cTn>
                                        <p:tgtEl>
                                          <p:spTgt spid="13"/>
                                        </p:tgtEl>
                                        <p:attrNameLst>
                                          <p:attrName>style.visibility</p:attrName>
                                        </p:attrNameLst>
                                      </p:cBhvr>
                                      <p:to>
                                        <p:strVal val="visible"/>
                                      </p:to>
                                    </p:set>
                                  </p:childTnLst>
                                </p:cTn>
                              </p:par>
                              <p:par>
                                <p:cTn id="134" presetID="42" presetClass="path" presetSubtype="0" accel="50000" decel="50000" fill="hold" nodeType="withEffect">
                                  <p:stCondLst>
                                    <p:cond delay="0"/>
                                  </p:stCondLst>
                                  <p:childTnLst>
                                    <p:animMotion origin="layout" path="M -4.375E-6 1.11111E-6 L 0.1336 -0.00324 " pathEditMode="relative" rAng="0" ptsTypes="AA">
                                      <p:cBhvr>
                                        <p:cTn id="135" dur="2000" fill="hold"/>
                                        <p:tgtEl>
                                          <p:spTgt spid="190"/>
                                        </p:tgtEl>
                                        <p:attrNameLst>
                                          <p:attrName>ppt_x</p:attrName>
                                          <p:attrName>ppt_y</p:attrName>
                                        </p:attrNameLst>
                                      </p:cBhvr>
                                      <p:rCtr x="6680" y="-162"/>
                                    </p:animMotion>
                                  </p:childTnLst>
                                </p:cTn>
                              </p:par>
                              <p:par>
                                <p:cTn id="136" presetID="1" presetClass="exit" presetSubtype="0" fill="hold" nodeType="withEffect">
                                  <p:stCondLst>
                                    <p:cond delay="0"/>
                                  </p:stCondLst>
                                  <p:childTnLst>
                                    <p:set>
                                      <p:cBhvr>
                                        <p:cTn id="137" dur="1" fill="hold">
                                          <p:stCondLst>
                                            <p:cond delay="0"/>
                                          </p:stCondLst>
                                        </p:cTn>
                                        <p:tgtEl>
                                          <p:spTgt spid="236"/>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78"/>
                                        </p:tgtEl>
                                        <p:attrNameLst>
                                          <p:attrName>style.visibility</p:attrName>
                                        </p:attrNameLst>
                                      </p:cBhvr>
                                      <p:to>
                                        <p:strVal val="visible"/>
                                      </p:to>
                                    </p:set>
                                  </p:childTnLst>
                                </p:cTn>
                              </p:par>
                              <p:par>
                                <p:cTn id="142" presetID="1" presetClass="exit" presetSubtype="0" fill="hold" nodeType="withEffect">
                                  <p:stCondLst>
                                    <p:cond delay="0"/>
                                  </p:stCondLst>
                                  <p:childTnLst>
                                    <p:set>
                                      <p:cBhvr>
                                        <p:cTn id="143" dur="1" fill="hold">
                                          <p:stCondLst>
                                            <p:cond delay="0"/>
                                          </p:stCondLst>
                                        </p:cTn>
                                        <p:tgtEl>
                                          <p:spTgt spid="86"/>
                                        </p:tgtEl>
                                        <p:attrNameLst>
                                          <p:attrName>style.visibility</p:attrName>
                                        </p:attrNameLst>
                                      </p:cBhvr>
                                      <p:to>
                                        <p:strVal val="hidden"/>
                                      </p:to>
                                    </p:set>
                                  </p:childTnLst>
                                </p:cTn>
                              </p:par>
                              <p:par>
                                <p:cTn id="144" presetID="1" presetClass="entr" presetSubtype="0" fill="hold" nodeType="withEffect">
                                  <p:stCondLst>
                                    <p:cond delay="0"/>
                                  </p:stCondLst>
                                  <p:childTnLst>
                                    <p:set>
                                      <p:cBhvr>
                                        <p:cTn id="145" dur="1" fill="hold">
                                          <p:stCondLst>
                                            <p:cond delay="0"/>
                                          </p:stCondLst>
                                        </p:cTn>
                                        <p:tgtEl>
                                          <p:spTgt spid="266"/>
                                        </p:tgtEl>
                                        <p:attrNameLst>
                                          <p:attrName>style.visibility</p:attrName>
                                        </p:attrNameLst>
                                      </p:cBhvr>
                                      <p:to>
                                        <p:strVal val="visible"/>
                                      </p:to>
                                    </p:set>
                                  </p:childTnLst>
                                </p:cTn>
                              </p:par>
                              <p:par>
                                <p:cTn id="146" presetID="1" presetClass="entr" presetSubtype="0" fill="hold" nodeType="withEffect">
                                  <p:stCondLst>
                                    <p:cond delay="0"/>
                                  </p:stCondLst>
                                  <p:childTnLst>
                                    <p:set>
                                      <p:cBhvr>
                                        <p:cTn id="147" dur="1" fill="hold">
                                          <p:stCondLst>
                                            <p:cond delay="0"/>
                                          </p:stCondLst>
                                        </p:cTn>
                                        <p:tgtEl>
                                          <p:spTgt spid="343"/>
                                        </p:tgtEl>
                                        <p:attrNameLst>
                                          <p:attrName>style.visibility</p:attrName>
                                        </p:attrNameLst>
                                      </p:cBhvr>
                                      <p:to>
                                        <p:strVal val="visible"/>
                                      </p:to>
                                    </p:set>
                                  </p:childTnLst>
                                </p:cTn>
                              </p:par>
                            </p:childTnLst>
                          </p:cTn>
                        </p:par>
                      </p:childTnLst>
                    </p:cTn>
                  </p:par>
                  <p:par>
                    <p:cTn id="148" fill="hold">
                      <p:stCondLst>
                        <p:cond delay="indefinite"/>
                      </p:stCondLst>
                      <p:childTnLst>
                        <p:par>
                          <p:cTn id="149" fill="hold">
                            <p:stCondLst>
                              <p:cond delay="0"/>
                            </p:stCondLst>
                            <p:childTnLst>
                              <p:par>
                                <p:cTn id="150" presetID="1" presetClass="entr" presetSubtype="0" fill="hold" grpId="0" nodeType="clickEffect">
                                  <p:stCondLst>
                                    <p:cond delay="0"/>
                                  </p:stCondLst>
                                  <p:childTnLst>
                                    <p:set>
                                      <p:cBhvr>
                                        <p:cTn id="151" dur="1" fill="hold">
                                          <p:stCondLst>
                                            <p:cond delay="0"/>
                                          </p:stCondLst>
                                        </p:cTn>
                                        <p:tgtEl>
                                          <p:spTgt spid="189"/>
                                        </p:tgtEl>
                                        <p:attrNameLst>
                                          <p:attrName>style.visibility</p:attrName>
                                        </p:attrNameLst>
                                      </p:cBhvr>
                                      <p:to>
                                        <p:strVal val="visible"/>
                                      </p:to>
                                    </p:set>
                                  </p:childTnLst>
                                </p:cTn>
                              </p:par>
                              <p:par>
                                <p:cTn id="152" presetID="1" presetClass="exit" presetSubtype="0" fill="hold" nodeType="withEffect">
                                  <p:stCondLst>
                                    <p:cond delay="0"/>
                                  </p:stCondLst>
                                  <p:childTnLst>
                                    <p:set>
                                      <p:cBhvr>
                                        <p:cTn id="153" dur="1" fill="hold">
                                          <p:stCondLst>
                                            <p:cond delay="0"/>
                                          </p:stCondLst>
                                        </p:cTn>
                                        <p:tgtEl>
                                          <p:spTgt spid="266"/>
                                        </p:tgtEl>
                                        <p:attrNameLst>
                                          <p:attrName>style.visibility</p:attrName>
                                        </p:attrNameLst>
                                      </p:cBhvr>
                                      <p:to>
                                        <p:strVal val="hidden"/>
                                      </p:to>
                                    </p:set>
                                  </p:childTnLst>
                                </p:cTn>
                              </p:par>
                              <p:par>
                                <p:cTn id="154" presetID="1" presetClass="entr" presetSubtype="0" fill="hold" grpId="0" nodeType="withEffect">
                                  <p:stCondLst>
                                    <p:cond delay="0"/>
                                  </p:stCondLst>
                                  <p:childTnLst>
                                    <p:set>
                                      <p:cBhvr>
                                        <p:cTn id="155" dur="1" fill="hold">
                                          <p:stCondLst>
                                            <p:cond delay="0"/>
                                          </p:stCondLst>
                                        </p:cTn>
                                        <p:tgtEl>
                                          <p:spTgt spid="28"/>
                                        </p:tgtEl>
                                        <p:attrNameLst>
                                          <p:attrName>style.visibility</p:attrName>
                                        </p:attrNameLst>
                                      </p:cBhvr>
                                      <p:to>
                                        <p:strVal val="visible"/>
                                      </p:to>
                                    </p:set>
                                  </p:childTnLst>
                                </p:cTn>
                              </p:par>
                              <p:par>
                                <p:cTn id="156" presetID="1" presetClass="exit" presetSubtype="0" fill="hold" nodeType="withEffect">
                                  <p:stCondLst>
                                    <p:cond delay="0"/>
                                  </p:stCondLst>
                                  <p:childTnLst>
                                    <p:set>
                                      <p:cBhvr>
                                        <p:cTn id="157" dur="1" fill="hold">
                                          <p:stCondLst>
                                            <p:cond delay="0"/>
                                          </p:stCondLst>
                                        </p:cTn>
                                        <p:tgtEl>
                                          <p:spTgt spid="343"/>
                                        </p:tgtEl>
                                        <p:attrNameLst>
                                          <p:attrName>style.visibility</p:attrName>
                                        </p:attrNameLst>
                                      </p:cBhvr>
                                      <p:to>
                                        <p:strVal val="hidden"/>
                                      </p:to>
                                    </p:set>
                                  </p:childTnLst>
                                </p:cTn>
                              </p:par>
                              <p:par>
                                <p:cTn id="158" presetID="1" presetClass="exit" presetSubtype="0" fill="hold" nodeType="withEffect">
                                  <p:stCondLst>
                                    <p:cond delay="0"/>
                                  </p:stCondLst>
                                  <p:childTnLst>
                                    <p:set>
                                      <p:cBhvr>
                                        <p:cTn id="159" dur="1" fill="hold">
                                          <p:stCondLst>
                                            <p:cond delay="0"/>
                                          </p:stCondLst>
                                        </p:cTn>
                                        <p:tgtEl>
                                          <p:spTgt spid="254"/>
                                        </p:tgtEl>
                                        <p:attrNameLst>
                                          <p:attrName>style.visibility</p:attrName>
                                        </p:attrNameLst>
                                      </p:cBhvr>
                                      <p:to>
                                        <p:strVal val="hidden"/>
                                      </p:to>
                                    </p:set>
                                  </p:childTnLst>
                                </p:cTn>
                              </p:par>
                              <p:par>
                                <p:cTn id="160" presetID="1" presetClass="exit" presetSubtype="0" fill="hold" nodeType="withEffect">
                                  <p:stCondLst>
                                    <p:cond delay="0"/>
                                  </p:stCondLst>
                                  <p:childTnLst>
                                    <p:set>
                                      <p:cBhvr>
                                        <p:cTn id="161" dur="1" fill="hold">
                                          <p:stCondLst>
                                            <p:cond delay="0"/>
                                          </p:stCondLst>
                                        </p:cTn>
                                        <p:tgtEl>
                                          <p:spTgt spid="266"/>
                                        </p:tgtEl>
                                        <p:attrNameLst>
                                          <p:attrName>style.visibility</p:attrName>
                                        </p:attrNameLst>
                                      </p:cBhvr>
                                      <p:to>
                                        <p:strVal val="hidden"/>
                                      </p:to>
                                    </p:set>
                                  </p:childTnLst>
                                </p:cTn>
                              </p:par>
                            </p:childTnLst>
                          </p:cTn>
                        </p:par>
                      </p:childTnLst>
                    </p:cTn>
                  </p:par>
                  <p:par>
                    <p:cTn id="162" fill="hold">
                      <p:stCondLst>
                        <p:cond delay="indefinite"/>
                      </p:stCondLst>
                      <p:childTnLst>
                        <p:par>
                          <p:cTn id="163" fill="hold">
                            <p:stCondLst>
                              <p:cond delay="0"/>
                            </p:stCondLst>
                            <p:childTnLst>
                              <p:par>
                                <p:cTn id="164" presetID="1" presetClass="entr" presetSubtype="0" fill="hold" nodeType="clickEffect">
                                  <p:stCondLst>
                                    <p:cond delay="0"/>
                                  </p:stCondLst>
                                  <p:childTnLst>
                                    <p:set>
                                      <p:cBhvr>
                                        <p:cTn id="165" dur="1" fill="hold">
                                          <p:stCondLst>
                                            <p:cond delay="0"/>
                                          </p:stCondLst>
                                        </p:cTn>
                                        <p:tgtEl>
                                          <p:spTgt spid="15"/>
                                        </p:tgtEl>
                                        <p:attrNameLst>
                                          <p:attrName>style.visibility</p:attrName>
                                        </p:attrNameLst>
                                      </p:cBhvr>
                                      <p:to>
                                        <p:strVal val="visible"/>
                                      </p:to>
                                    </p:set>
                                  </p:childTnLst>
                                </p:cTn>
                              </p:par>
                              <p:par>
                                <p:cTn id="166" presetID="1" presetClass="exit" presetSubtype="0" fill="hold" grpId="1" nodeType="withEffect">
                                  <p:stCondLst>
                                    <p:cond delay="0"/>
                                  </p:stCondLst>
                                  <p:childTnLst>
                                    <p:set>
                                      <p:cBhvr>
                                        <p:cTn id="167" dur="1" fill="hold">
                                          <p:stCondLst>
                                            <p:cond delay="0"/>
                                          </p:stCondLst>
                                        </p:cTn>
                                        <p:tgtEl>
                                          <p:spTgt spid="189"/>
                                        </p:tgtEl>
                                        <p:attrNameLst>
                                          <p:attrName>style.visibility</p:attrName>
                                        </p:attrNameLst>
                                      </p:cBhvr>
                                      <p:to>
                                        <p:strVal val="hidden"/>
                                      </p:to>
                                    </p:set>
                                  </p:childTnLst>
                                </p:cTn>
                              </p:par>
                              <p:par>
                                <p:cTn id="168" presetID="1" presetClass="exit" presetSubtype="0" fill="hold" grpId="1" nodeType="withEffect">
                                  <p:stCondLst>
                                    <p:cond delay="0"/>
                                  </p:stCondLst>
                                  <p:childTnLst>
                                    <p:set>
                                      <p:cBhvr>
                                        <p:cTn id="169" dur="1" fill="hold">
                                          <p:stCondLst>
                                            <p:cond delay="0"/>
                                          </p:stCondLst>
                                        </p:cTn>
                                        <p:tgtEl>
                                          <p:spTgt spid="28"/>
                                        </p:tgtEl>
                                        <p:attrNameLst>
                                          <p:attrName>style.visibility</p:attrName>
                                        </p:attrNameLst>
                                      </p:cBhvr>
                                      <p:to>
                                        <p:strVal val="hidden"/>
                                      </p:to>
                                    </p:set>
                                  </p:childTnLst>
                                </p:cTn>
                              </p:par>
                            </p:childTnLst>
                          </p:cTn>
                        </p:par>
                      </p:childTnLst>
                    </p:cTn>
                  </p:par>
                  <p:par>
                    <p:cTn id="170" fill="hold">
                      <p:stCondLst>
                        <p:cond delay="indefinite"/>
                      </p:stCondLst>
                      <p:childTnLst>
                        <p:par>
                          <p:cTn id="171" fill="hold">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341"/>
                                        </p:tgtEl>
                                        <p:attrNameLst>
                                          <p:attrName>style.visibility</p:attrName>
                                        </p:attrNameLst>
                                      </p:cBhvr>
                                      <p:to>
                                        <p:strVal val="visible"/>
                                      </p:to>
                                    </p:set>
                                  </p:childTnLst>
                                </p:cTn>
                              </p:par>
                            </p:childTnLst>
                          </p:cTn>
                        </p:par>
                        <p:par>
                          <p:cTn id="174" fill="hold">
                            <p:stCondLst>
                              <p:cond delay="0"/>
                            </p:stCondLst>
                            <p:childTnLst>
                              <p:par>
                                <p:cTn id="175" presetID="8" presetClass="emph" presetSubtype="0" fill="hold" nodeType="afterEffect">
                                  <p:stCondLst>
                                    <p:cond delay="0"/>
                                  </p:stCondLst>
                                  <p:childTnLst>
                                    <p:animRot by="10800000">
                                      <p:cBhvr>
                                        <p:cTn id="176" dur="2000" fill="hold"/>
                                        <p:tgtEl>
                                          <p:spTgt spid="234"/>
                                        </p:tgtEl>
                                        <p:attrNameLst>
                                          <p:attrName>r</p:attrName>
                                        </p:attrNameLst>
                                      </p:cBhvr>
                                    </p:animRot>
                                  </p:childTnLst>
                                </p:cTn>
                              </p:par>
                            </p:childTnLst>
                          </p:cTn>
                        </p:par>
                      </p:childTnLst>
                    </p:cTn>
                  </p:par>
                  <p:par>
                    <p:cTn id="177" fill="hold">
                      <p:stCondLst>
                        <p:cond delay="indefinite"/>
                      </p:stCondLst>
                      <p:childTnLst>
                        <p:par>
                          <p:cTn id="178" fill="hold">
                            <p:stCondLst>
                              <p:cond delay="0"/>
                            </p:stCondLst>
                            <p:childTnLst>
                              <p:par>
                                <p:cTn id="179" presetID="1" presetClass="exit" presetSubtype="0" fill="hold" nodeType="clickEffect">
                                  <p:stCondLst>
                                    <p:cond delay="0"/>
                                  </p:stCondLst>
                                  <p:childTnLst>
                                    <p:set>
                                      <p:cBhvr>
                                        <p:cTn id="180" dur="1" fill="hold">
                                          <p:stCondLst>
                                            <p:cond delay="0"/>
                                          </p:stCondLst>
                                        </p:cTn>
                                        <p:tgtEl>
                                          <p:spTgt spid="250"/>
                                        </p:tgtEl>
                                        <p:attrNameLst>
                                          <p:attrName>style.visibility</p:attrName>
                                        </p:attrNameLst>
                                      </p:cBhvr>
                                      <p:to>
                                        <p:strVal val="hidden"/>
                                      </p:to>
                                    </p:set>
                                  </p:childTnLst>
                                </p:cTn>
                              </p:par>
                              <p:par>
                                <p:cTn id="181" presetID="1" presetClass="exit" presetSubtype="0" fill="hold" nodeType="withEffect">
                                  <p:stCondLst>
                                    <p:cond delay="0"/>
                                  </p:stCondLst>
                                  <p:childTnLst>
                                    <p:set>
                                      <p:cBhvr>
                                        <p:cTn id="182" dur="1" fill="hold">
                                          <p:stCondLst>
                                            <p:cond delay="0"/>
                                          </p:stCondLst>
                                        </p:cTn>
                                        <p:tgtEl>
                                          <p:spTgt spid="183"/>
                                        </p:tgtEl>
                                        <p:attrNameLst>
                                          <p:attrName>style.visibility</p:attrName>
                                        </p:attrNameLst>
                                      </p:cBhvr>
                                      <p:to>
                                        <p:strVal val="hidden"/>
                                      </p:to>
                                    </p:set>
                                  </p:childTnLst>
                                </p:cTn>
                              </p:par>
                              <p:par>
                                <p:cTn id="183" presetID="1" presetClass="exit" presetSubtype="0" fill="hold" grpId="1" nodeType="withEffect">
                                  <p:stCondLst>
                                    <p:cond delay="0"/>
                                  </p:stCondLst>
                                  <p:childTnLst>
                                    <p:set>
                                      <p:cBhvr>
                                        <p:cTn id="184" dur="1" fill="hold">
                                          <p:stCondLst>
                                            <p:cond delay="0"/>
                                          </p:stCondLst>
                                        </p:cTn>
                                        <p:tgtEl>
                                          <p:spTgt spid="341"/>
                                        </p:tgtEl>
                                        <p:attrNameLst>
                                          <p:attrName>style.visibility</p:attrName>
                                        </p:attrNameLst>
                                      </p:cBhvr>
                                      <p:to>
                                        <p:strVal val="hidden"/>
                                      </p:to>
                                    </p:set>
                                  </p:childTnLst>
                                </p:cTn>
                              </p:par>
                              <p:par>
                                <p:cTn id="185" presetID="1" presetClass="exit" presetSubtype="0" fill="hold" nodeType="withEffect">
                                  <p:stCondLst>
                                    <p:cond delay="0"/>
                                  </p:stCondLst>
                                  <p:childTnLst>
                                    <p:set>
                                      <p:cBhvr>
                                        <p:cTn id="186" dur="1" fill="hold">
                                          <p:stCondLst>
                                            <p:cond delay="0"/>
                                          </p:stCondLst>
                                        </p:cTn>
                                        <p:tgtEl>
                                          <p:spTgt spid="224"/>
                                        </p:tgtEl>
                                        <p:attrNameLst>
                                          <p:attrName>style.visibility</p:attrName>
                                        </p:attrNameLst>
                                      </p:cBhvr>
                                      <p:to>
                                        <p:strVal val="hidden"/>
                                      </p:to>
                                    </p:set>
                                  </p:childTnLst>
                                </p:cTn>
                              </p:par>
                              <p:par>
                                <p:cTn id="187" presetID="1" presetClass="exit" presetSubtype="0" fill="hold" nodeType="withEffect">
                                  <p:stCondLst>
                                    <p:cond delay="0"/>
                                  </p:stCondLst>
                                  <p:childTnLst>
                                    <p:set>
                                      <p:cBhvr>
                                        <p:cTn id="188" dur="1" fill="hold">
                                          <p:stCondLst>
                                            <p:cond delay="0"/>
                                          </p:stCondLst>
                                        </p:cTn>
                                        <p:tgtEl>
                                          <p:spTgt spid="190"/>
                                        </p:tgtEl>
                                        <p:attrNameLst>
                                          <p:attrName>style.visibility</p:attrName>
                                        </p:attrNameLst>
                                      </p:cBhvr>
                                      <p:to>
                                        <p:strVal val="hidden"/>
                                      </p:to>
                                    </p:set>
                                  </p:childTnLst>
                                </p:cTn>
                              </p:par>
                              <p:par>
                                <p:cTn id="189" presetID="1" presetClass="exit" presetSubtype="0" fill="hold" nodeType="withEffect">
                                  <p:stCondLst>
                                    <p:cond delay="0"/>
                                  </p:stCondLst>
                                  <p:childTnLst>
                                    <p:set>
                                      <p:cBhvr>
                                        <p:cTn id="190" dur="1" fill="hold">
                                          <p:stCondLst>
                                            <p:cond delay="0"/>
                                          </p:stCondLst>
                                        </p:cTn>
                                        <p:tgtEl>
                                          <p:spTgt spid="239"/>
                                        </p:tgtEl>
                                        <p:attrNameLst>
                                          <p:attrName>style.visibility</p:attrName>
                                        </p:attrNameLst>
                                      </p:cBhvr>
                                      <p:to>
                                        <p:strVal val="hidden"/>
                                      </p:to>
                                    </p:set>
                                  </p:childTnLst>
                                </p:cTn>
                              </p:par>
                              <p:par>
                                <p:cTn id="191" presetID="1" presetClass="exit" presetSubtype="0" fill="hold" nodeType="withEffect">
                                  <p:stCondLst>
                                    <p:cond delay="0"/>
                                  </p:stCondLst>
                                  <p:childTnLst>
                                    <p:set>
                                      <p:cBhvr>
                                        <p:cTn id="192" dur="1" fill="hold">
                                          <p:stCondLst>
                                            <p:cond delay="0"/>
                                          </p:stCondLst>
                                        </p:cTn>
                                        <p:tgtEl>
                                          <p:spTgt spid="244"/>
                                        </p:tgtEl>
                                        <p:attrNameLst>
                                          <p:attrName>style.visibility</p:attrName>
                                        </p:attrNameLst>
                                      </p:cBhvr>
                                      <p:to>
                                        <p:strVal val="hidden"/>
                                      </p:to>
                                    </p:set>
                                  </p:childTnLst>
                                </p:cTn>
                              </p:par>
                              <p:par>
                                <p:cTn id="193" presetID="1" presetClass="exit" presetSubtype="0" fill="hold" nodeType="withEffect">
                                  <p:stCondLst>
                                    <p:cond delay="0"/>
                                  </p:stCondLst>
                                  <p:childTnLst>
                                    <p:set>
                                      <p:cBhvr>
                                        <p:cTn id="194" dur="1" fill="hold">
                                          <p:stCondLst>
                                            <p:cond delay="0"/>
                                          </p:stCondLst>
                                        </p:cTn>
                                        <p:tgtEl>
                                          <p:spTgt spid="13"/>
                                        </p:tgtEl>
                                        <p:attrNameLst>
                                          <p:attrName>style.visibility</p:attrName>
                                        </p:attrNameLst>
                                      </p:cBhvr>
                                      <p:to>
                                        <p:strVal val="hidden"/>
                                      </p:to>
                                    </p:set>
                                  </p:childTnLst>
                                </p:cTn>
                              </p:par>
                              <p:par>
                                <p:cTn id="195" presetID="1" presetClass="exit" presetSubtype="0" fill="hold" nodeType="withEffect">
                                  <p:stCondLst>
                                    <p:cond delay="0"/>
                                  </p:stCondLst>
                                  <p:childTnLst>
                                    <p:set>
                                      <p:cBhvr>
                                        <p:cTn id="196" dur="1" fill="hold">
                                          <p:stCondLst>
                                            <p:cond delay="0"/>
                                          </p:stCondLst>
                                        </p:cTn>
                                        <p:tgtEl>
                                          <p:spTgt spid="2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p:bldP spid="160" grpId="1"/>
      <p:bldP spid="74" grpId="0"/>
      <p:bldP spid="75" grpId="0"/>
      <p:bldP spid="76" grpId="0"/>
      <p:bldP spid="77" grpId="0"/>
      <p:bldP spid="78" grpId="0"/>
      <p:bldP spid="79" grpId="0"/>
      <p:bldP spid="272" grpId="0" animBg="1"/>
      <p:bldP spid="272" grpId="1" animBg="1"/>
      <p:bldP spid="247" grpId="0" animBg="1"/>
      <p:bldP spid="247" grpId="1" animBg="1"/>
      <p:bldP spid="316" grpId="0" animBg="1"/>
      <p:bldP spid="316" grpId="1" animBg="1"/>
      <p:bldP spid="317" grpId="0" animBg="1"/>
      <p:bldP spid="317" grpId="1" animBg="1"/>
      <p:bldP spid="341" grpId="0" animBg="1"/>
      <p:bldP spid="341" grpId="1" animBg="1"/>
      <p:bldP spid="229" grpId="0" animBg="1"/>
      <p:bldP spid="229" grpId="1" animBg="1"/>
      <p:bldP spid="28" grpId="0" animBg="1"/>
      <p:bldP spid="28" grpId="1" animBg="1"/>
      <p:bldP spid="189" grpId="0" animBg="1"/>
      <p:bldP spid="189" grpId="1"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99BB9F6-CD38-42FF-8367-3396AECB40AF}" type="slidenum">
              <a:rPr lang="en-US" smtClean="0"/>
              <a:t>80</a:t>
            </a:fld>
            <a:endParaRPr lang="en-US"/>
          </a:p>
        </p:txBody>
      </p:sp>
      <p:sp>
        <p:nvSpPr>
          <p:cNvPr id="6" name="Date Placeholder 5"/>
          <p:cNvSpPr>
            <a:spLocks noGrp="1"/>
          </p:cNvSpPr>
          <p:nvPr>
            <p:ph type="dt" sz="half" idx="10"/>
          </p:nvPr>
        </p:nvSpPr>
        <p:spPr/>
        <p:txBody>
          <a:bodyPr/>
          <a:lstStyle/>
          <a:p>
            <a:fld id="{1B42AFDA-DA4A-4240-AAF1-353AB7B76412}" type="datetime4">
              <a:rPr lang="en-US" smtClean="0"/>
              <a:t>October 13, 2014</a:t>
            </a:fld>
            <a:endParaRPr lang="en-US"/>
          </a:p>
        </p:txBody>
      </p:sp>
      <p:sp>
        <p:nvSpPr>
          <p:cNvPr id="4" name="Title 3"/>
          <p:cNvSpPr>
            <a:spLocks noGrp="1"/>
          </p:cNvSpPr>
          <p:nvPr>
            <p:ph type="title"/>
          </p:nvPr>
        </p:nvSpPr>
        <p:spPr>
          <a:xfrm>
            <a:off x="885042" y="2434856"/>
            <a:ext cx="10236613" cy="1754372"/>
          </a:xfrm>
        </p:spPr>
        <p:txBody>
          <a:bodyPr>
            <a:normAutofit/>
          </a:bodyPr>
          <a:lstStyle/>
          <a:p>
            <a:r>
              <a:rPr lang="en-US" sz="6000" dirty="0" smtClean="0"/>
              <a:t>Mechanical Design</a:t>
            </a:r>
            <a:endParaRPr lang="en-US" sz="6000" dirty="0"/>
          </a:p>
        </p:txBody>
      </p:sp>
    </p:spTree>
    <p:extLst>
      <p:ext uri="{BB962C8B-B14F-4D97-AF65-F5344CB8AC3E}">
        <p14:creationId xmlns:p14="http://schemas.microsoft.com/office/powerpoint/2010/main" val="3910197958"/>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99BB9F6-CD38-42FF-8367-3396AECB40AF}" type="slidenum">
              <a:rPr lang="en-US" smtClean="0"/>
              <a:t>81</a:t>
            </a:fld>
            <a:endParaRPr lang="en-US"/>
          </a:p>
        </p:txBody>
      </p:sp>
      <p:sp>
        <p:nvSpPr>
          <p:cNvPr id="6" name="Date Placeholder 5"/>
          <p:cNvSpPr>
            <a:spLocks noGrp="1"/>
          </p:cNvSpPr>
          <p:nvPr>
            <p:ph type="dt" sz="half" idx="10"/>
          </p:nvPr>
        </p:nvSpPr>
        <p:spPr/>
        <p:txBody>
          <a:bodyPr/>
          <a:lstStyle/>
          <a:p>
            <a:fld id="{40B06D02-BF88-4EF3-84FA-F608278931DF}" type="datetime4">
              <a:rPr lang="en-US" smtClean="0"/>
              <a:t>October 13, 2014</a:t>
            </a:fld>
            <a:endParaRPr lang="en-US"/>
          </a:p>
        </p:txBody>
      </p:sp>
      <p:sp>
        <p:nvSpPr>
          <p:cNvPr id="4" name="Title 3"/>
          <p:cNvSpPr>
            <a:spLocks noGrp="1"/>
          </p:cNvSpPr>
          <p:nvPr>
            <p:ph type="title"/>
          </p:nvPr>
        </p:nvSpPr>
        <p:spPr>
          <a:xfrm>
            <a:off x="821542" y="0"/>
            <a:ext cx="10236613" cy="1754372"/>
          </a:xfrm>
        </p:spPr>
        <p:txBody>
          <a:bodyPr>
            <a:normAutofit/>
          </a:bodyPr>
          <a:lstStyle/>
          <a:p>
            <a:r>
              <a:rPr lang="en-US" dirty="0" smtClean="0">
                <a:latin typeface="+mn-lt"/>
              </a:rPr>
              <a:t>Motor Feasibility</a:t>
            </a:r>
            <a:endParaRPr lang="en-US" dirty="0">
              <a:latin typeface="+mn-lt"/>
            </a:endParaRPr>
          </a:p>
        </p:txBody>
      </p:sp>
      <p:sp>
        <p:nvSpPr>
          <p:cNvPr id="7" name="Content Placeholder 2"/>
          <p:cNvSpPr>
            <a:spLocks noGrp="1"/>
          </p:cNvSpPr>
          <p:nvPr/>
        </p:nvSpPr>
        <p:spPr>
          <a:xfrm>
            <a:off x="481070" y="1500187"/>
            <a:ext cx="6149124"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err="1" smtClean="0"/>
              <a:t>Phytron</a:t>
            </a:r>
            <a:r>
              <a:rPr lang="en-US" sz="2400" dirty="0" smtClean="0"/>
              <a:t> Extreme Environment Stepper Motor</a:t>
            </a:r>
          </a:p>
          <a:p>
            <a:pPr lvl="1"/>
            <a:r>
              <a:rPr lang="en-US" sz="2400" dirty="0" smtClean="0"/>
              <a:t>VSS HV 32</a:t>
            </a:r>
          </a:p>
          <a:p>
            <a:r>
              <a:rPr lang="en-US" sz="2400" dirty="0" smtClean="0"/>
              <a:t>Vacuum Rated to 10^-7 </a:t>
            </a:r>
            <a:r>
              <a:rPr lang="en-US" sz="2400" dirty="0" err="1" smtClean="0"/>
              <a:t>hPa</a:t>
            </a:r>
            <a:endParaRPr lang="en-US" sz="2400" dirty="0" smtClean="0"/>
          </a:p>
          <a:p>
            <a:r>
              <a:rPr lang="en-US" sz="2400" dirty="0" smtClean="0"/>
              <a:t>With in budget</a:t>
            </a:r>
          </a:p>
          <a:p>
            <a:r>
              <a:rPr lang="en-US" sz="2400" dirty="0" smtClean="0"/>
              <a:t>Provides proper torque and error allowances</a:t>
            </a:r>
          </a:p>
          <a:p>
            <a:pPr lvl="1"/>
            <a:r>
              <a:rPr lang="en-US" sz="2400" dirty="0" smtClean="0"/>
              <a:t>Holding Torque 40mNm, </a:t>
            </a:r>
          </a:p>
          <a:p>
            <a:pPr lvl="1"/>
            <a:r>
              <a:rPr lang="en-US" sz="2400" dirty="0" smtClean="0"/>
              <a:t>Design Voltage 42 VDC</a:t>
            </a:r>
          </a:p>
          <a:p>
            <a:pPr lvl="1"/>
            <a:r>
              <a:rPr lang="en-US" sz="2400" dirty="0" smtClean="0"/>
              <a:t>Step accuracy of 5% for 1.8 degrees</a:t>
            </a:r>
          </a:p>
          <a:p>
            <a:endParaRPr lang="en-US" dirty="0"/>
          </a:p>
        </p:txBody>
      </p:sp>
      <p:grpSp>
        <p:nvGrpSpPr>
          <p:cNvPr id="8" name="Group 7"/>
          <p:cNvGrpSpPr/>
          <p:nvPr/>
        </p:nvGrpSpPr>
        <p:grpSpPr>
          <a:xfrm>
            <a:off x="6735926" y="1622944"/>
            <a:ext cx="4740441" cy="3756576"/>
            <a:chOff x="6735926" y="1622944"/>
            <a:chExt cx="4740441" cy="3756576"/>
          </a:xfrm>
        </p:grpSpPr>
        <p:pic>
          <p:nvPicPr>
            <p:cNvPr id="9" name="Picture 8"/>
            <p:cNvPicPr>
              <a:picLocks noChangeAspect="1"/>
            </p:cNvPicPr>
            <p:nvPr/>
          </p:nvPicPr>
          <p:blipFill>
            <a:blip r:embed="rId2"/>
            <a:stretch>
              <a:fillRect/>
            </a:stretch>
          </p:blipFill>
          <p:spPr>
            <a:xfrm>
              <a:off x="6735926" y="1622944"/>
              <a:ext cx="4740441" cy="3756576"/>
            </a:xfrm>
            <a:prstGeom prst="rect">
              <a:avLst/>
            </a:prstGeom>
          </p:spPr>
        </p:pic>
        <p:cxnSp>
          <p:nvCxnSpPr>
            <p:cNvPr id="10" name="Straight Connector 9"/>
            <p:cNvCxnSpPr/>
            <p:nvPr/>
          </p:nvCxnSpPr>
          <p:spPr>
            <a:xfrm>
              <a:off x="9906695" y="2198465"/>
              <a:ext cx="20013" cy="1728642"/>
            </a:xfrm>
            <a:prstGeom prst="line">
              <a:avLst/>
            </a:prstGeom>
            <a:ln w="50800">
              <a:solidFill>
                <a:srgbClr val="FF0000"/>
              </a:solidFill>
              <a:headEnd type="triangle" w="lg" len="med"/>
              <a:tailEnd type="triangle" w="lg" len="med"/>
            </a:ln>
          </p:spPr>
          <p:style>
            <a:lnRef idx="3">
              <a:schemeClr val="dk1"/>
            </a:lnRef>
            <a:fillRef idx="0">
              <a:schemeClr val="dk1"/>
            </a:fillRef>
            <a:effectRef idx="2">
              <a:schemeClr val="dk1"/>
            </a:effectRef>
            <a:fontRef idx="minor">
              <a:schemeClr val="tx1"/>
            </a:fontRef>
          </p:style>
        </p:cxnSp>
        <p:cxnSp>
          <p:nvCxnSpPr>
            <p:cNvPr id="11" name="Straight Connector 10"/>
            <p:cNvCxnSpPr/>
            <p:nvPr/>
          </p:nvCxnSpPr>
          <p:spPr>
            <a:xfrm flipV="1">
              <a:off x="7729079" y="3888145"/>
              <a:ext cx="576190" cy="265931"/>
            </a:xfrm>
            <a:prstGeom prst="line">
              <a:avLst/>
            </a:prstGeom>
            <a:ln w="50800">
              <a:solidFill>
                <a:srgbClr val="FF0000"/>
              </a:solidFill>
              <a:headEnd type="triangle" w="lg" len="med"/>
              <a:tailEnd type="triangle" w="lg" len="med"/>
            </a:ln>
          </p:spPr>
          <p:style>
            <a:lnRef idx="3">
              <a:schemeClr val="dk1"/>
            </a:lnRef>
            <a:fillRef idx="0">
              <a:schemeClr val="dk1"/>
            </a:fillRef>
            <a:effectRef idx="2">
              <a:schemeClr val="dk1"/>
            </a:effectRef>
            <a:fontRef idx="minor">
              <a:schemeClr val="tx1"/>
            </a:fontRef>
          </p:style>
        </p:cxnSp>
        <p:sp>
          <p:nvSpPr>
            <p:cNvPr id="12" name="TextBox 11"/>
            <p:cNvSpPr txBox="1"/>
            <p:nvPr/>
          </p:nvSpPr>
          <p:spPr>
            <a:xfrm>
              <a:off x="9738298" y="4021111"/>
              <a:ext cx="1055097" cy="461665"/>
            </a:xfrm>
            <a:prstGeom prst="rect">
              <a:avLst/>
            </a:prstGeom>
            <a:noFill/>
          </p:spPr>
          <p:txBody>
            <a:bodyPr wrap="none" rtlCol="0">
              <a:spAutoFit/>
            </a:bodyPr>
            <a:lstStyle/>
            <a:p>
              <a:r>
                <a:rPr lang="en-US" sz="2400" dirty="0" smtClean="0"/>
                <a:t>32 mm</a:t>
              </a:r>
              <a:endParaRPr lang="en-US" sz="2400" dirty="0"/>
            </a:p>
          </p:txBody>
        </p:sp>
        <p:sp>
          <p:nvSpPr>
            <p:cNvPr id="13" name="TextBox 12"/>
            <p:cNvSpPr txBox="1"/>
            <p:nvPr/>
          </p:nvSpPr>
          <p:spPr>
            <a:xfrm>
              <a:off x="7064110" y="4180825"/>
              <a:ext cx="1055097" cy="461665"/>
            </a:xfrm>
            <a:prstGeom prst="rect">
              <a:avLst/>
            </a:prstGeom>
            <a:noFill/>
          </p:spPr>
          <p:txBody>
            <a:bodyPr wrap="none" rtlCol="0">
              <a:spAutoFit/>
            </a:bodyPr>
            <a:lstStyle/>
            <a:p>
              <a:r>
                <a:rPr lang="en-US" sz="2400" dirty="0" smtClean="0"/>
                <a:t>11 mm</a:t>
              </a:r>
              <a:endParaRPr lang="en-US" sz="2400" dirty="0"/>
            </a:p>
          </p:txBody>
        </p:sp>
      </p:grpSp>
    </p:spTree>
    <p:extLst>
      <p:ext uri="{BB962C8B-B14F-4D97-AF65-F5344CB8AC3E}">
        <p14:creationId xmlns:p14="http://schemas.microsoft.com/office/powerpoint/2010/main" val="2563656180"/>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99BB9F6-CD38-42FF-8367-3396AECB40AF}" type="slidenum">
              <a:rPr lang="en-US" smtClean="0"/>
              <a:t>82</a:t>
            </a:fld>
            <a:endParaRPr lang="en-US"/>
          </a:p>
        </p:txBody>
      </p:sp>
      <p:sp>
        <p:nvSpPr>
          <p:cNvPr id="6" name="Date Placeholder 5"/>
          <p:cNvSpPr>
            <a:spLocks noGrp="1"/>
          </p:cNvSpPr>
          <p:nvPr>
            <p:ph type="dt" sz="half" idx="10"/>
          </p:nvPr>
        </p:nvSpPr>
        <p:spPr/>
        <p:txBody>
          <a:bodyPr/>
          <a:lstStyle/>
          <a:p>
            <a:fld id="{9F18960D-E73A-46E7-95CB-BE6C710956A3}" type="datetime4">
              <a:rPr lang="en-US" smtClean="0"/>
              <a:t>October 13, 2014</a:t>
            </a:fld>
            <a:endParaRPr lang="en-US"/>
          </a:p>
        </p:txBody>
      </p:sp>
      <p:sp>
        <p:nvSpPr>
          <p:cNvPr id="4" name="Title 3"/>
          <p:cNvSpPr>
            <a:spLocks noGrp="1"/>
          </p:cNvSpPr>
          <p:nvPr>
            <p:ph type="title"/>
          </p:nvPr>
        </p:nvSpPr>
        <p:spPr>
          <a:xfrm>
            <a:off x="885042" y="2434856"/>
            <a:ext cx="10236613" cy="1754372"/>
          </a:xfrm>
        </p:spPr>
        <p:txBody>
          <a:bodyPr>
            <a:normAutofit/>
          </a:bodyPr>
          <a:lstStyle/>
          <a:p>
            <a:r>
              <a:rPr lang="en-US" sz="6000" smtClean="0"/>
              <a:t>Thermal Systems - Backup</a:t>
            </a:r>
            <a:endParaRPr lang="en-US" sz="6000" dirty="0"/>
          </a:p>
        </p:txBody>
      </p:sp>
    </p:spTree>
    <p:extLst>
      <p:ext uri="{BB962C8B-B14F-4D97-AF65-F5344CB8AC3E}">
        <p14:creationId xmlns:p14="http://schemas.microsoft.com/office/powerpoint/2010/main" val="1017641893"/>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99BB9F6-CD38-42FF-8367-3396AECB40AF}" type="slidenum">
              <a:rPr lang="en-US" smtClean="0"/>
              <a:t>83</a:t>
            </a:fld>
            <a:endParaRPr lang="en-US"/>
          </a:p>
        </p:txBody>
      </p:sp>
      <p:sp>
        <p:nvSpPr>
          <p:cNvPr id="6" name="Date Placeholder 5"/>
          <p:cNvSpPr>
            <a:spLocks noGrp="1"/>
          </p:cNvSpPr>
          <p:nvPr>
            <p:ph type="dt" sz="half" idx="10"/>
          </p:nvPr>
        </p:nvSpPr>
        <p:spPr/>
        <p:txBody>
          <a:bodyPr/>
          <a:lstStyle/>
          <a:p>
            <a:fld id="{40B06D02-BF88-4EF3-84FA-F608278931DF}" type="datetime4">
              <a:rPr lang="en-US" smtClean="0"/>
              <a:t>October 13, 2014</a:t>
            </a:fld>
            <a:endParaRPr lang="en-US"/>
          </a:p>
        </p:txBody>
      </p:sp>
      <p:sp>
        <p:nvSpPr>
          <p:cNvPr id="4" name="Title 3"/>
          <p:cNvSpPr>
            <a:spLocks noGrp="1"/>
          </p:cNvSpPr>
          <p:nvPr>
            <p:ph type="title"/>
          </p:nvPr>
        </p:nvSpPr>
        <p:spPr>
          <a:xfrm>
            <a:off x="821542" y="0"/>
            <a:ext cx="10236613" cy="1754372"/>
          </a:xfrm>
        </p:spPr>
        <p:txBody>
          <a:bodyPr>
            <a:normAutofit/>
          </a:bodyPr>
          <a:lstStyle/>
          <a:p>
            <a:r>
              <a:rPr lang="en-US" dirty="0" smtClean="0">
                <a:latin typeface="+mn-lt"/>
              </a:rPr>
              <a:t>Heater Feasibility</a:t>
            </a:r>
            <a:endParaRPr lang="en-US" dirty="0">
              <a:latin typeface="+mn-lt"/>
            </a:endParaRPr>
          </a:p>
        </p:txBody>
      </p:sp>
      <p:sp>
        <p:nvSpPr>
          <p:cNvPr id="7" name="Content Placeholder 2"/>
          <p:cNvSpPr>
            <a:spLocks noGrp="1"/>
          </p:cNvSpPr>
          <p:nvPr/>
        </p:nvSpPr>
        <p:spPr>
          <a:xfrm>
            <a:off x="481070" y="1500187"/>
            <a:ext cx="5527943"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Minco </a:t>
            </a:r>
            <a:r>
              <a:rPr lang="en-US" sz="2400" dirty="0" err="1" smtClean="0"/>
              <a:t>Polymide</a:t>
            </a:r>
            <a:r>
              <a:rPr lang="en-US" sz="2400" dirty="0" smtClean="0"/>
              <a:t> </a:t>
            </a:r>
            <a:r>
              <a:rPr lang="en-US" sz="2400" dirty="0" err="1" smtClean="0"/>
              <a:t>Thermofoil</a:t>
            </a:r>
            <a:r>
              <a:rPr lang="en-US" sz="2400" dirty="0" smtClean="0"/>
              <a:t> Patch Heaters</a:t>
            </a:r>
          </a:p>
          <a:p>
            <a:r>
              <a:rPr lang="en-US" sz="2400" dirty="0" smtClean="0"/>
              <a:t>Suitable for vacuum environment</a:t>
            </a:r>
          </a:p>
          <a:p>
            <a:r>
              <a:rPr lang="en-US" sz="2400" dirty="0" smtClean="0"/>
              <a:t>With in budget</a:t>
            </a:r>
          </a:p>
          <a:p>
            <a:r>
              <a:rPr lang="en-US" sz="2400" dirty="0" smtClean="0"/>
              <a:t>Temp Range: 73K – 473K</a:t>
            </a:r>
          </a:p>
          <a:p>
            <a:endParaRPr lang="en-US" dirty="0"/>
          </a:p>
        </p:txBody>
      </p:sp>
      <p:cxnSp>
        <p:nvCxnSpPr>
          <p:cNvPr id="14" name="Straight Connector 13"/>
          <p:cNvCxnSpPr/>
          <p:nvPr/>
        </p:nvCxnSpPr>
        <p:spPr>
          <a:xfrm>
            <a:off x="9129068" y="1754372"/>
            <a:ext cx="20013" cy="1728642"/>
          </a:xfrm>
          <a:prstGeom prst="line">
            <a:avLst/>
          </a:prstGeom>
          <a:ln w="50800">
            <a:solidFill>
              <a:srgbClr val="FF0000"/>
            </a:solidFill>
            <a:headEnd type="triangle" w="lg" len="med"/>
            <a:tailEnd type="triangle" w="lg" len="med"/>
          </a:ln>
        </p:spPr>
        <p:style>
          <a:lnRef idx="3">
            <a:schemeClr val="dk1"/>
          </a:lnRef>
          <a:fillRef idx="0">
            <a:schemeClr val="dk1"/>
          </a:fillRef>
          <a:effectRef idx="2">
            <a:schemeClr val="dk1"/>
          </a:effectRef>
          <a:fontRef idx="minor">
            <a:schemeClr val="tx1"/>
          </a:fontRef>
        </p:style>
      </p:cxnSp>
      <p:sp>
        <p:nvSpPr>
          <p:cNvPr id="15" name="TextBox 14"/>
          <p:cNvSpPr txBox="1"/>
          <p:nvPr/>
        </p:nvSpPr>
        <p:spPr>
          <a:xfrm>
            <a:off x="9382553" y="2337095"/>
            <a:ext cx="1047082" cy="461665"/>
          </a:xfrm>
          <a:prstGeom prst="rect">
            <a:avLst/>
          </a:prstGeom>
          <a:noFill/>
        </p:spPr>
        <p:txBody>
          <a:bodyPr wrap="none" rtlCol="0">
            <a:spAutoFit/>
          </a:bodyPr>
          <a:lstStyle/>
          <a:p>
            <a:r>
              <a:rPr lang="en-US" sz="2400" dirty="0" smtClean="0"/>
              <a:t>6-10 in</a:t>
            </a:r>
            <a:endParaRPr lang="en-US" sz="2400" dirty="0"/>
          </a:p>
        </p:txBody>
      </p:sp>
      <p:pic>
        <p:nvPicPr>
          <p:cNvPr id="2" name="Picture 1"/>
          <p:cNvPicPr>
            <a:picLocks noChangeAspect="1"/>
          </p:cNvPicPr>
          <p:nvPr/>
        </p:nvPicPr>
        <p:blipFill>
          <a:blip r:embed="rId2"/>
          <a:stretch>
            <a:fillRect/>
          </a:stretch>
        </p:blipFill>
        <p:spPr>
          <a:xfrm>
            <a:off x="5876171" y="1715293"/>
            <a:ext cx="3019425" cy="2047875"/>
          </a:xfrm>
          <a:prstGeom prst="rect">
            <a:avLst/>
          </a:prstGeom>
        </p:spPr>
      </p:pic>
    </p:spTree>
    <p:extLst>
      <p:ext uri="{BB962C8B-B14F-4D97-AF65-F5344CB8AC3E}">
        <p14:creationId xmlns:p14="http://schemas.microsoft.com/office/powerpoint/2010/main" val="3482753907"/>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Thermal Resistance Equations</a:t>
            </a:r>
            <a:endParaRPr lang="en-US" dirty="0"/>
          </a:p>
        </p:txBody>
      </p:sp>
      <p:pic>
        <p:nvPicPr>
          <p:cNvPr id="6" name="Content Placeholder 5"/>
          <p:cNvPicPr>
            <a:picLocks noGrp="1" noChangeAspect="1"/>
          </p:cNvPicPr>
          <p:nvPr>
            <p:ph idx="1"/>
          </p:nvPr>
        </p:nvPicPr>
        <p:blipFill>
          <a:blip r:embed="rId2"/>
          <a:stretch>
            <a:fillRect/>
          </a:stretch>
        </p:blipFill>
        <p:spPr>
          <a:xfrm>
            <a:off x="1515979" y="1781133"/>
            <a:ext cx="8788485" cy="3953920"/>
          </a:xfrm>
          <a:prstGeom prst="rect">
            <a:avLst/>
          </a:prstGeom>
        </p:spPr>
      </p:pic>
      <p:sp>
        <p:nvSpPr>
          <p:cNvPr id="4" name="Date Placeholder 3"/>
          <p:cNvSpPr>
            <a:spLocks noGrp="1"/>
          </p:cNvSpPr>
          <p:nvPr>
            <p:ph type="dt" sz="half" idx="10"/>
          </p:nvPr>
        </p:nvSpPr>
        <p:spPr/>
        <p:txBody>
          <a:bodyPr/>
          <a:lstStyle/>
          <a:p>
            <a:fld id="{A49CACC8-FFC0-4211-A80F-C6774360142B}" type="datetime4">
              <a:rPr lang="en-US" smtClean="0"/>
              <a:t>October 13, 2014</a:t>
            </a:fld>
            <a:endParaRPr lang="en-US"/>
          </a:p>
        </p:txBody>
      </p:sp>
      <p:sp>
        <p:nvSpPr>
          <p:cNvPr id="5" name="Slide Number Placeholder 4"/>
          <p:cNvSpPr>
            <a:spLocks noGrp="1"/>
          </p:cNvSpPr>
          <p:nvPr>
            <p:ph type="sldNum" sz="quarter" idx="12"/>
          </p:nvPr>
        </p:nvSpPr>
        <p:spPr/>
        <p:txBody>
          <a:bodyPr/>
          <a:lstStyle/>
          <a:p>
            <a:fld id="{D99BB9F6-CD38-42FF-8367-3396AECB40AF}" type="slidenum">
              <a:rPr lang="en-US" smtClean="0"/>
              <a:t>84</a:t>
            </a:fld>
            <a:endParaRPr lang="en-US"/>
          </a:p>
        </p:txBody>
      </p:sp>
    </p:spTree>
    <p:extLst>
      <p:ext uri="{BB962C8B-B14F-4D97-AF65-F5344CB8AC3E}">
        <p14:creationId xmlns:p14="http://schemas.microsoft.com/office/powerpoint/2010/main" val="3128740994"/>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97306"/>
            <a:ext cx="9144000" cy="954506"/>
          </a:xfrm>
        </p:spPr>
        <p:txBody>
          <a:bodyPr>
            <a:normAutofit/>
          </a:bodyPr>
          <a:lstStyle/>
          <a:p>
            <a:r>
              <a:rPr lang="en-US" sz="4000" dirty="0" smtClean="0"/>
              <a:t>View Factor</a:t>
            </a:r>
            <a:endParaRPr lang="en-US" sz="4000" dirty="0"/>
          </a:p>
        </p:txBody>
      </p:sp>
      <p:pic>
        <p:nvPicPr>
          <p:cNvPr id="4" name="Picture 3"/>
          <p:cNvPicPr>
            <a:picLocks noChangeAspect="1"/>
          </p:cNvPicPr>
          <p:nvPr/>
        </p:nvPicPr>
        <p:blipFill>
          <a:blip r:embed="rId2"/>
          <a:stretch>
            <a:fillRect/>
          </a:stretch>
        </p:blipFill>
        <p:spPr>
          <a:xfrm>
            <a:off x="1138990" y="2021304"/>
            <a:ext cx="2963435" cy="3096126"/>
          </a:xfrm>
          <a:prstGeom prst="rect">
            <a:avLst/>
          </a:prstGeom>
        </p:spPr>
      </p:pic>
      <p:pic>
        <p:nvPicPr>
          <p:cNvPr id="5" name="Picture 4"/>
          <p:cNvPicPr>
            <a:picLocks noChangeAspect="1"/>
          </p:cNvPicPr>
          <p:nvPr/>
        </p:nvPicPr>
        <p:blipFill>
          <a:blip r:embed="rId3"/>
          <a:stretch>
            <a:fillRect/>
          </a:stretch>
        </p:blipFill>
        <p:spPr>
          <a:xfrm>
            <a:off x="4624136" y="1910765"/>
            <a:ext cx="6100011" cy="3591783"/>
          </a:xfrm>
          <a:prstGeom prst="rect">
            <a:avLst/>
          </a:prstGeom>
        </p:spPr>
      </p:pic>
      <p:sp>
        <p:nvSpPr>
          <p:cNvPr id="3" name="Date Placeholder 2"/>
          <p:cNvSpPr>
            <a:spLocks noGrp="1"/>
          </p:cNvSpPr>
          <p:nvPr>
            <p:ph type="dt" sz="half" idx="10"/>
          </p:nvPr>
        </p:nvSpPr>
        <p:spPr/>
        <p:txBody>
          <a:bodyPr/>
          <a:lstStyle/>
          <a:p>
            <a:fld id="{32AB144B-FE95-4610-A736-140AED4E7F72}" type="datetime4">
              <a:rPr lang="en-US" smtClean="0"/>
              <a:t>October 13, 2014</a:t>
            </a:fld>
            <a:endParaRPr lang="en-US"/>
          </a:p>
        </p:txBody>
      </p:sp>
      <p:sp>
        <p:nvSpPr>
          <p:cNvPr id="7" name="Slide Number Placeholder 6"/>
          <p:cNvSpPr>
            <a:spLocks noGrp="1"/>
          </p:cNvSpPr>
          <p:nvPr>
            <p:ph type="sldNum" sz="quarter" idx="12"/>
          </p:nvPr>
        </p:nvSpPr>
        <p:spPr/>
        <p:txBody>
          <a:bodyPr/>
          <a:lstStyle/>
          <a:p>
            <a:fld id="{D99BB9F6-CD38-42FF-8367-3396AECB40AF}" type="slidenum">
              <a:rPr lang="en-US" smtClean="0"/>
              <a:t>85</a:t>
            </a:fld>
            <a:endParaRPr lang="en-US"/>
          </a:p>
        </p:txBody>
      </p:sp>
    </p:spTree>
    <p:extLst>
      <p:ext uri="{BB962C8B-B14F-4D97-AF65-F5344CB8AC3E}">
        <p14:creationId xmlns:p14="http://schemas.microsoft.com/office/powerpoint/2010/main" val="419641695"/>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2754" y="0"/>
            <a:ext cx="9826492" cy="1325563"/>
          </a:xfrm>
        </p:spPr>
        <p:txBody>
          <a:bodyPr/>
          <a:lstStyle/>
          <a:p>
            <a:r>
              <a:rPr lang="en-US" dirty="0" smtClean="0"/>
              <a:t>Thermal Circuit Overview – Target Emissivity</a:t>
            </a:r>
            <a:endParaRPr lang="en-US" dirty="0"/>
          </a:p>
        </p:txBody>
      </p:sp>
      <p:sp>
        <p:nvSpPr>
          <p:cNvPr id="4" name="Date Placeholder 3"/>
          <p:cNvSpPr>
            <a:spLocks noGrp="1"/>
          </p:cNvSpPr>
          <p:nvPr>
            <p:ph type="dt" sz="half" idx="10"/>
          </p:nvPr>
        </p:nvSpPr>
        <p:spPr/>
        <p:txBody>
          <a:bodyPr/>
          <a:lstStyle/>
          <a:p>
            <a:fld id="{B005BF51-B26E-4508-8040-9ABBF1E2237F}" type="datetime4">
              <a:rPr lang="en-US" smtClean="0"/>
              <a:pPr/>
              <a:t>October 13, 2014</a:t>
            </a:fld>
            <a:endParaRPr lang="en-US"/>
          </a:p>
        </p:txBody>
      </p:sp>
      <p:sp>
        <p:nvSpPr>
          <p:cNvPr id="5" name="Slide Number Placeholder 4"/>
          <p:cNvSpPr>
            <a:spLocks noGrp="1"/>
          </p:cNvSpPr>
          <p:nvPr>
            <p:ph type="sldNum" sz="quarter" idx="12"/>
          </p:nvPr>
        </p:nvSpPr>
        <p:spPr/>
        <p:txBody>
          <a:bodyPr/>
          <a:lstStyle/>
          <a:p>
            <a:fld id="{D99BB9F6-CD38-42FF-8367-3396AECB40AF}" type="slidenum">
              <a:rPr lang="en-US" smtClean="0"/>
              <a:pPr/>
              <a:t>86</a:t>
            </a:fld>
            <a:endParaRPr lang="en-US"/>
          </a:p>
        </p:txBody>
      </p:sp>
      <p:graphicFrame>
        <p:nvGraphicFramePr>
          <p:cNvPr id="6" name="Content Placeholder 6"/>
          <p:cNvGraphicFramePr>
            <a:graphicFrameLocks/>
          </p:cNvGraphicFramePr>
          <p:nvPr>
            <p:extLst/>
          </p:nvPr>
        </p:nvGraphicFramePr>
        <p:xfrm>
          <a:off x="1621466" y="5964866"/>
          <a:ext cx="9430311" cy="9781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t="49815" b="27408"/>
          <a:stretch/>
        </p:blipFill>
        <p:spPr>
          <a:xfrm>
            <a:off x="0" y="1454355"/>
            <a:ext cx="12192000" cy="3337737"/>
          </a:xfrm>
          <a:prstGeom prst="rect">
            <a:avLst/>
          </a:prstGeom>
        </p:spPr>
      </p:pic>
      <p:sp>
        <p:nvSpPr>
          <p:cNvPr id="9" name="TextBox 8"/>
          <p:cNvSpPr txBox="1"/>
          <p:nvPr/>
        </p:nvSpPr>
        <p:spPr>
          <a:xfrm>
            <a:off x="1190625" y="4954906"/>
            <a:ext cx="9320536" cy="1200329"/>
          </a:xfrm>
          <a:prstGeom prst="rect">
            <a:avLst/>
          </a:prstGeom>
          <a:noFill/>
        </p:spPr>
        <p:txBody>
          <a:bodyPr wrap="square" rtlCol="0">
            <a:spAutoFit/>
          </a:bodyPr>
          <a:lstStyle/>
          <a:p>
            <a:pPr>
              <a:buFont typeface="Arial" pitchFamily="34" charset="0"/>
              <a:buChar char="•"/>
            </a:pPr>
            <a:r>
              <a:rPr lang="en-US" sz="2400" dirty="0" smtClean="0"/>
              <a:t>With the resulting heater power, back-solved for the heat transfer rate through each path and  determined the equivalent temperature of each separate target</a:t>
            </a:r>
            <a:endParaRPr lang="en-US" sz="2400" dirty="0"/>
          </a:p>
        </p:txBody>
      </p:sp>
      <p:grpSp>
        <p:nvGrpSpPr>
          <p:cNvPr id="10" name="Group 9"/>
          <p:cNvGrpSpPr/>
          <p:nvPr/>
        </p:nvGrpSpPr>
        <p:grpSpPr>
          <a:xfrm>
            <a:off x="1589131" y="1323592"/>
            <a:ext cx="4380647" cy="420792"/>
            <a:chOff x="1706089" y="1302327"/>
            <a:chExt cx="4380647" cy="420792"/>
          </a:xfrm>
        </p:grpSpPr>
        <p:sp>
          <p:nvSpPr>
            <p:cNvPr id="12" name="TextBox 11"/>
            <p:cNvSpPr txBox="1"/>
            <p:nvPr/>
          </p:nvSpPr>
          <p:spPr>
            <a:xfrm>
              <a:off x="5177641" y="1353787"/>
              <a:ext cx="909095" cy="369332"/>
            </a:xfrm>
            <a:prstGeom prst="rect">
              <a:avLst/>
            </a:prstGeom>
            <a:noFill/>
          </p:spPr>
          <p:txBody>
            <a:bodyPr wrap="none" rtlCol="0">
              <a:spAutoFit/>
            </a:bodyPr>
            <a:lstStyle/>
            <a:p>
              <a:r>
                <a:rPr lang="en-US" dirty="0" smtClean="0"/>
                <a:t>Contact</a:t>
              </a:r>
              <a:endParaRPr lang="en-US" dirty="0"/>
            </a:p>
          </p:txBody>
        </p:sp>
        <p:sp>
          <p:nvSpPr>
            <p:cNvPr id="13" name="TextBox 12"/>
            <p:cNvSpPr txBox="1"/>
            <p:nvPr/>
          </p:nvSpPr>
          <p:spPr>
            <a:xfrm>
              <a:off x="4370119" y="1330037"/>
              <a:ext cx="731290" cy="369332"/>
            </a:xfrm>
            <a:prstGeom prst="rect">
              <a:avLst/>
            </a:prstGeom>
            <a:noFill/>
          </p:spPr>
          <p:txBody>
            <a:bodyPr wrap="none" rtlCol="0">
              <a:spAutoFit/>
            </a:bodyPr>
            <a:lstStyle/>
            <a:p>
              <a:r>
                <a:rPr lang="en-US" dirty="0" smtClean="0"/>
                <a:t>Cond.</a:t>
              </a:r>
              <a:endParaRPr lang="en-US" dirty="0"/>
            </a:p>
          </p:txBody>
        </p:sp>
        <p:sp>
          <p:nvSpPr>
            <p:cNvPr id="14" name="TextBox 13"/>
            <p:cNvSpPr txBox="1"/>
            <p:nvPr/>
          </p:nvSpPr>
          <p:spPr>
            <a:xfrm>
              <a:off x="3334987" y="1304307"/>
              <a:ext cx="786562" cy="369332"/>
            </a:xfrm>
            <a:prstGeom prst="rect">
              <a:avLst/>
            </a:prstGeom>
            <a:noFill/>
          </p:spPr>
          <p:txBody>
            <a:bodyPr wrap="none" rtlCol="0">
              <a:spAutoFit/>
            </a:bodyPr>
            <a:lstStyle/>
            <a:p>
              <a:r>
                <a:rPr lang="en-US" dirty="0" smtClean="0"/>
                <a:t>Temps</a:t>
              </a:r>
              <a:endParaRPr lang="en-US" dirty="0"/>
            </a:p>
          </p:txBody>
        </p:sp>
        <p:sp>
          <p:nvSpPr>
            <p:cNvPr id="15" name="TextBox 14"/>
            <p:cNvSpPr txBox="1"/>
            <p:nvPr/>
          </p:nvSpPr>
          <p:spPr>
            <a:xfrm>
              <a:off x="1706089" y="1302327"/>
              <a:ext cx="1077026" cy="369332"/>
            </a:xfrm>
            <a:prstGeom prst="rect">
              <a:avLst/>
            </a:prstGeom>
            <a:noFill/>
          </p:spPr>
          <p:txBody>
            <a:bodyPr wrap="none" rtlCol="0">
              <a:spAutoFit/>
            </a:bodyPr>
            <a:lstStyle/>
            <a:p>
              <a:r>
                <a:rPr lang="en-US" dirty="0" smtClean="0"/>
                <a:t>Radiation</a:t>
              </a:r>
              <a:endParaRPr lang="en-US" dirty="0"/>
            </a:p>
          </p:txBody>
        </p:sp>
      </p:grpSp>
      <p:sp>
        <p:nvSpPr>
          <p:cNvPr id="16" name="TextBox 15"/>
          <p:cNvSpPr txBox="1"/>
          <p:nvPr/>
        </p:nvSpPr>
        <p:spPr>
          <a:xfrm>
            <a:off x="10802169" y="2959312"/>
            <a:ext cx="578363" cy="338554"/>
          </a:xfrm>
          <a:prstGeom prst="rect">
            <a:avLst/>
          </a:prstGeom>
          <a:solidFill>
            <a:schemeClr val="bg1"/>
          </a:solidFill>
        </p:spPr>
        <p:txBody>
          <a:bodyPr wrap="none" rtlCol="0">
            <a:spAutoFit/>
          </a:bodyPr>
          <a:lstStyle/>
          <a:p>
            <a:r>
              <a:rPr lang="en-US" sz="1600" dirty="0" smtClean="0"/>
              <a:t>R</a:t>
            </a:r>
            <a:r>
              <a:rPr lang="en-US" sz="1600" baseline="-25000" dirty="0" smtClean="0"/>
              <a:t>cond</a:t>
            </a:r>
            <a:endParaRPr lang="en-US" sz="1600" baseline="-25000" dirty="0"/>
          </a:p>
        </p:txBody>
      </p:sp>
      <p:sp>
        <p:nvSpPr>
          <p:cNvPr id="11" name="Rectangle 10"/>
          <p:cNvSpPr/>
          <p:nvPr/>
        </p:nvSpPr>
        <p:spPr>
          <a:xfrm>
            <a:off x="6692900" y="1473405"/>
            <a:ext cx="5499100" cy="3337737"/>
          </a:xfrm>
          <a:prstGeom prst="rect">
            <a:avLst/>
          </a:prstGeom>
          <a:solidFill>
            <a:schemeClr val="accent4">
              <a:lumMod val="60000"/>
              <a:lumOff val="40000"/>
              <a:alpha val="69000"/>
            </a:schemeClr>
          </a:solidFill>
          <a:ln>
            <a:solidFill>
              <a:schemeClr val="bg1">
                <a:lumMod val="75000"/>
                <a:alpha val="32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82796522"/>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Sensitivity of Varying Emissivity</a:t>
            </a:r>
            <a:endParaRPr lang="en-US" dirty="0"/>
          </a:p>
        </p:txBody>
      </p:sp>
      <p:sp>
        <p:nvSpPr>
          <p:cNvPr id="4" name="Date Placeholder 3"/>
          <p:cNvSpPr>
            <a:spLocks noGrp="1"/>
          </p:cNvSpPr>
          <p:nvPr>
            <p:ph type="dt" sz="half" idx="10"/>
          </p:nvPr>
        </p:nvSpPr>
        <p:spPr/>
        <p:txBody>
          <a:bodyPr/>
          <a:lstStyle/>
          <a:p>
            <a:fld id="{17858969-B68E-427F-8669-1E749D423C6B}" type="datetime4">
              <a:rPr lang="en-US" smtClean="0"/>
              <a:t>October 13, 2014</a:t>
            </a:fld>
            <a:endParaRPr lang="en-US"/>
          </a:p>
        </p:txBody>
      </p:sp>
      <p:sp>
        <p:nvSpPr>
          <p:cNvPr id="5" name="Slide Number Placeholder 4"/>
          <p:cNvSpPr>
            <a:spLocks noGrp="1"/>
          </p:cNvSpPr>
          <p:nvPr>
            <p:ph type="sldNum" sz="quarter" idx="12"/>
          </p:nvPr>
        </p:nvSpPr>
        <p:spPr/>
        <p:txBody>
          <a:bodyPr/>
          <a:lstStyle/>
          <a:p>
            <a:fld id="{D99BB9F6-CD38-42FF-8367-3396AECB40AF}" type="slidenum">
              <a:rPr lang="en-US" smtClean="0"/>
              <a:pPr/>
              <a:t>87</a:t>
            </a:fld>
            <a:endParaRPr lang="en-US"/>
          </a:p>
        </p:txBody>
      </p:sp>
      <p:graphicFrame>
        <p:nvGraphicFramePr>
          <p:cNvPr id="7" name="Content Placeholder 6"/>
          <p:cNvGraphicFramePr>
            <a:graphicFrameLocks/>
          </p:cNvGraphicFramePr>
          <p:nvPr>
            <p:extLst/>
          </p:nvPr>
        </p:nvGraphicFramePr>
        <p:xfrm>
          <a:off x="1621466" y="5964866"/>
          <a:ext cx="9430311" cy="9781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68210" y="965200"/>
            <a:ext cx="7224713" cy="5151179"/>
          </a:xfrm>
          <a:prstGeom prst="rect">
            <a:avLst/>
          </a:prstGeom>
        </p:spPr>
      </p:pic>
    </p:spTree>
    <p:extLst>
      <p:ext uri="{BB962C8B-B14F-4D97-AF65-F5344CB8AC3E}">
        <p14:creationId xmlns:p14="http://schemas.microsoft.com/office/powerpoint/2010/main" val="1098595307"/>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Lumped Capacitance Method</a:t>
            </a:r>
            <a:endParaRPr lang="en-US" dirty="0"/>
          </a:p>
        </p:txBody>
      </p:sp>
      <p:sp>
        <p:nvSpPr>
          <p:cNvPr id="3" name="Date Placeholder 2"/>
          <p:cNvSpPr>
            <a:spLocks noGrp="1"/>
          </p:cNvSpPr>
          <p:nvPr>
            <p:ph type="dt" sz="half" idx="10"/>
          </p:nvPr>
        </p:nvSpPr>
        <p:spPr/>
        <p:txBody>
          <a:bodyPr/>
          <a:lstStyle/>
          <a:p>
            <a:fld id="{7A47C405-B7D4-43C1-8BDB-B0C71E2A4D3B}" type="datetime4">
              <a:rPr lang="en-US" smtClean="0"/>
              <a:t>October 13, 2014</a:t>
            </a:fld>
            <a:endParaRPr lang="en-US"/>
          </a:p>
        </p:txBody>
      </p:sp>
      <p:sp>
        <p:nvSpPr>
          <p:cNvPr id="4" name="Slide Number Placeholder 3"/>
          <p:cNvSpPr>
            <a:spLocks noGrp="1"/>
          </p:cNvSpPr>
          <p:nvPr>
            <p:ph type="sldNum" sz="quarter" idx="12"/>
          </p:nvPr>
        </p:nvSpPr>
        <p:spPr/>
        <p:txBody>
          <a:bodyPr/>
          <a:lstStyle/>
          <a:p>
            <a:fld id="{D99BB9F6-CD38-42FF-8367-3396AECB40AF}" type="slidenum">
              <a:rPr lang="en-US" smtClean="0"/>
              <a:t>88</a:t>
            </a:fld>
            <a:endParaRPr lang="en-US"/>
          </a:p>
        </p:txBody>
      </p:sp>
      <p:pic>
        <p:nvPicPr>
          <p:cNvPr id="5" name="Picture 4"/>
          <p:cNvPicPr>
            <a:picLocks noChangeAspect="1"/>
          </p:cNvPicPr>
          <p:nvPr/>
        </p:nvPicPr>
        <p:blipFill rotWithShape="1">
          <a:blip r:embed="rId2"/>
          <a:srcRect l="25287" t="26164" r="20835" b="16431"/>
          <a:stretch/>
        </p:blipFill>
        <p:spPr>
          <a:xfrm>
            <a:off x="1182754" y="1253950"/>
            <a:ext cx="10066825" cy="5174013"/>
          </a:xfrm>
          <a:prstGeom prst="rect">
            <a:avLst/>
          </a:prstGeom>
        </p:spPr>
      </p:pic>
    </p:spTree>
    <p:extLst>
      <p:ext uri="{BB962C8B-B14F-4D97-AF65-F5344CB8AC3E}">
        <p14:creationId xmlns:p14="http://schemas.microsoft.com/office/powerpoint/2010/main" val="1770152566"/>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Lumped Capacitance Radiation Coefficient</a:t>
            </a:r>
            <a:endParaRPr lang="en-US" dirty="0"/>
          </a:p>
        </p:txBody>
      </p:sp>
      <p:sp>
        <p:nvSpPr>
          <p:cNvPr id="2" name="Date Placeholder 1"/>
          <p:cNvSpPr>
            <a:spLocks noGrp="1"/>
          </p:cNvSpPr>
          <p:nvPr>
            <p:ph type="dt" sz="half" idx="10"/>
          </p:nvPr>
        </p:nvSpPr>
        <p:spPr/>
        <p:txBody>
          <a:bodyPr/>
          <a:lstStyle/>
          <a:p>
            <a:fld id="{BA8DEBC2-3935-480E-993B-9663672FD0A0}" type="datetime4">
              <a:rPr lang="en-US" smtClean="0"/>
              <a:t>October 13, 2014</a:t>
            </a:fld>
            <a:endParaRPr lang="en-US"/>
          </a:p>
        </p:txBody>
      </p:sp>
      <p:sp>
        <p:nvSpPr>
          <p:cNvPr id="3" name="Slide Number Placeholder 2"/>
          <p:cNvSpPr>
            <a:spLocks noGrp="1"/>
          </p:cNvSpPr>
          <p:nvPr>
            <p:ph type="sldNum" sz="quarter" idx="12"/>
          </p:nvPr>
        </p:nvSpPr>
        <p:spPr/>
        <p:txBody>
          <a:bodyPr/>
          <a:lstStyle/>
          <a:p>
            <a:fld id="{D99BB9F6-CD38-42FF-8367-3396AECB40AF}" type="slidenum">
              <a:rPr lang="en-US" smtClean="0"/>
              <a:t>89</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3227" y="1404849"/>
            <a:ext cx="7352735" cy="5401590"/>
          </a:xfrm>
          <a:prstGeom prst="rect">
            <a:avLst/>
          </a:prstGeom>
        </p:spPr>
      </p:pic>
    </p:spTree>
    <p:extLst>
      <p:ext uri="{BB962C8B-B14F-4D97-AF65-F5344CB8AC3E}">
        <p14:creationId xmlns:p14="http://schemas.microsoft.com/office/powerpoint/2010/main" val="409395677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5000" y="6313967"/>
            <a:ext cx="2400945" cy="365125"/>
          </a:xfrm>
        </p:spPr>
        <p:txBody>
          <a:bodyPr/>
          <a:lstStyle/>
          <a:p>
            <a:fld id="{D99BB9F6-CD38-42FF-8367-3396AECB40AF}" type="slidenum">
              <a:rPr lang="en-US" smtClean="0"/>
              <a:t>9</a:t>
            </a:fld>
            <a:endParaRPr lang="en-US" dirty="0"/>
          </a:p>
        </p:txBody>
      </p:sp>
      <p:sp>
        <p:nvSpPr>
          <p:cNvPr id="6" name="Date Placeholder 5"/>
          <p:cNvSpPr>
            <a:spLocks noGrp="1"/>
          </p:cNvSpPr>
          <p:nvPr>
            <p:ph type="dt" sz="half" idx="10"/>
          </p:nvPr>
        </p:nvSpPr>
        <p:spPr>
          <a:xfrm>
            <a:off x="121798" y="6371523"/>
            <a:ext cx="2396346" cy="365125"/>
          </a:xfrm>
        </p:spPr>
        <p:txBody>
          <a:bodyPr/>
          <a:lstStyle/>
          <a:p>
            <a:fld id="{525416D3-7450-4861-8359-56676E81513F}" type="datetime4">
              <a:rPr lang="en-US" smtClean="0"/>
              <a:t>October 13, 2014</a:t>
            </a:fld>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1352" y="0"/>
            <a:ext cx="10150648" cy="6312568"/>
          </a:xfrm>
          <a:prstGeom prst="rect">
            <a:avLst/>
          </a:prstGeom>
        </p:spPr>
      </p:pic>
      <p:sp>
        <p:nvSpPr>
          <p:cNvPr id="2" name="Title 1"/>
          <p:cNvSpPr>
            <a:spLocks noGrp="1"/>
          </p:cNvSpPr>
          <p:nvPr>
            <p:ph type="title"/>
          </p:nvPr>
        </p:nvSpPr>
        <p:spPr>
          <a:xfrm>
            <a:off x="-146383" y="1521652"/>
            <a:ext cx="2664527" cy="3328219"/>
          </a:xfrm>
        </p:spPr>
        <p:txBody>
          <a:bodyPr>
            <a:normAutofit/>
          </a:bodyPr>
          <a:lstStyle/>
          <a:p>
            <a:r>
              <a:rPr lang="en-US" sz="4000" dirty="0" smtClean="0"/>
              <a:t>Functional Block Diagra</a:t>
            </a:r>
            <a:r>
              <a:rPr lang="en-US" sz="4000" dirty="0"/>
              <a:t>m</a:t>
            </a:r>
          </a:p>
        </p:txBody>
      </p:sp>
    </p:spTree>
    <p:extLst>
      <p:ext uri="{BB962C8B-B14F-4D97-AF65-F5344CB8AC3E}">
        <p14:creationId xmlns:p14="http://schemas.microsoft.com/office/powerpoint/2010/main" val="2238347383"/>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Lumped Capacitance Viability</a:t>
            </a:r>
            <a:endParaRPr lang="en-US" dirty="0"/>
          </a:p>
        </p:txBody>
      </p:sp>
      <p:sp>
        <p:nvSpPr>
          <p:cNvPr id="2" name="Date Placeholder 1"/>
          <p:cNvSpPr>
            <a:spLocks noGrp="1"/>
          </p:cNvSpPr>
          <p:nvPr>
            <p:ph type="dt" sz="half" idx="10"/>
          </p:nvPr>
        </p:nvSpPr>
        <p:spPr/>
        <p:txBody>
          <a:bodyPr/>
          <a:lstStyle/>
          <a:p>
            <a:fld id="{BA8DEBC2-3935-480E-993B-9663672FD0A0}" type="datetime4">
              <a:rPr lang="en-US" smtClean="0"/>
              <a:t>October 13, 2014</a:t>
            </a:fld>
            <a:endParaRPr lang="en-US"/>
          </a:p>
        </p:txBody>
      </p:sp>
      <p:sp>
        <p:nvSpPr>
          <p:cNvPr id="3" name="Slide Number Placeholder 2"/>
          <p:cNvSpPr>
            <a:spLocks noGrp="1"/>
          </p:cNvSpPr>
          <p:nvPr>
            <p:ph type="sldNum" sz="quarter" idx="12"/>
          </p:nvPr>
        </p:nvSpPr>
        <p:spPr/>
        <p:txBody>
          <a:bodyPr/>
          <a:lstStyle/>
          <a:p>
            <a:fld id="{D99BB9F6-CD38-42FF-8367-3396AECB40AF}" type="slidenum">
              <a:rPr lang="en-US" smtClean="0"/>
              <a:t>90</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3227" y="1078759"/>
            <a:ext cx="7680960" cy="5642716"/>
          </a:xfrm>
          <a:prstGeom prst="rect">
            <a:avLst/>
          </a:prstGeom>
        </p:spPr>
      </p:pic>
    </p:spTree>
    <p:extLst>
      <p:ext uri="{BB962C8B-B14F-4D97-AF65-F5344CB8AC3E}">
        <p14:creationId xmlns:p14="http://schemas.microsoft.com/office/powerpoint/2010/main" val="2348658094"/>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Lumped Capacitance Equations</a:t>
            </a:r>
            <a:endParaRPr lang="en-US" dirty="0"/>
          </a:p>
        </p:txBody>
      </p:sp>
      <mc:AlternateContent xmlns:mc="http://schemas.openxmlformats.org/markup-compatibility/2006" xmlns:a14="http://schemas.microsoft.com/office/drawing/2010/main">
        <mc:Choice Requires="a14">
          <p:sp>
            <p:nvSpPr>
              <p:cNvPr id="5" name="Content Placeholder 4"/>
              <p:cNvSpPr>
                <a:spLocks noGrp="1"/>
              </p:cNvSpPr>
              <p:nvPr>
                <p:ph idx="1"/>
              </p:nvPr>
            </p:nvSpPr>
            <p:spPr/>
            <p:txBody>
              <a:bodyPr/>
              <a:lstStyle/>
              <a:p>
                <a14:m>
                  <m:oMath xmlns:m="http://schemas.openxmlformats.org/officeDocument/2006/math" xmlns="">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𝑟𝑎𝑑</m:t>
                        </m:r>
                      </m:sub>
                    </m:sSub>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𝜖𝜎</m:t>
                    </m:r>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𝑇</m:t>
                            </m:r>
                          </m:e>
                          <m:sub>
                            <m:r>
                              <a:rPr lang="en-US" b="0" i="1" smtClean="0">
                                <a:latin typeface="Cambria Math" panose="02040503050406030204" pitchFamily="18" charset="0"/>
                                <a:ea typeface="Cambria Math" panose="02040503050406030204" pitchFamily="18" charset="0"/>
                              </a:rPr>
                              <m:t>𝑠</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𝑇</m:t>
                            </m:r>
                          </m:e>
                          <m:sub>
                            <m:r>
                              <a:rPr lang="en-US" b="0" i="1" smtClean="0">
                                <a:latin typeface="Cambria Math" panose="02040503050406030204" pitchFamily="18" charset="0"/>
                                <a:ea typeface="Cambria Math" panose="02040503050406030204" pitchFamily="18" charset="0"/>
                              </a:rPr>
                              <m:t>𝑠𝑢𝑟𝑟</m:t>
                            </m:r>
                          </m:sub>
                        </m:sSub>
                      </m:e>
                    </m:d>
                    <m:d>
                      <m:dPr>
                        <m:ctrlPr>
                          <a:rPr lang="en-US" b="0" i="1" smtClean="0">
                            <a:latin typeface="Cambria Math" panose="02040503050406030204" pitchFamily="18" charset="0"/>
                            <a:ea typeface="Cambria Math" panose="02040503050406030204" pitchFamily="18" charset="0"/>
                          </a:rPr>
                        </m:ctrlPr>
                      </m:dPr>
                      <m:e>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𝑇</m:t>
                            </m:r>
                          </m:e>
                          <m:sub>
                            <m:r>
                              <a:rPr lang="en-US" b="0" i="1" smtClean="0">
                                <a:latin typeface="Cambria Math" panose="02040503050406030204" pitchFamily="18" charset="0"/>
                                <a:ea typeface="Cambria Math" panose="02040503050406030204" pitchFamily="18" charset="0"/>
                              </a:rPr>
                              <m:t>𝑠</m:t>
                            </m:r>
                          </m:sub>
                          <m:sup>
                            <m:r>
                              <a:rPr lang="en-US" b="0" i="1" smtClean="0">
                                <a:latin typeface="Cambria Math" panose="02040503050406030204" pitchFamily="18" charset="0"/>
                                <a:ea typeface="Cambria Math" panose="02040503050406030204" pitchFamily="18" charset="0"/>
                              </a:rPr>
                              <m:t>2</m:t>
                            </m:r>
                          </m:sup>
                        </m:sSubSup>
                        <m:r>
                          <a:rPr lang="en-US" b="0" i="1" smtClean="0">
                            <a:latin typeface="Cambria Math" panose="02040503050406030204" pitchFamily="18" charset="0"/>
                            <a:ea typeface="Cambria Math" panose="02040503050406030204" pitchFamily="18" charset="0"/>
                          </a:rPr>
                          <m:t>+</m:t>
                        </m:r>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𝑇</m:t>
                            </m:r>
                          </m:e>
                          <m:sub>
                            <m:r>
                              <a:rPr lang="en-US" b="0" i="1" smtClean="0">
                                <a:latin typeface="Cambria Math" panose="02040503050406030204" pitchFamily="18" charset="0"/>
                                <a:ea typeface="Cambria Math" panose="02040503050406030204" pitchFamily="18" charset="0"/>
                              </a:rPr>
                              <m:t>𝑠𝑢𝑟</m:t>
                            </m:r>
                          </m:sub>
                          <m:sup>
                            <m:r>
                              <a:rPr lang="en-US" b="0" i="1" smtClean="0">
                                <a:latin typeface="Cambria Math" panose="02040503050406030204" pitchFamily="18" charset="0"/>
                                <a:ea typeface="Cambria Math" panose="02040503050406030204" pitchFamily="18" charset="0"/>
                              </a:rPr>
                              <m:t>2</m:t>
                            </m:r>
                          </m:sup>
                        </m:sSubSup>
                      </m:e>
                    </m:d>
                  </m:oMath>
                </a14:m>
                <a:endParaRPr lang="en-US" b="0" dirty="0" smtClean="0">
                  <a:ea typeface="Cambria Math" panose="02040503050406030204" pitchFamily="18" charset="0"/>
                </a:endParaRPr>
              </a:p>
              <a:p>
                <a14:m>
                  <m:oMath xmlns:m="http://schemas.openxmlformats.org/officeDocument/2006/math" xmlns="">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𝐿</m:t>
                        </m:r>
                      </m:e>
                      <m:sub>
                        <m:r>
                          <a:rPr lang="en-US" b="0" i="1" smtClean="0">
                            <a:latin typeface="Cambria Math" panose="02040503050406030204" pitchFamily="18" charset="0"/>
                            <a:ea typeface="Cambria Math" panose="02040503050406030204" pitchFamily="18" charset="0"/>
                          </a:rPr>
                          <m:t>𝑐</m:t>
                        </m:r>
                      </m:sub>
                    </m:sSub>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𝑉𝑜𝑙𝑢𝑚𝑒</m:t>
                        </m:r>
                      </m:num>
                      <m:den>
                        <m:r>
                          <a:rPr lang="en-US" b="0" i="1" smtClean="0">
                            <a:latin typeface="Cambria Math" panose="02040503050406030204" pitchFamily="18" charset="0"/>
                            <a:ea typeface="Cambria Math" panose="02040503050406030204" pitchFamily="18" charset="0"/>
                          </a:rPr>
                          <m:t>𝑠𝑢𝑟𝑓𝑎𝑐𝑒</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𝑎𝑟𝑒𝑎</m:t>
                        </m:r>
                      </m:den>
                    </m:f>
                  </m:oMath>
                </a14:m>
                <a:endParaRPr lang="en-US" b="0" i="1" dirty="0" smtClean="0">
                  <a:latin typeface="Cambria Math" panose="02040503050406030204" pitchFamily="18" charset="0"/>
                </a:endParaRPr>
              </a:p>
              <a:p>
                <a14:m>
                  <m:oMath xmlns:m="http://schemas.openxmlformats.org/officeDocument/2006/math" xmlns="">
                    <m:r>
                      <a:rPr lang="en-US" b="0" i="1" smtClean="0">
                        <a:latin typeface="Cambria Math" panose="02040503050406030204" pitchFamily="18" charset="0"/>
                      </a:rPr>
                      <m:t>𝐵𝑖</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𝑟𝑎𝑑</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𝑐</m:t>
                            </m:r>
                          </m:sub>
                        </m:sSub>
                      </m:num>
                      <m:den>
                        <m:r>
                          <a:rPr lang="en-US" b="0" i="1" smtClean="0">
                            <a:latin typeface="Cambria Math" panose="02040503050406030204" pitchFamily="18" charset="0"/>
                          </a:rPr>
                          <m:t>𝑘</m:t>
                        </m:r>
                      </m:den>
                    </m:f>
                  </m:oMath>
                </a14:m>
                <a:endParaRPr lang="en-US" b="0" dirty="0" smtClean="0"/>
              </a:p>
              <a:p>
                <a:pPr lvl="1"/>
                <a:r>
                  <a:rPr lang="en-US" dirty="0" smtClean="0"/>
                  <a:t>Must be less than 0.1 to use method</a:t>
                </a:r>
              </a:p>
              <a:p>
                <a14:m>
                  <m:oMath xmlns:m="http://schemas.openxmlformats.org/officeDocument/2006/math" xmlns="">
                    <m:r>
                      <a:rPr lang="en-US" b="0" i="1" smtClean="0">
                        <a:latin typeface="Cambria Math" panose="02040503050406030204" pitchFamily="18" charset="0"/>
                      </a:rPr>
                      <m:t>𝑡</m:t>
                    </m:r>
                    <m:r>
                      <a:rPr lang="en-US" b="0" i="1" smtClean="0">
                        <a:latin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𝑉</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𝑐</m:t>
                            </m:r>
                          </m:e>
                          <m:sub>
                            <m:r>
                              <a:rPr lang="en-US" b="0" i="1" smtClean="0">
                                <a:latin typeface="Cambria Math" panose="02040503050406030204" pitchFamily="18" charset="0"/>
                                <a:ea typeface="Cambria Math" panose="02040503050406030204" pitchFamily="18" charset="0"/>
                              </a:rPr>
                              <m:t>𝑝</m:t>
                            </m:r>
                          </m:sub>
                        </m:sSub>
                      </m:num>
                      <m:den>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h</m:t>
                            </m:r>
                          </m:e>
                          <m:sub>
                            <m:r>
                              <a:rPr lang="en-US" b="0" i="1" smtClean="0">
                                <a:latin typeface="Cambria Math" panose="02040503050406030204" pitchFamily="18" charset="0"/>
                                <a:ea typeface="Cambria Math" panose="02040503050406030204" pitchFamily="18" charset="0"/>
                              </a:rPr>
                              <m:t>𝑟𝑎𝑑</m:t>
                            </m:r>
                          </m:sub>
                        </m:s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𝐴</m:t>
                            </m:r>
                          </m:e>
                          <m:sub>
                            <m:r>
                              <a:rPr lang="en-US" b="0" i="1" smtClean="0">
                                <a:latin typeface="Cambria Math" panose="02040503050406030204" pitchFamily="18" charset="0"/>
                                <a:ea typeface="Cambria Math" panose="02040503050406030204" pitchFamily="18" charset="0"/>
                              </a:rPr>
                              <m:t>𝑠</m:t>
                            </m:r>
                          </m:sub>
                        </m:sSub>
                      </m:den>
                    </m:f>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ln</m:t>
                        </m:r>
                      </m:fName>
                      <m:e>
                        <m:d>
                          <m:dPr>
                            <m:ctrlPr>
                              <a:rPr lang="en-US" b="0" i="1" smtClean="0">
                                <a:latin typeface="Cambria Math" panose="02040503050406030204" pitchFamily="18" charset="0"/>
                                <a:ea typeface="Cambria Math" panose="02040503050406030204" pitchFamily="18" charset="0"/>
                              </a:rPr>
                            </m:ctrlPr>
                          </m:dPr>
                          <m:e>
                            <m:f>
                              <m:fPr>
                                <m:ctrlPr>
                                  <a:rPr lang="en-US" b="0" i="1" smtClean="0">
                                    <a:latin typeface="Cambria Math" panose="02040503050406030204" pitchFamily="18" charset="0"/>
                                    <a:ea typeface="Cambria Math" panose="02040503050406030204" pitchFamily="18" charset="0"/>
                                  </a:rPr>
                                </m:ctrlPr>
                              </m:fPr>
                              <m:num>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𝑇</m:t>
                                    </m:r>
                                  </m:e>
                                  <m:sub>
                                    <m:r>
                                      <a:rPr lang="en-US" b="0" i="1" smtClean="0">
                                        <a:latin typeface="Cambria Math" panose="02040503050406030204" pitchFamily="18" charset="0"/>
                                        <a:ea typeface="Cambria Math" panose="02040503050406030204" pitchFamily="18" charset="0"/>
                                      </a:rPr>
                                      <m:t>𝑖</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𝑇</m:t>
                                    </m:r>
                                  </m:e>
                                  <m:sub>
                                    <m:r>
                                      <a:rPr lang="en-US" b="0" i="1" smtClean="0">
                                        <a:latin typeface="Cambria Math" panose="02040503050406030204" pitchFamily="18" charset="0"/>
                                        <a:ea typeface="Cambria Math" panose="02040503050406030204" pitchFamily="18" charset="0"/>
                                      </a:rPr>
                                      <m:t>𝑠𝑢𝑟𝑟</m:t>
                                    </m:r>
                                  </m:sub>
                                </m:sSub>
                              </m:num>
                              <m:den>
                                <m:r>
                                  <a:rPr lang="en-US" b="0" i="1" smtClean="0">
                                    <a:latin typeface="Cambria Math" panose="02040503050406030204" pitchFamily="18" charset="0"/>
                                    <a:ea typeface="Cambria Math" panose="02040503050406030204" pitchFamily="18" charset="0"/>
                                  </a:rPr>
                                  <m:t>𝑇</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𝑇</m:t>
                                    </m:r>
                                  </m:e>
                                  <m:sub>
                                    <m:r>
                                      <a:rPr lang="en-US" b="0" i="1" smtClean="0">
                                        <a:latin typeface="Cambria Math" panose="02040503050406030204" pitchFamily="18" charset="0"/>
                                        <a:ea typeface="Cambria Math" panose="02040503050406030204" pitchFamily="18" charset="0"/>
                                      </a:rPr>
                                      <m:t>𝑠𝑢𝑟𝑟</m:t>
                                    </m:r>
                                  </m:sub>
                                </m:sSub>
                              </m:den>
                            </m:f>
                          </m:e>
                        </m:d>
                      </m:e>
                    </m:func>
                  </m:oMath>
                </a14:m>
                <a:endParaRPr lang="en-US" dirty="0" smtClean="0"/>
              </a:p>
            </p:txBody>
          </p:sp>
        </mc:Choice>
        <mc:Fallback xmlns="">
          <p:sp>
            <p:nvSpPr>
              <p:cNvPr id="5" name="Content Placeholder 4"/>
              <p:cNvSpPr>
                <a:spLocks noGrp="1" noRot="1" noChangeAspect="1" noMove="1" noResize="1" noEditPoints="1" noAdjustHandles="1" noChangeArrowheads="1" noChangeShapeType="1" noTextEdit="1"/>
              </p:cNvSpPr>
              <p:nvPr>
                <p:ph idx="1"/>
              </p:nvPr>
            </p:nvSpPr>
            <p:spPr>
              <a:blipFill rotWithShape="0">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85758493"/>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Electrical and Software </a:t>
            </a:r>
            <a:r>
              <a:rPr lang="en-US" dirty="0"/>
              <a:t>Backup Slides</a:t>
            </a:r>
          </a:p>
        </p:txBody>
      </p:sp>
      <p:sp>
        <p:nvSpPr>
          <p:cNvPr id="3" name="Date Placeholder 2"/>
          <p:cNvSpPr>
            <a:spLocks noGrp="1"/>
          </p:cNvSpPr>
          <p:nvPr>
            <p:ph type="dt" sz="half" idx="10"/>
          </p:nvPr>
        </p:nvSpPr>
        <p:spPr/>
        <p:txBody>
          <a:bodyPr/>
          <a:lstStyle/>
          <a:p>
            <a:fld id="{A5845D31-625C-4CBE-853C-71C247A64E37}" type="datetime4">
              <a:rPr lang="en-US" smtClean="0"/>
              <a:t>October 13, 2014</a:t>
            </a:fld>
            <a:endParaRPr lang="en-US"/>
          </a:p>
        </p:txBody>
      </p:sp>
      <p:sp>
        <p:nvSpPr>
          <p:cNvPr id="4" name="Slide Number Placeholder 3"/>
          <p:cNvSpPr>
            <a:spLocks noGrp="1"/>
          </p:cNvSpPr>
          <p:nvPr>
            <p:ph type="sldNum" sz="quarter" idx="12"/>
          </p:nvPr>
        </p:nvSpPr>
        <p:spPr/>
        <p:txBody>
          <a:bodyPr/>
          <a:lstStyle/>
          <a:p>
            <a:fld id="{D99BB9F6-CD38-42FF-8367-3396AECB40AF}" type="slidenum">
              <a:rPr lang="en-US" smtClean="0"/>
              <a:t>92</a:t>
            </a:fld>
            <a:endParaRPr lang="en-US"/>
          </a:p>
        </p:txBody>
      </p:sp>
    </p:spTree>
    <p:extLst>
      <p:ext uri="{BB962C8B-B14F-4D97-AF65-F5344CB8AC3E}">
        <p14:creationId xmlns:p14="http://schemas.microsoft.com/office/powerpoint/2010/main" val="2449506926"/>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srcRect l="2437" t="1698" r="3674" b="876"/>
          <a:stretch/>
        </p:blipFill>
        <p:spPr>
          <a:xfrm>
            <a:off x="6874992" y="877126"/>
            <a:ext cx="5118876" cy="3906228"/>
          </a:xfrm>
          <a:prstGeom prst="rect">
            <a:avLst/>
          </a:prstGeom>
        </p:spPr>
      </p:pic>
      <p:sp>
        <p:nvSpPr>
          <p:cNvPr id="2" name="Title 1"/>
          <p:cNvSpPr>
            <a:spLocks noGrp="1"/>
          </p:cNvSpPr>
          <p:nvPr>
            <p:ph type="title"/>
          </p:nvPr>
        </p:nvSpPr>
        <p:spPr>
          <a:xfrm>
            <a:off x="1182754" y="-95585"/>
            <a:ext cx="9826492" cy="1325563"/>
          </a:xfrm>
        </p:spPr>
        <p:txBody>
          <a:bodyPr/>
          <a:lstStyle/>
          <a:p>
            <a:r>
              <a:rPr lang="en-US" dirty="0" smtClean="0"/>
              <a:t>Contact Temperature Error</a:t>
            </a:r>
            <a:endParaRPr lang="en-US" dirty="0"/>
          </a:p>
        </p:txBody>
      </p:sp>
      <p:sp>
        <p:nvSpPr>
          <p:cNvPr id="6" name="TextBox 5"/>
          <p:cNvSpPr txBox="1"/>
          <p:nvPr/>
        </p:nvSpPr>
        <p:spPr>
          <a:xfrm>
            <a:off x="706238" y="4723290"/>
            <a:ext cx="11633246" cy="1754326"/>
          </a:xfrm>
          <a:prstGeom prst="rect">
            <a:avLst/>
          </a:prstGeom>
          <a:noFill/>
        </p:spPr>
        <p:txBody>
          <a:bodyPr wrap="square" numCol="2" rtlCol="0">
            <a:spAutoFit/>
          </a:bodyPr>
          <a:lstStyle/>
          <a:p>
            <a:pPr marL="285750" indent="-285750">
              <a:buFont typeface="Arial" panose="020B0604020202020204" pitchFamily="34" charset="0"/>
              <a:buChar char="•"/>
            </a:pPr>
            <a:r>
              <a:rPr lang="en-US" dirty="0"/>
              <a:t>Measure differential voltage with reference </a:t>
            </a:r>
            <a:r>
              <a:rPr lang="en-US" dirty="0" smtClean="0"/>
              <a:t>resistance using a </a:t>
            </a:r>
            <a:r>
              <a:rPr lang="en-US" dirty="0"/>
              <a:t>W</a:t>
            </a:r>
            <a:r>
              <a:rPr lang="en-US" dirty="0" smtClean="0"/>
              <a:t>heatstone bridge</a:t>
            </a:r>
            <a:endParaRPr lang="en-US" dirty="0"/>
          </a:p>
          <a:p>
            <a:pPr marL="285750" indent="-285750">
              <a:buFont typeface="Arial" panose="020B0604020202020204" pitchFamily="34" charset="0"/>
              <a:buChar char="•"/>
            </a:pPr>
            <a:r>
              <a:rPr lang="en-US" dirty="0" smtClean="0"/>
              <a:t>Requires </a:t>
            </a:r>
            <a:r>
              <a:rPr lang="en-US" dirty="0"/>
              <a:t>16-bit ADC for 0.05K resolution</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Absolute Temperature Knowledge 1.0K</a:t>
            </a:r>
          </a:p>
          <a:p>
            <a:pPr marL="742950" lvl="1" indent="-285750">
              <a:buFont typeface="Arial" panose="020B0604020202020204" pitchFamily="34" charset="0"/>
              <a:buChar char="•"/>
            </a:pPr>
            <a:r>
              <a:rPr lang="en-US" dirty="0" smtClean="0"/>
              <a:t>0.8 K maximum error </a:t>
            </a:r>
            <a:r>
              <a:rPr lang="en-US" dirty="0" err="1" smtClean="0"/>
              <a:t>uncalibrated</a:t>
            </a:r>
            <a:endParaRPr lang="en-US" dirty="0" smtClean="0"/>
          </a:p>
          <a:p>
            <a:pPr marL="742950" lvl="1" indent="-285750">
              <a:buFont typeface="Arial" panose="020B0604020202020204" pitchFamily="34" charset="0"/>
              <a:buChar char="•"/>
            </a:pPr>
            <a:r>
              <a:rPr lang="en-US" dirty="0" smtClean="0"/>
              <a:t>0.4 K temperature error with calibration</a:t>
            </a:r>
          </a:p>
          <a:p>
            <a:pPr marL="285750" indent="-285750">
              <a:buFont typeface="Arial" panose="020B0604020202020204" pitchFamily="34" charset="0"/>
              <a:buChar char="•"/>
            </a:pPr>
            <a:r>
              <a:rPr lang="en-US" dirty="0" smtClean="0"/>
              <a:t>Electrical noise (0.1K STD) includes ADC, thermal noise floor less than 137 </a:t>
            </a:r>
            <a:r>
              <a:rPr lang="en-US" dirty="0" err="1" smtClean="0"/>
              <a:t>uV</a:t>
            </a:r>
            <a:r>
              <a:rPr lang="en-US" dirty="0"/>
              <a:t> </a:t>
            </a:r>
            <a:r>
              <a:rPr lang="en-US" dirty="0" smtClean="0"/>
              <a:t>(0.05K step size)</a:t>
            </a:r>
          </a:p>
          <a:p>
            <a:pPr marL="285750" indent="-285750">
              <a:buFont typeface="Arial" panose="020B0604020202020204" pitchFamily="34" charset="0"/>
              <a:buChar char="•"/>
            </a:pPr>
            <a:endParaRPr lang="en-US" dirty="0"/>
          </a:p>
        </p:txBody>
      </p:sp>
      <p:sp>
        <p:nvSpPr>
          <p:cNvPr id="3" name="Date Placeholder 2"/>
          <p:cNvSpPr>
            <a:spLocks noGrp="1"/>
          </p:cNvSpPr>
          <p:nvPr>
            <p:ph type="dt" sz="half" idx="10"/>
          </p:nvPr>
        </p:nvSpPr>
        <p:spPr/>
        <p:txBody>
          <a:bodyPr/>
          <a:lstStyle/>
          <a:p>
            <a:fld id="{29CCCF2F-79C7-4F69-B96F-EBB88F3B463C}" type="datetime4">
              <a:rPr lang="en-US" smtClean="0"/>
              <a:t>October 13, 2014</a:t>
            </a:fld>
            <a:endParaRPr lang="en-US"/>
          </a:p>
        </p:txBody>
      </p:sp>
      <p:sp>
        <p:nvSpPr>
          <p:cNvPr id="4" name="Slide Number Placeholder 3"/>
          <p:cNvSpPr>
            <a:spLocks noGrp="1"/>
          </p:cNvSpPr>
          <p:nvPr>
            <p:ph type="sldNum" sz="quarter" idx="12"/>
          </p:nvPr>
        </p:nvSpPr>
        <p:spPr/>
        <p:txBody>
          <a:bodyPr/>
          <a:lstStyle/>
          <a:p>
            <a:fld id="{D99BB9F6-CD38-42FF-8367-3396AECB40AF}" type="slidenum">
              <a:rPr lang="en-US" smtClean="0"/>
              <a:t>93</a:t>
            </a:fld>
            <a:endParaRPr lang="en-US"/>
          </a:p>
        </p:txBody>
      </p:sp>
      <p:sp>
        <p:nvSpPr>
          <p:cNvPr id="8" name="TextBox 7"/>
          <p:cNvSpPr txBox="1"/>
          <p:nvPr/>
        </p:nvSpPr>
        <p:spPr>
          <a:xfrm>
            <a:off x="10622340" y="1516733"/>
            <a:ext cx="1000126" cy="923330"/>
          </a:xfrm>
          <a:prstGeom prst="rect">
            <a:avLst/>
          </a:prstGeom>
          <a:noFill/>
        </p:spPr>
        <p:txBody>
          <a:bodyPr wrap="square" rtlCol="0">
            <a:spAutoFit/>
          </a:bodyPr>
          <a:lstStyle/>
          <a:p>
            <a:r>
              <a:rPr lang="en-US" dirty="0" smtClean="0"/>
              <a:t>Voltage Supply</a:t>
            </a:r>
          </a:p>
          <a:p>
            <a:r>
              <a:rPr lang="en-US" dirty="0" smtClean="0"/>
              <a:t>Error</a:t>
            </a:r>
            <a:endParaRPr lang="en-US" dirty="0"/>
          </a:p>
        </p:txBody>
      </p:sp>
      <p:sp>
        <p:nvSpPr>
          <p:cNvPr id="12" name="TextBox 11"/>
          <p:cNvSpPr txBox="1"/>
          <p:nvPr/>
        </p:nvSpPr>
        <p:spPr>
          <a:xfrm>
            <a:off x="7625826" y="2544326"/>
            <a:ext cx="1739066" cy="369332"/>
          </a:xfrm>
          <a:prstGeom prst="rect">
            <a:avLst/>
          </a:prstGeom>
          <a:noFill/>
        </p:spPr>
        <p:txBody>
          <a:bodyPr wrap="none" rtlCol="0">
            <a:spAutoFit/>
          </a:bodyPr>
          <a:lstStyle/>
          <a:p>
            <a:r>
              <a:rPr lang="en-US" dirty="0" smtClean="0"/>
              <a:t>Thermistor Error</a:t>
            </a:r>
            <a:endParaRPr lang="en-US" dirty="0"/>
          </a:p>
        </p:txBody>
      </p:sp>
      <p:sp>
        <p:nvSpPr>
          <p:cNvPr id="5" name="Rectangle 4"/>
          <p:cNvSpPr/>
          <p:nvPr/>
        </p:nvSpPr>
        <p:spPr>
          <a:xfrm>
            <a:off x="7800479" y="2895689"/>
            <a:ext cx="787102" cy="1273480"/>
          </a:xfrm>
          <a:prstGeom prst="rect">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0352780" y="1374852"/>
            <a:ext cx="1277994" cy="2453046"/>
          </a:xfrm>
          <a:prstGeom prst="rect">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754" y="1066404"/>
            <a:ext cx="5693809" cy="3307434"/>
          </a:xfrm>
          <a:prstGeom prst="rect">
            <a:avLst/>
          </a:prstGeom>
        </p:spPr>
      </p:pic>
      <p:graphicFrame>
        <p:nvGraphicFramePr>
          <p:cNvPr id="13" name="Content Placeholder 6"/>
          <p:cNvGraphicFramePr>
            <a:graphicFrameLocks/>
          </p:cNvGraphicFramePr>
          <p:nvPr>
            <p:extLst/>
          </p:nvPr>
        </p:nvGraphicFramePr>
        <p:xfrm>
          <a:off x="1621466" y="5964866"/>
          <a:ext cx="9430311" cy="97819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extBox 6"/>
          <p:cNvSpPr txBox="1"/>
          <p:nvPr/>
        </p:nvSpPr>
        <p:spPr>
          <a:xfrm>
            <a:off x="4397451" y="3126893"/>
            <a:ext cx="1119847" cy="707886"/>
          </a:xfrm>
          <a:prstGeom prst="rect">
            <a:avLst/>
          </a:prstGeom>
          <a:noFill/>
          <a:ln w="76200" cmpd="sng">
            <a:solidFill>
              <a:srgbClr val="FF0000"/>
            </a:solidFill>
          </a:ln>
        </p:spPr>
        <p:txBody>
          <a:bodyPr wrap="square" rtlCol="0">
            <a:spAutoFit/>
          </a:bodyPr>
          <a:lstStyle/>
          <a:p>
            <a:r>
              <a:rPr lang="en-US" sz="4000" dirty="0" smtClean="0"/>
              <a:t>0.8K</a:t>
            </a:r>
            <a:endParaRPr lang="en-US" sz="4000" dirty="0"/>
          </a:p>
        </p:txBody>
      </p:sp>
      <p:sp>
        <p:nvSpPr>
          <p:cNvPr id="14" name="TextBox 13"/>
          <p:cNvSpPr txBox="1"/>
          <p:nvPr/>
        </p:nvSpPr>
        <p:spPr>
          <a:xfrm>
            <a:off x="5464849" y="3989330"/>
            <a:ext cx="1185954" cy="707886"/>
          </a:xfrm>
          <a:prstGeom prst="rect">
            <a:avLst/>
          </a:prstGeom>
          <a:noFill/>
          <a:ln w="76200" cmpd="sng">
            <a:solidFill>
              <a:srgbClr val="FF0000"/>
            </a:solidFill>
          </a:ln>
        </p:spPr>
        <p:txBody>
          <a:bodyPr wrap="square" rtlCol="0">
            <a:spAutoFit/>
          </a:bodyPr>
          <a:lstStyle/>
          <a:p>
            <a:r>
              <a:rPr lang="en-US" sz="4000" dirty="0" smtClean="0"/>
              <a:t>0.4K</a:t>
            </a:r>
            <a:endParaRPr lang="en-US" sz="4000" dirty="0"/>
          </a:p>
        </p:txBody>
      </p:sp>
      <p:cxnSp>
        <p:nvCxnSpPr>
          <p:cNvPr id="11" name="Elbow Connector 10"/>
          <p:cNvCxnSpPr>
            <a:stCxn id="7" idx="2"/>
            <a:endCxn id="14" idx="1"/>
          </p:cNvCxnSpPr>
          <p:nvPr/>
        </p:nvCxnSpPr>
        <p:spPr>
          <a:xfrm rot="16200000" flipH="1">
            <a:off x="4956865" y="3835289"/>
            <a:ext cx="508494" cy="507474"/>
          </a:xfrm>
          <a:prstGeom prst="bentConnector2">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370137" y="3072276"/>
            <a:ext cx="1188132" cy="307777"/>
          </a:xfrm>
          <a:prstGeom prst="rect">
            <a:avLst/>
          </a:prstGeom>
          <a:noFill/>
        </p:spPr>
        <p:txBody>
          <a:bodyPr wrap="square" rtlCol="0">
            <a:spAutoFit/>
          </a:bodyPr>
          <a:lstStyle/>
          <a:p>
            <a:r>
              <a:rPr lang="en-US" sz="1400" dirty="0" err="1" smtClean="0"/>
              <a:t>Uncalibrated</a:t>
            </a:r>
            <a:endParaRPr lang="en-US" sz="1400" dirty="0"/>
          </a:p>
        </p:txBody>
      </p:sp>
      <p:sp>
        <p:nvSpPr>
          <p:cNvPr id="18" name="TextBox 17"/>
          <p:cNvSpPr txBox="1"/>
          <p:nvPr/>
        </p:nvSpPr>
        <p:spPr>
          <a:xfrm>
            <a:off x="5587761" y="3934712"/>
            <a:ext cx="1188132" cy="307777"/>
          </a:xfrm>
          <a:prstGeom prst="rect">
            <a:avLst/>
          </a:prstGeom>
          <a:noFill/>
        </p:spPr>
        <p:txBody>
          <a:bodyPr wrap="square" rtlCol="0">
            <a:spAutoFit/>
          </a:bodyPr>
          <a:lstStyle/>
          <a:p>
            <a:r>
              <a:rPr lang="en-US" sz="1400" dirty="0" smtClean="0"/>
              <a:t>Calibrated</a:t>
            </a:r>
            <a:endParaRPr lang="en-US" sz="1400" dirty="0"/>
          </a:p>
        </p:txBody>
      </p:sp>
    </p:spTree>
    <p:extLst>
      <p:ext uri="{BB962C8B-B14F-4D97-AF65-F5344CB8AC3E}">
        <p14:creationId xmlns:p14="http://schemas.microsoft.com/office/powerpoint/2010/main" val="1585396636"/>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Thermistor Wheatstone Bridge</a:t>
            </a:r>
            <a:endParaRPr lang="en-US" dirty="0"/>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4660"/>
          <a:stretch/>
        </p:blipFill>
        <p:spPr>
          <a:xfrm>
            <a:off x="6799152" y="1110994"/>
            <a:ext cx="4978171" cy="4252205"/>
          </a:xfrm>
        </p:spPr>
      </p:pic>
      <p:sp>
        <p:nvSpPr>
          <p:cNvPr id="8" name="TextBox 7"/>
          <p:cNvSpPr txBox="1"/>
          <p:nvPr/>
        </p:nvSpPr>
        <p:spPr>
          <a:xfrm>
            <a:off x="8053834" y="5649657"/>
            <a:ext cx="1988814" cy="369332"/>
          </a:xfrm>
          <a:prstGeom prst="rect">
            <a:avLst/>
          </a:prstGeom>
          <a:noFill/>
        </p:spPr>
        <p:txBody>
          <a:bodyPr wrap="none" rtlCol="0">
            <a:spAutoFit/>
          </a:bodyPr>
          <a:lstStyle/>
          <a:p>
            <a:r>
              <a:rPr lang="en-US" dirty="0" smtClean="0"/>
              <a:t>Wheatstone Bridge</a:t>
            </a:r>
            <a:endParaRPr lang="en-US" dirty="0"/>
          </a:p>
        </p:txBody>
      </p:sp>
      <p:sp>
        <p:nvSpPr>
          <p:cNvPr id="3" name="TextBox 2"/>
          <p:cNvSpPr txBox="1"/>
          <p:nvPr/>
        </p:nvSpPr>
        <p:spPr>
          <a:xfrm>
            <a:off x="488467" y="1508125"/>
            <a:ext cx="5818259" cy="923330"/>
          </a:xfrm>
          <a:prstGeom prst="rect">
            <a:avLst/>
          </a:prstGeom>
          <a:noFill/>
        </p:spPr>
        <p:txBody>
          <a:bodyPr wrap="none" rtlCol="0">
            <a:spAutoFit/>
          </a:bodyPr>
          <a:lstStyle/>
          <a:p>
            <a:pPr marL="285750" indent="-285750">
              <a:buFont typeface="Arial" panose="020B0604020202020204" pitchFamily="34" charset="0"/>
              <a:buChar char="•"/>
            </a:pPr>
            <a:r>
              <a:rPr lang="en-US" dirty="0" smtClean="0"/>
              <a:t>Measure differential voltage with reference resistance</a:t>
            </a:r>
          </a:p>
          <a:p>
            <a:pPr marL="285750" indent="-285750">
              <a:buFont typeface="Arial" panose="020B0604020202020204" pitchFamily="34" charset="0"/>
              <a:buChar char="•"/>
            </a:pPr>
            <a:r>
              <a:rPr lang="en-US" dirty="0" smtClean="0"/>
              <a:t>Meets 1 K absolute temperature knowledge requirement</a:t>
            </a:r>
          </a:p>
          <a:p>
            <a:pPr marL="285750" indent="-285750">
              <a:buFont typeface="Arial" panose="020B0604020202020204" pitchFamily="34" charset="0"/>
              <a:buChar char="•"/>
            </a:pPr>
            <a:r>
              <a:rPr lang="en-US" dirty="0" smtClean="0"/>
              <a:t>Requires 16-bit ADC for 0.05K resolution</a:t>
            </a:r>
            <a:endParaRPr lang="en-US" dirty="0"/>
          </a:p>
        </p:txBody>
      </p:sp>
      <p:sp>
        <p:nvSpPr>
          <p:cNvPr id="4" name="Date Placeholder 3"/>
          <p:cNvSpPr>
            <a:spLocks noGrp="1"/>
          </p:cNvSpPr>
          <p:nvPr>
            <p:ph type="dt" sz="half" idx="10"/>
          </p:nvPr>
        </p:nvSpPr>
        <p:spPr/>
        <p:txBody>
          <a:bodyPr/>
          <a:lstStyle/>
          <a:p>
            <a:fld id="{77457C4B-2B8B-4CD6-ACAE-3A8A6FE1E9C9}" type="datetime4">
              <a:rPr lang="en-US" smtClean="0"/>
              <a:t>October 13, 2014</a:t>
            </a:fld>
            <a:endParaRPr lang="en-US"/>
          </a:p>
        </p:txBody>
      </p:sp>
      <p:sp>
        <p:nvSpPr>
          <p:cNvPr id="5" name="Slide Number Placeholder 4"/>
          <p:cNvSpPr>
            <a:spLocks noGrp="1"/>
          </p:cNvSpPr>
          <p:nvPr>
            <p:ph type="sldNum" sz="quarter" idx="12"/>
          </p:nvPr>
        </p:nvSpPr>
        <p:spPr/>
        <p:txBody>
          <a:bodyPr/>
          <a:lstStyle/>
          <a:p>
            <a:fld id="{D99BB9F6-CD38-42FF-8367-3396AECB40AF}" type="slidenum">
              <a:rPr lang="en-US" smtClean="0"/>
              <a:t>94</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2754" y="2614018"/>
            <a:ext cx="4302214" cy="3240629"/>
          </a:xfrm>
          <a:prstGeom prst="rect">
            <a:avLst/>
          </a:prstGeom>
        </p:spPr>
      </p:pic>
    </p:spTree>
    <p:extLst>
      <p:ext uri="{BB962C8B-B14F-4D97-AF65-F5344CB8AC3E}">
        <p14:creationId xmlns:p14="http://schemas.microsoft.com/office/powerpoint/2010/main" val="2239691930"/>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Component Selection Options</a:t>
            </a:r>
            <a:endParaRPr lang="en-US" dirty="0"/>
          </a:p>
        </p:txBody>
      </p:sp>
      <p:sp>
        <p:nvSpPr>
          <p:cNvPr id="4" name="Date Placeholder 3"/>
          <p:cNvSpPr>
            <a:spLocks noGrp="1"/>
          </p:cNvSpPr>
          <p:nvPr>
            <p:ph type="dt" sz="half" idx="10"/>
          </p:nvPr>
        </p:nvSpPr>
        <p:spPr/>
        <p:txBody>
          <a:bodyPr/>
          <a:lstStyle/>
          <a:p>
            <a:fld id="{06785178-2332-4C00-8C57-D8FB0DF4304B}" type="datetime4">
              <a:rPr lang="en-US" smtClean="0"/>
              <a:t>October 13, 2014</a:t>
            </a:fld>
            <a:endParaRPr lang="en-US"/>
          </a:p>
        </p:txBody>
      </p:sp>
      <p:sp>
        <p:nvSpPr>
          <p:cNvPr id="5" name="Slide Number Placeholder 4"/>
          <p:cNvSpPr>
            <a:spLocks noGrp="1"/>
          </p:cNvSpPr>
          <p:nvPr>
            <p:ph type="sldNum" sz="quarter" idx="12"/>
          </p:nvPr>
        </p:nvSpPr>
        <p:spPr/>
        <p:txBody>
          <a:bodyPr/>
          <a:lstStyle/>
          <a:p>
            <a:fld id="{D99BB9F6-CD38-42FF-8367-3396AECB40AF}" type="slidenum">
              <a:rPr lang="en-US" smtClean="0"/>
              <a:t>95</a:t>
            </a:fld>
            <a:endParaRPr lang="en-US"/>
          </a:p>
        </p:txBody>
      </p:sp>
      <p:graphicFrame>
        <p:nvGraphicFramePr>
          <p:cNvPr id="6" name="Table 5"/>
          <p:cNvGraphicFramePr>
            <a:graphicFrameLocks noGrp="1"/>
          </p:cNvGraphicFramePr>
          <p:nvPr>
            <p:extLst/>
          </p:nvPr>
        </p:nvGraphicFramePr>
        <p:xfrm>
          <a:off x="590122" y="1211267"/>
          <a:ext cx="5041587" cy="4473252"/>
        </p:xfrm>
        <a:graphic>
          <a:graphicData uri="http://schemas.openxmlformats.org/drawingml/2006/table">
            <a:tbl>
              <a:tblPr>
                <a:tableStyleId>{5C22544A-7EE6-4342-B048-85BDC9FD1C3A}</a:tableStyleId>
              </a:tblPr>
              <a:tblGrid>
                <a:gridCol w="1680529"/>
                <a:gridCol w="1680529"/>
                <a:gridCol w="1680529"/>
              </a:tblGrid>
              <a:tr h="319518">
                <a:tc>
                  <a:txBody>
                    <a:bodyPr/>
                    <a:lstStyle/>
                    <a:p>
                      <a:pPr algn="l" fontAlgn="b"/>
                      <a:r>
                        <a:rPr lang="en-US" sz="1600" u="none" strike="noStrike" dirty="0" smtClean="0">
                          <a:effectLst/>
                        </a:rPr>
                        <a:t>ADC</a:t>
                      </a:r>
                      <a:endParaRPr lang="en-US" sz="1600" b="0" i="0" u="none" strike="noStrike" dirty="0">
                        <a:solidFill>
                          <a:srgbClr val="000000"/>
                        </a:solidFill>
                        <a:effectLst/>
                        <a:latin typeface="Calibri" panose="020F0502020204030204" pitchFamily="34" charset="0"/>
                      </a:endParaRPr>
                    </a:p>
                  </a:txBody>
                  <a:tcPr marL="4694" marR="4694" marT="4694" marB="0" anchor="b">
                    <a:solidFill>
                      <a:schemeClr val="accent1"/>
                    </a:solidFill>
                  </a:tcPr>
                </a:tc>
                <a:tc>
                  <a:txBody>
                    <a:bodyPr/>
                    <a:lstStyle/>
                    <a:p>
                      <a:pPr algn="ctr" fontAlgn="b"/>
                      <a:r>
                        <a:rPr lang="en-US" sz="1600" b="0" i="0" u="none" strike="noStrike" dirty="0" smtClean="0">
                          <a:solidFill>
                            <a:srgbClr val="000000"/>
                          </a:solidFill>
                          <a:effectLst/>
                          <a:latin typeface="Calibri" panose="020F0502020204030204" pitchFamily="34" charset="0"/>
                        </a:rPr>
                        <a:t>Reference V</a:t>
                      </a:r>
                      <a:endParaRPr lang="en-US" sz="1600" b="0" i="0" u="none" strike="noStrike" dirty="0">
                        <a:solidFill>
                          <a:srgbClr val="000000"/>
                        </a:solidFill>
                        <a:effectLst/>
                        <a:latin typeface="Calibri" panose="020F0502020204030204" pitchFamily="34" charset="0"/>
                      </a:endParaRPr>
                    </a:p>
                  </a:txBody>
                  <a:tcPr marL="4694" marR="4694" marT="4694" marB="0" anchor="b">
                    <a:solidFill>
                      <a:schemeClr val="accent1"/>
                    </a:solidFill>
                  </a:tcPr>
                </a:tc>
                <a:tc>
                  <a:txBody>
                    <a:bodyPr/>
                    <a:lstStyle/>
                    <a:p>
                      <a:pPr algn="ctr" fontAlgn="b"/>
                      <a:r>
                        <a:rPr lang="en-US" sz="1600" b="0" i="0" u="none" strike="noStrike" dirty="0" err="1" smtClean="0">
                          <a:solidFill>
                            <a:srgbClr val="000000"/>
                          </a:solidFill>
                          <a:effectLst/>
                          <a:latin typeface="Calibri" panose="020F0502020204030204" pitchFamily="34" charset="0"/>
                        </a:rPr>
                        <a:t>Bitdepth</a:t>
                      </a:r>
                      <a:endParaRPr lang="en-US" sz="1600" b="0" i="0" u="none" strike="noStrike" dirty="0">
                        <a:solidFill>
                          <a:srgbClr val="000000"/>
                        </a:solidFill>
                        <a:effectLst/>
                        <a:latin typeface="Calibri" panose="020F0502020204030204" pitchFamily="34" charset="0"/>
                      </a:endParaRPr>
                    </a:p>
                  </a:txBody>
                  <a:tcPr marL="4694" marR="4694" marT="4694" marB="0" anchor="b">
                    <a:solidFill>
                      <a:schemeClr val="accent1"/>
                    </a:solidFill>
                  </a:tcPr>
                </a:tc>
              </a:tr>
              <a:tr h="319518">
                <a:tc>
                  <a:txBody>
                    <a:bodyPr/>
                    <a:lstStyle/>
                    <a:p>
                      <a:pPr algn="l" fontAlgn="b"/>
                      <a:r>
                        <a:rPr lang="en-US" sz="1600" u="none" strike="noStrike" dirty="0">
                          <a:effectLst/>
                        </a:rPr>
                        <a:t>LTC2451</a:t>
                      </a:r>
                      <a:endParaRPr lang="en-US" sz="1600" b="0" i="0" u="none" strike="noStrike" dirty="0">
                        <a:solidFill>
                          <a:srgbClr val="000000"/>
                        </a:solidFill>
                        <a:effectLst/>
                        <a:latin typeface="Calibri" panose="020F0502020204030204" pitchFamily="34" charset="0"/>
                      </a:endParaRPr>
                    </a:p>
                  </a:txBody>
                  <a:tcPr marL="4694" marR="4694" marT="4694" marB="0" anchor="b"/>
                </a:tc>
                <a:tc>
                  <a:txBody>
                    <a:bodyPr/>
                    <a:lstStyle/>
                    <a:p>
                      <a:pPr algn="l" fontAlgn="b"/>
                      <a:r>
                        <a:rPr lang="en-US" sz="1100" b="0" i="0" u="none" strike="noStrike">
                          <a:solidFill>
                            <a:srgbClr val="000000"/>
                          </a:solidFill>
                          <a:effectLst/>
                          <a:latin typeface="Calibri" panose="020F0502020204030204" pitchFamily="34" charset="0"/>
                        </a:rPr>
                        <a:t>2-5V</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16</a:t>
                      </a:r>
                    </a:p>
                  </a:txBody>
                  <a:tcPr marL="7620" marR="7620" marT="7620" marB="0" anchor="b"/>
                </a:tc>
              </a:tr>
              <a:tr h="319518">
                <a:tc>
                  <a:txBody>
                    <a:bodyPr/>
                    <a:lstStyle/>
                    <a:p>
                      <a:pPr algn="l" fontAlgn="b"/>
                      <a:r>
                        <a:rPr lang="en-US" sz="1600" u="none" strike="noStrike" dirty="0">
                          <a:effectLst/>
                        </a:rPr>
                        <a:t>MCP3421</a:t>
                      </a:r>
                      <a:endParaRPr lang="en-US" sz="1600" b="0" i="0" u="none" strike="noStrike" dirty="0">
                        <a:solidFill>
                          <a:srgbClr val="000000"/>
                        </a:solidFill>
                        <a:effectLst/>
                        <a:latin typeface="Calibri" panose="020F0502020204030204" pitchFamily="34" charset="0"/>
                      </a:endParaRPr>
                    </a:p>
                  </a:txBody>
                  <a:tcPr marL="4694" marR="4694" marT="4694" marB="0" anchor="b"/>
                </a:tc>
                <a:tc>
                  <a:txBody>
                    <a:bodyPr/>
                    <a:lstStyle/>
                    <a:p>
                      <a:pPr algn="l" fontAlgn="b"/>
                      <a:r>
                        <a:rPr lang="en-US" sz="1100" b="0" i="0" u="none" strike="noStrike" dirty="0">
                          <a:solidFill>
                            <a:srgbClr val="000000"/>
                          </a:solidFill>
                          <a:effectLst/>
                          <a:latin typeface="Calibri" panose="020F0502020204030204" pitchFamily="34" charset="0"/>
                        </a:rPr>
                        <a:t>2.048V</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18</a:t>
                      </a:r>
                    </a:p>
                  </a:txBody>
                  <a:tcPr marL="7620" marR="7620" marT="7620" marB="0" anchor="b"/>
                </a:tc>
              </a:tr>
              <a:tr h="319518">
                <a:tc>
                  <a:txBody>
                    <a:bodyPr/>
                    <a:lstStyle/>
                    <a:p>
                      <a:pPr algn="l" fontAlgn="b"/>
                      <a:r>
                        <a:rPr lang="en-US" sz="1600" u="none" strike="noStrike" dirty="0">
                          <a:effectLst/>
                        </a:rPr>
                        <a:t>ADS1113</a:t>
                      </a:r>
                      <a:endParaRPr lang="en-US" sz="1600" b="0" i="0" u="none" strike="noStrike" dirty="0">
                        <a:solidFill>
                          <a:srgbClr val="000000"/>
                        </a:solidFill>
                        <a:effectLst/>
                        <a:latin typeface="Calibri" panose="020F0502020204030204" pitchFamily="34" charset="0"/>
                      </a:endParaRPr>
                    </a:p>
                  </a:txBody>
                  <a:tcPr marL="4694" marR="4694" marT="4694" marB="0" anchor="b"/>
                </a:tc>
                <a:tc>
                  <a:txBody>
                    <a:bodyPr/>
                    <a:lstStyle/>
                    <a:p>
                      <a:pPr algn="l" fontAlgn="b"/>
                      <a:r>
                        <a:rPr lang="en-US" sz="1100" b="0" i="0" u="none" strike="noStrike" dirty="0">
                          <a:solidFill>
                            <a:srgbClr val="000000"/>
                          </a:solidFill>
                          <a:effectLst/>
                          <a:latin typeface="Calibri" panose="020F0502020204030204" pitchFamily="34" charset="0"/>
                        </a:rPr>
                        <a:t>5V</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16</a:t>
                      </a:r>
                    </a:p>
                  </a:txBody>
                  <a:tcPr marL="7620" marR="7620" marT="7620" marB="0" anchor="b"/>
                </a:tc>
              </a:tr>
              <a:tr h="319518">
                <a:tc>
                  <a:txBody>
                    <a:bodyPr/>
                    <a:lstStyle/>
                    <a:p>
                      <a:pPr algn="l" fontAlgn="b"/>
                      <a:r>
                        <a:rPr lang="en-US" sz="1600" u="none" strike="noStrike" dirty="0">
                          <a:effectLst/>
                        </a:rPr>
                        <a:t>AD7799</a:t>
                      </a:r>
                      <a:endParaRPr lang="en-US" sz="1600" b="0" i="0" u="none" strike="noStrike" dirty="0">
                        <a:solidFill>
                          <a:srgbClr val="000000"/>
                        </a:solidFill>
                        <a:effectLst/>
                        <a:latin typeface="Calibri" panose="020F0502020204030204" pitchFamily="34" charset="0"/>
                      </a:endParaRPr>
                    </a:p>
                  </a:txBody>
                  <a:tcPr marL="4694" marR="4694" marT="4694" marB="0" anchor="b"/>
                </a:tc>
                <a:tc>
                  <a:txBody>
                    <a:bodyPr/>
                    <a:lstStyle/>
                    <a:p>
                      <a:pPr algn="l" fontAlgn="b"/>
                      <a:r>
                        <a:rPr lang="en-US" sz="1100" b="0" i="0" u="none" strike="noStrike">
                          <a:solidFill>
                            <a:srgbClr val="000000"/>
                          </a:solidFill>
                          <a:effectLst/>
                          <a:latin typeface="Calibri" panose="020F0502020204030204" pitchFamily="34" charset="0"/>
                        </a:rPr>
                        <a:t>2-5V</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24</a:t>
                      </a:r>
                    </a:p>
                  </a:txBody>
                  <a:tcPr marL="7620" marR="7620" marT="7620" marB="0" anchor="b"/>
                </a:tc>
              </a:tr>
              <a:tr h="319518">
                <a:tc>
                  <a:txBody>
                    <a:bodyPr/>
                    <a:lstStyle/>
                    <a:p>
                      <a:pPr algn="l" fontAlgn="b"/>
                      <a:r>
                        <a:rPr lang="en-US" sz="1600" u="none" strike="noStrike" dirty="0">
                          <a:effectLst/>
                        </a:rPr>
                        <a:t>AD7793</a:t>
                      </a:r>
                      <a:endParaRPr lang="en-US" sz="1600" b="0" i="0" u="none" strike="noStrike" dirty="0">
                        <a:solidFill>
                          <a:srgbClr val="000000"/>
                        </a:solidFill>
                        <a:effectLst/>
                        <a:latin typeface="Calibri" panose="020F0502020204030204" pitchFamily="34" charset="0"/>
                      </a:endParaRPr>
                    </a:p>
                  </a:txBody>
                  <a:tcPr marL="4694" marR="4694" marT="4694" marB="0" anchor="b"/>
                </a:tc>
                <a:tc>
                  <a:txBody>
                    <a:bodyPr/>
                    <a:lstStyle/>
                    <a:p>
                      <a:pPr algn="l" fontAlgn="b"/>
                      <a:r>
                        <a:rPr lang="en-US" sz="1100" b="0" i="0" u="none" strike="noStrike" dirty="0">
                          <a:solidFill>
                            <a:srgbClr val="000000"/>
                          </a:solidFill>
                          <a:effectLst/>
                          <a:latin typeface="Calibri" panose="020F0502020204030204" pitchFamily="34" charset="0"/>
                        </a:rPr>
                        <a:t>2-5V</a:t>
                      </a:r>
                    </a:p>
                  </a:txBody>
                  <a:tcPr marL="7620" marR="7620" marT="7620" marB="0" anchor="b"/>
                </a:tc>
                <a:tc>
                  <a:txBody>
                    <a:bodyPr/>
                    <a:lstStyle/>
                    <a:p>
                      <a:pPr algn="r" fontAlgn="b"/>
                      <a:r>
                        <a:rPr lang="en-US" sz="1100" b="0" i="0" u="none" strike="noStrike" dirty="0">
                          <a:solidFill>
                            <a:srgbClr val="000000"/>
                          </a:solidFill>
                          <a:effectLst/>
                          <a:latin typeface="Calibri" panose="020F0502020204030204" pitchFamily="34" charset="0"/>
                        </a:rPr>
                        <a:t>24</a:t>
                      </a:r>
                    </a:p>
                  </a:txBody>
                  <a:tcPr marL="7620" marR="7620" marT="7620" marB="0" anchor="b"/>
                </a:tc>
              </a:tr>
              <a:tr h="319518">
                <a:tc>
                  <a:txBody>
                    <a:bodyPr/>
                    <a:lstStyle/>
                    <a:p>
                      <a:pPr algn="l" fontAlgn="b"/>
                      <a:r>
                        <a:rPr lang="en-US" sz="1600" u="none" strike="noStrike" dirty="0">
                          <a:effectLst/>
                        </a:rPr>
                        <a:t>ADS1242</a:t>
                      </a:r>
                      <a:endParaRPr lang="en-US" sz="1600" b="0" i="0" u="none" strike="noStrike" dirty="0">
                        <a:solidFill>
                          <a:srgbClr val="000000"/>
                        </a:solidFill>
                        <a:effectLst/>
                        <a:latin typeface="Calibri" panose="020F0502020204030204" pitchFamily="34" charset="0"/>
                      </a:endParaRPr>
                    </a:p>
                  </a:txBody>
                  <a:tcPr marL="4694" marR="4694" marT="4694" marB="0" anchor="b"/>
                </a:tc>
                <a:tc>
                  <a:txBody>
                    <a:bodyPr/>
                    <a:lstStyle/>
                    <a:p>
                      <a:pPr algn="l" fontAlgn="b"/>
                      <a:r>
                        <a:rPr lang="en-US" sz="1100" b="0" i="0" u="none" strike="noStrike" dirty="0">
                          <a:solidFill>
                            <a:srgbClr val="000000"/>
                          </a:solidFill>
                          <a:effectLst/>
                          <a:latin typeface="Calibri" panose="020F0502020204030204" pitchFamily="34" charset="0"/>
                        </a:rPr>
                        <a:t>2-5V</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24</a:t>
                      </a:r>
                    </a:p>
                  </a:txBody>
                  <a:tcPr marL="7620" marR="7620" marT="7620" marB="0" anchor="b"/>
                </a:tc>
              </a:tr>
              <a:tr h="319518">
                <a:tc>
                  <a:txBody>
                    <a:bodyPr/>
                    <a:lstStyle/>
                    <a:p>
                      <a:pPr algn="l" fontAlgn="b"/>
                      <a:r>
                        <a:rPr lang="en-US" sz="1600" u="none" strike="noStrike" dirty="0">
                          <a:effectLst/>
                        </a:rPr>
                        <a:t>ADS1255</a:t>
                      </a:r>
                      <a:endParaRPr lang="en-US" sz="1600" b="0" i="0" u="none" strike="noStrike" dirty="0">
                        <a:solidFill>
                          <a:srgbClr val="000000"/>
                        </a:solidFill>
                        <a:effectLst/>
                        <a:latin typeface="Calibri" panose="020F0502020204030204" pitchFamily="34" charset="0"/>
                      </a:endParaRPr>
                    </a:p>
                  </a:txBody>
                  <a:tcPr marL="4694" marR="4694" marT="4694" marB="0" anchor="b"/>
                </a:tc>
                <a:tc>
                  <a:txBody>
                    <a:bodyPr/>
                    <a:lstStyle/>
                    <a:p>
                      <a:pPr algn="l" fontAlgn="b"/>
                      <a:r>
                        <a:rPr lang="en-US" sz="1100" b="0" i="0" u="none" strike="noStrike">
                          <a:solidFill>
                            <a:srgbClr val="000000"/>
                          </a:solidFill>
                          <a:effectLst/>
                          <a:latin typeface="Calibri" panose="020F0502020204030204" pitchFamily="34" charset="0"/>
                        </a:rPr>
                        <a:t>2-5V</a:t>
                      </a:r>
                    </a:p>
                  </a:txBody>
                  <a:tcPr marL="7620" marR="7620" marT="7620" marB="0" anchor="b"/>
                </a:tc>
                <a:tc>
                  <a:txBody>
                    <a:bodyPr/>
                    <a:lstStyle/>
                    <a:p>
                      <a:pPr algn="r" fontAlgn="b"/>
                      <a:r>
                        <a:rPr lang="en-US" sz="1100" b="0" i="0" u="none" strike="noStrike" dirty="0">
                          <a:solidFill>
                            <a:srgbClr val="000000"/>
                          </a:solidFill>
                          <a:effectLst/>
                          <a:latin typeface="Calibri" panose="020F0502020204030204" pitchFamily="34" charset="0"/>
                        </a:rPr>
                        <a:t>24</a:t>
                      </a:r>
                    </a:p>
                  </a:txBody>
                  <a:tcPr marL="7620" marR="7620" marT="7620" marB="0" anchor="b"/>
                </a:tc>
              </a:tr>
              <a:tr h="319518">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rPr>
                        <a:t>Thermistor</a:t>
                      </a:r>
                      <a:endParaRPr lang="en-US" sz="1600" b="0" i="0" u="none" strike="noStrike" dirty="0" smtClean="0">
                        <a:solidFill>
                          <a:srgbClr val="000000"/>
                        </a:solidFill>
                        <a:effectLst/>
                        <a:latin typeface="Calibri" panose="020F0502020204030204" pitchFamily="34" charset="0"/>
                      </a:endParaRPr>
                    </a:p>
                  </a:txBody>
                  <a:tcPr marL="4694" marR="4694" marT="4694" marB="0" anchor="b">
                    <a:solidFill>
                      <a:schemeClr val="accent1"/>
                    </a:solidFill>
                  </a:tcPr>
                </a:tc>
                <a:tc>
                  <a:txBody>
                    <a:bodyPr/>
                    <a:lstStyle/>
                    <a:p>
                      <a:pPr algn="ctr" fontAlgn="b"/>
                      <a:r>
                        <a:rPr lang="en-US" sz="1600" b="0" i="0" u="none" strike="noStrike" dirty="0" smtClean="0">
                          <a:solidFill>
                            <a:srgbClr val="000000"/>
                          </a:solidFill>
                          <a:effectLst/>
                          <a:latin typeface="Calibri" panose="020F0502020204030204" pitchFamily="34" charset="0"/>
                        </a:rPr>
                        <a:t>25C Resistance</a:t>
                      </a:r>
                      <a:endParaRPr lang="en-US" sz="1600" b="0" i="0" u="none" strike="noStrike" dirty="0">
                        <a:solidFill>
                          <a:srgbClr val="000000"/>
                        </a:solidFill>
                        <a:effectLst/>
                        <a:latin typeface="Calibri" panose="020F0502020204030204" pitchFamily="34" charset="0"/>
                      </a:endParaRPr>
                    </a:p>
                  </a:txBody>
                  <a:tcPr marL="4694" marR="4694" marT="4694" marB="0" anchor="b">
                    <a:solidFill>
                      <a:schemeClr val="accent1"/>
                    </a:solidFill>
                  </a:tcPr>
                </a:tc>
                <a:tc>
                  <a:txBody>
                    <a:bodyPr/>
                    <a:lstStyle/>
                    <a:p>
                      <a:pPr algn="ctr" fontAlgn="b"/>
                      <a:r>
                        <a:rPr lang="en-US" sz="1600" b="0" i="0" u="none" strike="noStrike" dirty="0" smtClean="0">
                          <a:solidFill>
                            <a:srgbClr val="000000"/>
                          </a:solidFill>
                          <a:effectLst/>
                          <a:latin typeface="Calibri" panose="020F0502020204030204" pitchFamily="34" charset="0"/>
                        </a:rPr>
                        <a:t>Accuracy</a:t>
                      </a:r>
                      <a:endParaRPr lang="en-US" sz="1600" b="0" i="0" u="none" strike="noStrike" dirty="0">
                        <a:solidFill>
                          <a:srgbClr val="000000"/>
                        </a:solidFill>
                        <a:effectLst/>
                        <a:latin typeface="Calibri" panose="020F0502020204030204" pitchFamily="34" charset="0"/>
                      </a:endParaRPr>
                    </a:p>
                  </a:txBody>
                  <a:tcPr marL="4694" marR="4694" marT="4694" marB="0" anchor="b">
                    <a:solidFill>
                      <a:schemeClr val="accent1"/>
                    </a:solidFill>
                  </a:tcPr>
                </a:tc>
              </a:tr>
              <a:tr h="319518">
                <a:tc>
                  <a:txBody>
                    <a:bodyPr/>
                    <a:lstStyle/>
                    <a:p>
                      <a:pPr algn="l" fontAlgn="b"/>
                      <a:r>
                        <a:rPr lang="en-US" sz="1600" u="none" strike="noStrike" dirty="0">
                          <a:effectLst/>
                        </a:rPr>
                        <a:t>PR502J2</a:t>
                      </a:r>
                      <a:endParaRPr lang="en-US" sz="1600" b="0" i="0" u="none" strike="noStrike" dirty="0">
                        <a:solidFill>
                          <a:srgbClr val="000000"/>
                        </a:solidFill>
                        <a:effectLst/>
                        <a:latin typeface="Calibri" panose="020F0502020204030204" pitchFamily="34" charset="0"/>
                      </a:endParaRPr>
                    </a:p>
                  </a:txBody>
                  <a:tcPr marL="4694" marR="4694" marT="4694" marB="0" anchor="b"/>
                </a:tc>
                <a:tc>
                  <a:txBody>
                    <a:bodyPr/>
                    <a:lstStyle/>
                    <a:p>
                      <a:pPr algn="l" fontAlgn="b"/>
                      <a:r>
                        <a:rPr lang="en-US" sz="1100" b="0" i="0" u="none" strike="noStrike">
                          <a:solidFill>
                            <a:srgbClr val="000000"/>
                          </a:solidFill>
                          <a:effectLst/>
                          <a:latin typeface="Calibri" panose="020F0502020204030204" pitchFamily="34" charset="0"/>
                        </a:rPr>
                        <a:t>5k</a:t>
                      </a:r>
                    </a:p>
                  </a:txBody>
                  <a:tcPr marL="7620" marR="7620" marT="7620" marB="0" anchor="b"/>
                </a:tc>
                <a:tc>
                  <a:txBody>
                    <a:bodyPr/>
                    <a:lstStyle/>
                    <a:p>
                      <a:pPr algn="l" fontAlgn="b"/>
                      <a:r>
                        <a:rPr lang="en-US" sz="1100" b="0" i="0" u="none" strike="noStrike" dirty="0">
                          <a:solidFill>
                            <a:srgbClr val="000000"/>
                          </a:solidFill>
                          <a:effectLst/>
                          <a:latin typeface="Calibri" panose="020F0502020204030204" pitchFamily="34" charset="0"/>
                        </a:rPr>
                        <a:t>0.05C</a:t>
                      </a:r>
                    </a:p>
                  </a:txBody>
                  <a:tcPr marL="7620" marR="7620" marT="7620" marB="0" anchor="b"/>
                </a:tc>
              </a:tr>
              <a:tr h="319518">
                <a:tc>
                  <a:txBody>
                    <a:bodyPr/>
                    <a:lstStyle/>
                    <a:p>
                      <a:pPr algn="l" fontAlgn="b"/>
                      <a:r>
                        <a:rPr lang="en-US" sz="1600" u="sng" strike="noStrike">
                          <a:effectLst/>
                          <a:hlinkClick r:id="rId2"/>
                        </a:rPr>
                        <a:t>PR103J2</a:t>
                      </a:r>
                      <a:endParaRPr lang="en-US" sz="1600" b="0" i="0" u="sng" strike="noStrike">
                        <a:solidFill>
                          <a:srgbClr val="0000FF"/>
                        </a:solidFill>
                        <a:effectLst/>
                        <a:latin typeface="Calibri" panose="020F0502020204030204" pitchFamily="34" charset="0"/>
                      </a:endParaRPr>
                    </a:p>
                  </a:txBody>
                  <a:tcPr marL="4694" marR="4694" marT="4694" marB="0" anchor="b"/>
                </a:tc>
                <a:tc>
                  <a:txBody>
                    <a:bodyPr/>
                    <a:lstStyle/>
                    <a:p>
                      <a:pPr algn="l" fontAlgn="b"/>
                      <a:r>
                        <a:rPr lang="en-US" sz="1100" b="0" i="0" u="none" strike="noStrike">
                          <a:solidFill>
                            <a:srgbClr val="000000"/>
                          </a:solidFill>
                          <a:effectLst/>
                          <a:latin typeface="Calibri" panose="020F0502020204030204" pitchFamily="34" charset="0"/>
                        </a:rPr>
                        <a:t>10k</a:t>
                      </a:r>
                    </a:p>
                  </a:txBody>
                  <a:tcPr marL="7620" marR="7620" marT="7620" marB="0" anchor="b"/>
                </a:tc>
                <a:tc>
                  <a:txBody>
                    <a:bodyPr/>
                    <a:lstStyle/>
                    <a:p>
                      <a:pPr algn="l" fontAlgn="b"/>
                      <a:r>
                        <a:rPr lang="en-US" sz="1100" b="0" i="0" u="none" strike="noStrike">
                          <a:solidFill>
                            <a:srgbClr val="000000"/>
                          </a:solidFill>
                          <a:effectLst/>
                          <a:latin typeface="Calibri" panose="020F0502020204030204" pitchFamily="34" charset="0"/>
                        </a:rPr>
                        <a:t>0.05C</a:t>
                      </a:r>
                    </a:p>
                  </a:txBody>
                  <a:tcPr marL="7620" marR="7620" marT="7620" marB="0" anchor="b"/>
                </a:tc>
              </a:tr>
              <a:tr h="319518">
                <a:tc>
                  <a:txBody>
                    <a:bodyPr/>
                    <a:lstStyle/>
                    <a:p>
                      <a:pPr algn="l" fontAlgn="b"/>
                      <a:r>
                        <a:rPr lang="en-US" sz="1600" u="sng" strike="noStrike">
                          <a:effectLst/>
                          <a:hlinkClick r:id="rId3"/>
                        </a:rPr>
                        <a:t>PR503J2</a:t>
                      </a:r>
                      <a:endParaRPr lang="en-US" sz="1600" b="0" i="0" u="sng" strike="noStrike">
                        <a:solidFill>
                          <a:srgbClr val="0000FF"/>
                        </a:solidFill>
                        <a:effectLst/>
                        <a:latin typeface="Calibri" panose="020F0502020204030204" pitchFamily="34" charset="0"/>
                      </a:endParaRPr>
                    </a:p>
                  </a:txBody>
                  <a:tcPr marL="4694" marR="4694" marT="4694" marB="0" anchor="b"/>
                </a:tc>
                <a:tc>
                  <a:txBody>
                    <a:bodyPr/>
                    <a:lstStyle/>
                    <a:p>
                      <a:pPr algn="l" fontAlgn="b"/>
                      <a:r>
                        <a:rPr lang="en-US" sz="1100" b="0" i="0" u="none" strike="noStrike" dirty="0">
                          <a:solidFill>
                            <a:srgbClr val="000000"/>
                          </a:solidFill>
                          <a:effectLst/>
                          <a:latin typeface="Calibri" panose="020F0502020204030204" pitchFamily="34" charset="0"/>
                        </a:rPr>
                        <a:t>50k</a:t>
                      </a:r>
                    </a:p>
                  </a:txBody>
                  <a:tcPr marL="7620" marR="7620" marT="7620" marB="0" anchor="b"/>
                </a:tc>
                <a:tc>
                  <a:txBody>
                    <a:bodyPr/>
                    <a:lstStyle/>
                    <a:p>
                      <a:pPr algn="l" fontAlgn="b"/>
                      <a:r>
                        <a:rPr lang="en-US" sz="1100" b="0" i="0" u="none" strike="noStrike">
                          <a:solidFill>
                            <a:srgbClr val="000000"/>
                          </a:solidFill>
                          <a:effectLst/>
                          <a:latin typeface="Calibri" panose="020F0502020204030204" pitchFamily="34" charset="0"/>
                        </a:rPr>
                        <a:t>0.05C</a:t>
                      </a:r>
                    </a:p>
                  </a:txBody>
                  <a:tcPr marL="7620" marR="7620" marT="7620" marB="0" anchor="b"/>
                </a:tc>
              </a:tr>
              <a:tr h="319518">
                <a:tc>
                  <a:txBody>
                    <a:bodyPr/>
                    <a:lstStyle/>
                    <a:p>
                      <a:pPr algn="l" fontAlgn="b"/>
                      <a:r>
                        <a:rPr lang="en-US" sz="1600" u="sng" strike="noStrike">
                          <a:effectLst/>
                          <a:hlinkClick r:id="rId4"/>
                        </a:rPr>
                        <a:t>PR222J2</a:t>
                      </a:r>
                      <a:endParaRPr lang="en-US" sz="1600" b="0" i="0" u="sng" strike="noStrike">
                        <a:solidFill>
                          <a:srgbClr val="0000FF"/>
                        </a:solidFill>
                        <a:effectLst/>
                        <a:latin typeface="Calibri" panose="020F0502020204030204" pitchFamily="34" charset="0"/>
                      </a:endParaRPr>
                    </a:p>
                  </a:txBody>
                  <a:tcPr marL="4694" marR="4694" marT="4694" marB="0" anchor="b"/>
                </a:tc>
                <a:tc>
                  <a:txBody>
                    <a:bodyPr/>
                    <a:lstStyle/>
                    <a:p>
                      <a:pPr algn="l" fontAlgn="b"/>
                      <a:r>
                        <a:rPr lang="en-US" sz="1100" b="0" i="0" u="none" strike="noStrike">
                          <a:solidFill>
                            <a:srgbClr val="000000"/>
                          </a:solidFill>
                          <a:effectLst/>
                          <a:latin typeface="Calibri" panose="020F0502020204030204" pitchFamily="34" charset="0"/>
                        </a:rPr>
                        <a:t>2.252k</a:t>
                      </a:r>
                    </a:p>
                  </a:txBody>
                  <a:tcPr marL="7620" marR="7620" marT="7620" marB="0" anchor="b"/>
                </a:tc>
                <a:tc>
                  <a:txBody>
                    <a:bodyPr/>
                    <a:lstStyle/>
                    <a:p>
                      <a:pPr algn="l" fontAlgn="b"/>
                      <a:r>
                        <a:rPr lang="en-US" sz="1100" b="0" i="0" u="none" strike="noStrike">
                          <a:solidFill>
                            <a:srgbClr val="000000"/>
                          </a:solidFill>
                          <a:effectLst/>
                          <a:latin typeface="Calibri" panose="020F0502020204030204" pitchFamily="34" charset="0"/>
                        </a:rPr>
                        <a:t>0.05C</a:t>
                      </a:r>
                    </a:p>
                  </a:txBody>
                  <a:tcPr marL="7620" marR="7620" marT="7620" marB="0" anchor="b"/>
                </a:tc>
              </a:tr>
              <a:tr h="319518">
                <a:tc>
                  <a:txBody>
                    <a:bodyPr/>
                    <a:lstStyle/>
                    <a:p>
                      <a:pPr algn="l" fontAlgn="b"/>
                      <a:r>
                        <a:rPr lang="en-US" sz="1600" u="sng" strike="noStrike" dirty="0">
                          <a:effectLst/>
                          <a:hlinkClick r:id="rId5"/>
                        </a:rPr>
                        <a:t>PS103J2</a:t>
                      </a:r>
                      <a:endParaRPr lang="en-US" sz="1600" b="0" i="0" u="sng" strike="noStrike" dirty="0">
                        <a:solidFill>
                          <a:srgbClr val="0000FF"/>
                        </a:solidFill>
                        <a:effectLst/>
                        <a:latin typeface="Calibri" panose="020F0502020204030204" pitchFamily="34" charset="0"/>
                      </a:endParaRPr>
                    </a:p>
                  </a:txBody>
                  <a:tcPr marL="4694" marR="4694" marT="4694" marB="0" anchor="b"/>
                </a:tc>
                <a:tc>
                  <a:txBody>
                    <a:bodyPr/>
                    <a:lstStyle/>
                    <a:p>
                      <a:pPr algn="l" fontAlgn="b"/>
                      <a:r>
                        <a:rPr lang="en-US" sz="1100" b="0" i="0" u="none" strike="noStrike">
                          <a:solidFill>
                            <a:srgbClr val="000000"/>
                          </a:solidFill>
                          <a:effectLst/>
                          <a:latin typeface="Calibri" panose="020F0502020204030204" pitchFamily="34" charset="0"/>
                        </a:rPr>
                        <a:t>10k</a:t>
                      </a:r>
                    </a:p>
                  </a:txBody>
                  <a:tcPr marL="7620" marR="7620" marT="7620" marB="0" anchor="b"/>
                </a:tc>
                <a:tc>
                  <a:txBody>
                    <a:bodyPr/>
                    <a:lstStyle/>
                    <a:p>
                      <a:pPr algn="l" fontAlgn="b"/>
                      <a:r>
                        <a:rPr lang="en-US" sz="1100" b="0" i="0" u="none" strike="noStrike" dirty="0">
                          <a:solidFill>
                            <a:srgbClr val="000000"/>
                          </a:solidFill>
                          <a:effectLst/>
                          <a:latin typeface="Calibri" panose="020F0502020204030204" pitchFamily="34" charset="0"/>
                        </a:rPr>
                        <a:t>0.1C</a:t>
                      </a:r>
                    </a:p>
                  </a:txBody>
                  <a:tcPr marL="7620" marR="7620" marT="7620" marB="0" anchor="b"/>
                </a:tc>
              </a:tr>
            </a:tbl>
          </a:graphicData>
        </a:graphic>
      </p:graphicFrame>
      <p:graphicFrame>
        <p:nvGraphicFramePr>
          <p:cNvPr id="7" name="Table 6"/>
          <p:cNvGraphicFramePr>
            <a:graphicFrameLocks noGrp="1"/>
          </p:cNvGraphicFramePr>
          <p:nvPr>
            <p:extLst/>
          </p:nvPr>
        </p:nvGraphicFramePr>
        <p:xfrm>
          <a:off x="6452036" y="1264920"/>
          <a:ext cx="4557210" cy="4424385"/>
        </p:xfrm>
        <a:graphic>
          <a:graphicData uri="http://schemas.openxmlformats.org/drawingml/2006/table">
            <a:tbl>
              <a:tblPr>
                <a:tableStyleId>{5C22544A-7EE6-4342-B048-85BDC9FD1C3A}</a:tableStyleId>
              </a:tblPr>
              <a:tblGrid>
                <a:gridCol w="1519070"/>
                <a:gridCol w="1519070"/>
                <a:gridCol w="1519070"/>
              </a:tblGrid>
              <a:tr h="293133">
                <a:tc>
                  <a:txBody>
                    <a:bodyPr/>
                    <a:lstStyle/>
                    <a:p>
                      <a:pPr algn="ctr" fontAlgn="b"/>
                      <a:r>
                        <a:rPr lang="en-US" sz="1400" u="none" strike="noStrike" dirty="0" smtClean="0">
                          <a:effectLst/>
                        </a:rPr>
                        <a:t>Microcontroller</a:t>
                      </a:r>
                      <a:endParaRPr lang="en-US" sz="1400" b="0" i="0" u="none" strike="noStrike" dirty="0">
                        <a:solidFill>
                          <a:srgbClr val="000000"/>
                        </a:solidFill>
                        <a:effectLst/>
                        <a:latin typeface="Calibri" panose="020F0502020204030204" pitchFamily="34" charset="0"/>
                      </a:endParaRPr>
                    </a:p>
                  </a:txBody>
                  <a:tcPr marL="4694" marR="4694" marT="4694" marB="0" anchor="b">
                    <a:solidFill>
                      <a:schemeClr val="accent1"/>
                    </a:solidFill>
                  </a:tcPr>
                </a:tc>
                <a:tc>
                  <a:txBody>
                    <a:bodyPr/>
                    <a:lstStyle/>
                    <a:p>
                      <a:pPr algn="ctr" fontAlgn="b"/>
                      <a:r>
                        <a:rPr lang="en-US" sz="1400" b="0" i="0" u="none" strike="noStrike" dirty="0" smtClean="0">
                          <a:solidFill>
                            <a:srgbClr val="000000"/>
                          </a:solidFill>
                          <a:effectLst/>
                          <a:latin typeface="Calibri" panose="020F0502020204030204" pitchFamily="34" charset="0"/>
                        </a:rPr>
                        <a:t>COM</a:t>
                      </a:r>
                      <a:endParaRPr lang="en-US" sz="1400" b="0" i="0" u="none" strike="noStrike" dirty="0">
                        <a:solidFill>
                          <a:srgbClr val="000000"/>
                        </a:solidFill>
                        <a:effectLst/>
                        <a:latin typeface="Calibri" panose="020F0502020204030204" pitchFamily="34" charset="0"/>
                      </a:endParaRPr>
                    </a:p>
                  </a:txBody>
                  <a:tcPr marL="4694" marR="4694" marT="4694" marB="0" anchor="b">
                    <a:solidFill>
                      <a:schemeClr val="accent1"/>
                    </a:solidFill>
                  </a:tcPr>
                </a:tc>
                <a:tc>
                  <a:txBody>
                    <a:bodyPr/>
                    <a:lstStyle/>
                    <a:p>
                      <a:pPr algn="ctr" fontAlgn="b"/>
                      <a:r>
                        <a:rPr lang="en-US" sz="1400" b="0" i="0" u="none" strike="noStrike" dirty="0" smtClean="0">
                          <a:solidFill>
                            <a:srgbClr val="000000"/>
                          </a:solidFill>
                          <a:effectLst/>
                          <a:latin typeface="Calibri" panose="020F0502020204030204" pitchFamily="34" charset="0"/>
                        </a:rPr>
                        <a:t>Voltage</a:t>
                      </a:r>
                      <a:endParaRPr lang="en-US" sz="1400" b="0" i="0" u="none" strike="noStrike" dirty="0">
                        <a:solidFill>
                          <a:srgbClr val="000000"/>
                        </a:solidFill>
                        <a:effectLst/>
                        <a:latin typeface="Calibri" panose="020F0502020204030204" pitchFamily="34" charset="0"/>
                      </a:endParaRPr>
                    </a:p>
                  </a:txBody>
                  <a:tcPr marL="4694" marR="4694" marT="4694" marB="0" anchor="b">
                    <a:solidFill>
                      <a:schemeClr val="accent1"/>
                    </a:solidFill>
                  </a:tcPr>
                </a:tc>
              </a:tr>
              <a:tr h="344271">
                <a:tc>
                  <a:txBody>
                    <a:bodyPr/>
                    <a:lstStyle/>
                    <a:p>
                      <a:pPr algn="l" fontAlgn="b"/>
                      <a:r>
                        <a:rPr lang="en-US" sz="1400" u="none" strike="noStrike" dirty="0">
                          <a:effectLst/>
                        </a:rPr>
                        <a:t>SAM3X8E</a:t>
                      </a:r>
                      <a:endParaRPr lang="en-US" sz="1400" b="0" i="0" u="none" strike="noStrike" dirty="0">
                        <a:solidFill>
                          <a:srgbClr val="000000"/>
                        </a:solidFill>
                        <a:effectLst/>
                        <a:latin typeface="Calibri" panose="020F0502020204030204" pitchFamily="34" charset="0"/>
                      </a:endParaRPr>
                    </a:p>
                  </a:txBody>
                  <a:tcPr marL="4694" marR="4694" marT="4694" marB="0" anchor="b"/>
                </a:tc>
                <a:tc>
                  <a:txBody>
                    <a:bodyPr/>
                    <a:lstStyle/>
                    <a:p>
                      <a:pPr algn="l" fontAlgn="b"/>
                      <a:r>
                        <a:rPr lang="en-US" sz="1100" b="0" i="0" u="none" strike="noStrike" dirty="0">
                          <a:solidFill>
                            <a:srgbClr val="000000"/>
                          </a:solidFill>
                          <a:effectLst/>
                          <a:latin typeface="Calibri" panose="020F0502020204030204" pitchFamily="34" charset="0"/>
                        </a:rPr>
                        <a:t>I2C, SPI, SD, USART/UART</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3.3</a:t>
                      </a:r>
                    </a:p>
                  </a:txBody>
                  <a:tcPr marL="7620" marR="7620" marT="7620" marB="0" anchor="b"/>
                </a:tc>
              </a:tr>
              <a:tr h="344271">
                <a:tc>
                  <a:txBody>
                    <a:bodyPr/>
                    <a:lstStyle/>
                    <a:p>
                      <a:pPr algn="l" fontAlgn="b"/>
                      <a:r>
                        <a:rPr lang="en-US" sz="1400" u="none" strike="noStrike" dirty="0">
                          <a:effectLst/>
                        </a:rPr>
                        <a:t>ATmega2560</a:t>
                      </a:r>
                      <a:endParaRPr lang="en-US" sz="1400" b="0" i="0" u="none" strike="noStrike" dirty="0">
                        <a:solidFill>
                          <a:srgbClr val="000000"/>
                        </a:solidFill>
                        <a:effectLst/>
                        <a:latin typeface="Calibri" panose="020F0502020204030204" pitchFamily="34" charset="0"/>
                      </a:endParaRPr>
                    </a:p>
                  </a:txBody>
                  <a:tcPr marL="4694" marR="4694" marT="4694" marB="0" anchor="b"/>
                </a:tc>
                <a:tc>
                  <a:txBody>
                    <a:bodyPr/>
                    <a:lstStyle/>
                    <a:p>
                      <a:pPr algn="l" fontAlgn="b"/>
                      <a:r>
                        <a:rPr lang="en-US" sz="1100" b="0" i="0" u="none" strike="noStrike" dirty="0">
                          <a:solidFill>
                            <a:srgbClr val="000000"/>
                          </a:solidFill>
                          <a:effectLst/>
                          <a:latin typeface="Calibri" panose="020F0502020204030204" pitchFamily="34" charset="0"/>
                        </a:rPr>
                        <a:t>SPI, UART, I2C</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5</a:t>
                      </a:r>
                    </a:p>
                  </a:txBody>
                  <a:tcPr marL="7620" marR="7620" marT="7620" marB="0" anchor="b"/>
                </a:tc>
              </a:tr>
              <a:tr h="344271">
                <a:tc>
                  <a:txBody>
                    <a:bodyPr/>
                    <a:lstStyle/>
                    <a:p>
                      <a:pPr algn="l" fontAlgn="b"/>
                      <a:r>
                        <a:rPr lang="en-US" sz="1400" u="none" strike="noStrike" dirty="0">
                          <a:effectLst/>
                        </a:rPr>
                        <a:t>ATSAM4S8CA</a:t>
                      </a:r>
                      <a:endParaRPr lang="en-US" sz="1400" b="0" i="0" u="none" strike="noStrike" dirty="0">
                        <a:solidFill>
                          <a:srgbClr val="000000"/>
                        </a:solidFill>
                        <a:effectLst/>
                        <a:latin typeface="Calibri" panose="020F0502020204030204" pitchFamily="34" charset="0"/>
                      </a:endParaRPr>
                    </a:p>
                  </a:txBody>
                  <a:tcPr marL="4694" marR="4694" marT="4694" marB="0" anchor="b"/>
                </a:tc>
                <a:tc>
                  <a:txBody>
                    <a:bodyPr/>
                    <a:lstStyle/>
                    <a:p>
                      <a:pPr algn="l" fontAlgn="b"/>
                      <a:r>
                        <a:rPr lang="en-US" sz="1100" b="0" i="0" u="none" strike="noStrike" dirty="0">
                          <a:solidFill>
                            <a:srgbClr val="000000"/>
                          </a:solidFill>
                          <a:effectLst/>
                          <a:latin typeface="Calibri" panose="020F0502020204030204" pitchFamily="34" charset="0"/>
                        </a:rPr>
                        <a:t>I2C, SPI, SD, UART/USART</a:t>
                      </a:r>
                    </a:p>
                  </a:txBody>
                  <a:tcPr marL="7620" marR="7620" marT="7620" marB="0" anchor="b"/>
                </a:tc>
                <a:tc>
                  <a:txBody>
                    <a:bodyPr/>
                    <a:lstStyle/>
                    <a:p>
                      <a:pPr algn="r" fontAlgn="b"/>
                      <a:r>
                        <a:rPr lang="en-US" sz="1100" b="0" i="0" u="none" strike="noStrike" dirty="0">
                          <a:solidFill>
                            <a:srgbClr val="000000"/>
                          </a:solidFill>
                          <a:effectLst/>
                          <a:latin typeface="Calibri" panose="020F0502020204030204" pitchFamily="34" charset="0"/>
                        </a:rPr>
                        <a:t>3.3</a:t>
                      </a:r>
                    </a:p>
                  </a:txBody>
                  <a:tcPr marL="7620" marR="7620" marT="7620" marB="0" anchor="b"/>
                </a:tc>
              </a:tr>
              <a:tr h="344271">
                <a:tc>
                  <a:txBody>
                    <a:bodyPr/>
                    <a:lstStyle/>
                    <a:p>
                      <a:pPr algn="ctr" fontAlgn="b"/>
                      <a:r>
                        <a:rPr lang="en-US" sz="1400" u="none" strike="noStrike" dirty="0">
                          <a:effectLst/>
                        </a:rPr>
                        <a:t>Voltage Reference</a:t>
                      </a:r>
                      <a:endParaRPr lang="en-US" sz="1400" b="0" i="0" u="none" strike="noStrike" dirty="0">
                        <a:solidFill>
                          <a:srgbClr val="000000"/>
                        </a:solidFill>
                        <a:effectLst/>
                        <a:latin typeface="Calibri" panose="020F0502020204030204" pitchFamily="34" charset="0"/>
                      </a:endParaRPr>
                    </a:p>
                  </a:txBody>
                  <a:tcPr marL="4694" marR="4694" marT="4694" marB="0" anchor="b">
                    <a:solidFill>
                      <a:schemeClr val="accent1"/>
                    </a:solidFill>
                  </a:tcPr>
                </a:tc>
                <a:tc>
                  <a:txBody>
                    <a:bodyPr/>
                    <a:lstStyle/>
                    <a:p>
                      <a:pPr algn="ctr" fontAlgn="b"/>
                      <a:r>
                        <a:rPr lang="en-US" sz="1400" b="0" i="0" u="none" strike="noStrike" dirty="0" smtClean="0">
                          <a:solidFill>
                            <a:srgbClr val="000000"/>
                          </a:solidFill>
                          <a:effectLst/>
                          <a:latin typeface="Calibri" panose="020F0502020204030204" pitchFamily="34" charset="0"/>
                        </a:rPr>
                        <a:t>Output Voltage</a:t>
                      </a:r>
                      <a:endParaRPr lang="en-US" sz="1400" b="0" i="0" u="none" strike="noStrike" dirty="0">
                        <a:solidFill>
                          <a:srgbClr val="000000"/>
                        </a:solidFill>
                        <a:effectLst/>
                        <a:latin typeface="Calibri" panose="020F0502020204030204" pitchFamily="34" charset="0"/>
                      </a:endParaRPr>
                    </a:p>
                  </a:txBody>
                  <a:tcPr marL="4694" marR="4694" marT="4694" marB="0" anchor="b">
                    <a:solidFill>
                      <a:schemeClr val="accent1"/>
                    </a:solidFill>
                  </a:tcPr>
                </a:tc>
                <a:tc>
                  <a:txBody>
                    <a:bodyPr/>
                    <a:lstStyle/>
                    <a:p>
                      <a:pPr algn="ctr" fontAlgn="b"/>
                      <a:r>
                        <a:rPr lang="en-US" sz="1400" b="0" i="0" u="none" strike="noStrike" dirty="0" smtClean="0">
                          <a:solidFill>
                            <a:srgbClr val="000000"/>
                          </a:solidFill>
                          <a:effectLst/>
                          <a:latin typeface="Calibri" panose="020F0502020204030204" pitchFamily="34" charset="0"/>
                        </a:rPr>
                        <a:t>Accuracy</a:t>
                      </a:r>
                      <a:endParaRPr lang="en-US" sz="1400" b="0" i="0" u="none" strike="noStrike" dirty="0">
                        <a:solidFill>
                          <a:srgbClr val="000000"/>
                        </a:solidFill>
                        <a:effectLst/>
                        <a:latin typeface="Calibri" panose="020F0502020204030204" pitchFamily="34" charset="0"/>
                      </a:endParaRPr>
                    </a:p>
                  </a:txBody>
                  <a:tcPr marL="4694" marR="4694" marT="4694" marB="0" anchor="b">
                    <a:solidFill>
                      <a:schemeClr val="accent1"/>
                    </a:solidFill>
                  </a:tcPr>
                </a:tc>
              </a:tr>
              <a:tr h="344271">
                <a:tc>
                  <a:txBody>
                    <a:bodyPr/>
                    <a:lstStyle/>
                    <a:p>
                      <a:pPr algn="l" fontAlgn="b"/>
                      <a:r>
                        <a:rPr lang="en-US" sz="1400" u="none" strike="noStrike" dirty="0">
                          <a:effectLst/>
                        </a:rPr>
                        <a:t>LT1027ECS8</a:t>
                      </a:r>
                      <a:endParaRPr lang="en-US" sz="1400" b="0" i="0" u="none" strike="noStrike" dirty="0">
                        <a:solidFill>
                          <a:srgbClr val="000000"/>
                        </a:solidFill>
                        <a:effectLst/>
                        <a:latin typeface="Calibri" panose="020F0502020204030204" pitchFamily="34" charset="0"/>
                      </a:endParaRPr>
                    </a:p>
                  </a:txBody>
                  <a:tcPr marL="4694" marR="4694" marT="4694" marB="0" anchor="b"/>
                </a:tc>
                <a:tc>
                  <a:txBody>
                    <a:bodyPr/>
                    <a:lstStyle/>
                    <a:p>
                      <a:pPr algn="l" fontAlgn="b"/>
                      <a:r>
                        <a:rPr lang="en-US" sz="1100" b="0" i="0" u="none" strike="noStrike">
                          <a:solidFill>
                            <a:srgbClr val="000000"/>
                          </a:solidFill>
                          <a:effectLst/>
                          <a:latin typeface="Calibri" panose="020F0502020204030204" pitchFamily="34" charset="0"/>
                        </a:rPr>
                        <a:t>5V</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0.10%</a:t>
                      </a:r>
                    </a:p>
                  </a:txBody>
                  <a:tcPr marL="7620" marR="7620" marT="7620" marB="0" anchor="b"/>
                </a:tc>
              </a:tr>
              <a:tr h="344271">
                <a:tc>
                  <a:txBody>
                    <a:bodyPr/>
                    <a:lstStyle/>
                    <a:p>
                      <a:pPr algn="l" fontAlgn="b"/>
                      <a:r>
                        <a:rPr lang="en-US" sz="1400" u="none" strike="noStrike" dirty="0">
                          <a:effectLst/>
                        </a:rPr>
                        <a:t>ADR01AUJZ</a:t>
                      </a:r>
                      <a:endParaRPr lang="en-US" sz="1400" b="0" i="0" u="none" strike="noStrike" dirty="0">
                        <a:solidFill>
                          <a:srgbClr val="000000"/>
                        </a:solidFill>
                        <a:effectLst/>
                        <a:latin typeface="Calibri" panose="020F0502020204030204" pitchFamily="34" charset="0"/>
                      </a:endParaRPr>
                    </a:p>
                  </a:txBody>
                  <a:tcPr marL="4694" marR="4694" marT="4694" marB="0" anchor="b"/>
                </a:tc>
                <a:tc>
                  <a:txBody>
                    <a:bodyPr/>
                    <a:lstStyle/>
                    <a:p>
                      <a:pPr algn="l" fontAlgn="b"/>
                      <a:r>
                        <a:rPr lang="en-US" sz="1100" b="0" i="0" u="none" strike="noStrike" dirty="0">
                          <a:solidFill>
                            <a:srgbClr val="000000"/>
                          </a:solidFill>
                          <a:effectLst/>
                          <a:latin typeface="Calibri" panose="020F0502020204030204" pitchFamily="34" charset="0"/>
                        </a:rPr>
                        <a:t>10V</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0.10%</a:t>
                      </a:r>
                    </a:p>
                  </a:txBody>
                  <a:tcPr marL="7620" marR="7620" marT="7620" marB="0" anchor="b"/>
                </a:tc>
              </a:tr>
              <a:tr h="344271">
                <a:tc>
                  <a:txBody>
                    <a:bodyPr/>
                    <a:lstStyle/>
                    <a:p>
                      <a:pPr algn="l" fontAlgn="b"/>
                      <a:r>
                        <a:rPr lang="en-US" sz="1400" u="none" strike="noStrike" dirty="0">
                          <a:effectLst/>
                        </a:rPr>
                        <a:t>MAX6126AASA50</a:t>
                      </a:r>
                      <a:endParaRPr lang="en-US" sz="1400" b="0" i="0" u="none" strike="noStrike" dirty="0">
                        <a:solidFill>
                          <a:srgbClr val="000000"/>
                        </a:solidFill>
                        <a:effectLst/>
                        <a:latin typeface="Calibri" panose="020F0502020204030204" pitchFamily="34" charset="0"/>
                      </a:endParaRPr>
                    </a:p>
                  </a:txBody>
                  <a:tcPr marL="4694" marR="4694" marT="4694" marB="0" anchor="b"/>
                </a:tc>
                <a:tc>
                  <a:txBody>
                    <a:bodyPr/>
                    <a:lstStyle/>
                    <a:p>
                      <a:pPr algn="l" fontAlgn="b"/>
                      <a:r>
                        <a:rPr lang="en-US" sz="1100" b="0" i="0" u="none" strike="noStrike">
                          <a:solidFill>
                            <a:srgbClr val="000000"/>
                          </a:solidFill>
                          <a:effectLst/>
                          <a:latin typeface="Calibri" panose="020F0502020204030204" pitchFamily="34" charset="0"/>
                        </a:rPr>
                        <a:t>5V</a:t>
                      </a:r>
                    </a:p>
                  </a:txBody>
                  <a:tcPr marL="7620" marR="7620" marT="7620" marB="0" anchor="b"/>
                </a:tc>
                <a:tc>
                  <a:txBody>
                    <a:bodyPr/>
                    <a:lstStyle/>
                    <a:p>
                      <a:pPr algn="r" fontAlgn="b"/>
                      <a:r>
                        <a:rPr lang="en-US" sz="1100" b="0" i="0" u="none" strike="noStrike" dirty="0">
                          <a:solidFill>
                            <a:srgbClr val="000000"/>
                          </a:solidFill>
                          <a:effectLst/>
                          <a:latin typeface="Calibri" panose="020F0502020204030204" pitchFamily="34" charset="0"/>
                        </a:rPr>
                        <a:t>0.10%</a:t>
                      </a:r>
                    </a:p>
                  </a:txBody>
                  <a:tcPr marL="7620" marR="7620" marT="7620" marB="0" anchor="b"/>
                </a:tc>
              </a:tr>
              <a:tr h="344271">
                <a:tc>
                  <a:txBody>
                    <a:bodyPr/>
                    <a:lstStyle/>
                    <a:p>
                      <a:pPr algn="l" fontAlgn="b"/>
                      <a:r>
                        <a:rPr lang="en-US" sz="1400" u="none" strike="noStrike" dirty="0">
                          <a:effectLst/>
                        </a:rPr>
                        <a:t>LM4050AEM3</a:t>
                      </a:r>
                      <a:endParaRPr lang="en-US" sz="1400" b="0" i="0" u="none" strike="noStrike" dirty="0">
                        <a:solidFill>
                          <a:srgbClr val="000000"/>
                        </a:solidFill>
                        <a:effectLst/>
                        <a:latin typeface="Calibri" panose="020F0502020204030204" pitchFamily="34" charset="0"/>
                      </a:endParaRPr>
                    </a:p>
                  </a:txBody>
                  <a:tcPr marL="4694" marR="4694" marT="4694" marB="0" anchor="b"/>
                </a:tc>
                <a:tc>
                  <a:txBody>
                    <a:bodyPr/>
                    <a:lstStyle/>
                    <a:p>
                      <a:pPr algn="l" fontAlgn="b"/>
                      <a:r>
                        <a:rPr lang="en-US" sz="1100" b="0" i="0" u="none" strike="noStrike">
                          <a:solidFill>
                            <a:srgbClr val="000000"/>
                          </a:solidFill>
                          <a:effectLst/>
                          <a:latin typeface="Calibri" panose="020F0502020204030204" pitchFamily="34" charset="0"/>
                        </a:rPr>
                        <a:t>10V</a:t>
                      </a:r>
                    </a:p>
                  </a:txBody>
                  <a:tcPr marL="7620" marR="7620" marT="7620" marB="0" anchor="b"/>
                </a:tc>
                <a:tc>
                  <a:txBody>
                    <a:bodyPr/>
                    <a:lstStyle/>
                    <a:p>
                      <a:pPr algn="r" fontAlgn="b"/>
                      <a:r>
                        <a:rPr lang="en-US" sz="1100" b="0" i="0" u="none" strike="noStrike" dirty="0">
                          <a:solidFill>
                            <a:srgbClr val="000000"/>
                          </a:solidFill>
                          <a:effectLst/>
                          <a:latin typeface="Calibri" panose="020F0502020204030204" pitchFamily="34" charset="0"/>
                        </a:rPr>
                        <a:t>0.10%</a:t>
                      </a:r>
                    </a:p>
                  </a:txBody>
                  <a:tcPr marL="7620" marR="7620" marT="7620" marB="0" anchor="b"/>
                </a:tc>
              </a:tr>
              <a:tr h="344271">
                <a:tc>
                  <a:txBody>
                    <a:bodyPr/>
                    <a:lstStyle/>
                    <a:p>
                      <a:pPr algn="ctr" fontAlgn="b"/>
                      <a:r>
                        <a:rPr lang="en-US" sz="1400" u="none" strike="noStrike" dirty="0">
                          <a:effectLst/>
                        </a:rPr>
                        <a:t>Resistor</a:t>
                      </a:r>
                      <a:endParaRPr lang="en-US" sz="1400" b="0" i="0" u="none" strike="noStrike" dirty="0">
                        <a:solidFill>
                          <a:srgbClr val="000000"/>
                        </a:solidFill>
                        <a:effectLst/>
                        <a:latin typeface="Calibri" panose="020F0502020204030204" pitchFamily="34" charset="0"/>
                      </a:endParaRPr>
                    </a:p>
                  </a:txBody>
                  <a:tcPr marL="4694" marR="4694" marT="4694" marB="0" anchor="b">
                    <a:solidFill>
                      <a:schemeClr val="accent1"/>
                    </a:solidFill>
                  </a:tcPr>
                </a:tc>
                <a:tc>
                  <a:txBody>
                    <a:bodyPr/>
                    <a:lstStyle/>
                    <a:p>
                      <a:pPr algn="ctr" fontAlgn="b"/>
                      <a:r>
                        <a:rPr lang="en-US" sz="1400" b="0" i="0" u="none" strike="noStrike" dirty="0" smtClean="0">
                          <a:solidFill>
                            <a:srgbClr val="000000"/>
                          </a:solidFill>
                          <a:effectLst/>
                          <a:latin typeface="Calibri" panose="020F0502020204030204" pitchFamily="34" charset="0"/>
                        </a:rPr>
                        <a:t>Resistance</a:t>
                      </a:r>
                      <a:endParaRPr lang="en-US" sz="1400" b="0" i="0" u="none" strike="noStrike" dirty="0">
                        <a:solidFill>
                          <a:srgbClr val="000000"/>
                        </a:solidFill>
                        <a:effectLst/>
                        <a:latin typeface="Calibri" panose="020F0502020204030204" pitchFamily="34" charset="0"/>
                      </a:endParaRPr>
                    </a:p>
                  </a:txBody>
                  <a:tcPr marL="4694" marR="4694" marT="4694" marB="0" anchor="b">
                    <a:solidFill>
                      <a:schemeClr val="accent1"/>
                    </a:solidFill>
                  </a:tcPr>
                </a:tc>
                <a:tc>
                  <a:txBody>
                    <a:bodyPr/>
                    <a:lstStyle/>
                    <a:p>
                      <a:pPr algn="ctr" fontAlgn="b"/>
                      <a:r>
                        <a:rPr lang="en-US" sz="1400" b="0" i="0" u="none" strike="noStrike" dirty="0" smtClean="0">
                          <a:solidFill>
                            <a:srgbClr val="000000"/>
                          </a:solidFill>
                          <a:effectLst/>
                          <a:latin typeface="Calibri" panose="020F0502020204030204" pitchFamily="34" charset="0"/>
                        </a:rPr>
                        <a:t>Accuracy</a:t>
                      </a:r>
                      <a:endParaRPr lang="en-US" sz="1400" b="0" i="0" u="none" strike="noStrike" dirty="0">
                        <a:solidFill>
                          <a:srgbClr val="000000"/>
                        </a:solidFill>
                        <a:effectLst/>
                        <a:latin typeface="Calibri" panose="020F0502020204030204" pitchFamily="34" charset="0"/>
                      </a:endParaRPr>
                    </a:p>
                  </a:txBody>
                  <a:tcPr marL="4694" marR="4694" marT="4694" marB="0" anchor="b">
                    <a:solidFill>
                      <a:schemeClr val="accent1"/>
                    </a:solidFill>
                  </a:tcPr>
                </a:tc>
              </a:tr>
              <a:tr h="344271">
                <a:tc>
                  <a:txBody>
                    <a:bodyPr/>
                    <a:lstStyle/>
                    <a:p>
                      <a:pPr algn="l" fontAlgn="b"/>
                      <a:r>
                        <a:rPr lang="en-US" sz="1400" u="none" strike="noStrike" dirty="0">
                          <a:effectLst/>
                        </a:rPr>
                        <a:t>408-1640-1-ND</a:t>
                      </a:r>
                      <a:endParaRPr lang="en-US" sz="1400" b="0" i="0" u="none" strike="noStrike" dirty="0">
                        <a:solidFill>
                          <a:srgbClr val="000000"/>
                        </a:solidFill>
                        <a:effectLst/>
                        <a:latin typeface="Calibri" panose="020F0502020204030204" pitchFamily="34" charset="0"/>
                      </a:endParaRPr>
                    </a:p>
                  </a:txBody>
                  <a:tcPr marL="4694" marR="4694" marT="4694" marB="0" anchor="b"/>
                </a:tc>
                <a:tc>
                  <a:txBody>
                    <a:bodyPr/>
                    <a:lstStyle/>
                    <a:p>
                      <a:pPr algn="l" fontAlgn="b"/>
                      <a:r>
                        <a:rPr lang="en-US" sz="1100" b="0" i="0" u="none" strike="noStrike">
                          <a:solidFill>
                            <a:srgbClr val="000000"/>
                          </a:solidFill>
                          <a:effectLst/>
                          <a:latin typeface="Calibri" panose="020F0502020204030204" pitchFamily="34" charset="0"/>
                        </a:rPr>
                        <a:t>33k ohm</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0.01%</a:t>
                      </a:r>
                    </a:p>
                  </a:txBody>
                  <a:tcPr marL="7620" marR="7620" marT="7620" marB="0" anchor="b"/>
                </a:tc>
              </a:tr>
              <a:tr h="344271">
                <a:tc>
                  <a:txBody>
                    <a:bodyPr/>
                    <a:lstStyle/>
                    <a:p>
                      <a:pPr algn="l" fontAlgn="b"/>
                      <a:r>
                        <a:rPr lang="en-US" sz="1400" u="none" strike="noStrike" dirty="0">
                          <a:effectLst/>
                        </a:rPr>
                        <a:t>408-1657-1-ND</a:t>
                      </a:r>
                      <a:endParaRPr lang="en-US" sz="1400" b="0" i="0" u="none" strike="noStrike" dirty="0">
                        <a:solidFill>
                          <a:srgbClr val="000000"/>
                        </a:solidFill>
                        <a:effectLst/>
                        <a:latin typeface="Calibri" panose="020F0502020204030204" pitchFamily="34" charset="0"/>
                      </a:endParaRPr>
                    </a:p>
                  </a:txBody>
                  <a:tcPr marL="4694" marR="4694" marT="4694" marB="0" anchor="b"/>
                </a:tc>
                <a:tc>
                  <a:txBody>
                    <a:bodyPr/>
                    <a:lstStyle/>
                    <a:p>
                      <a:pPr algn="l" fontAlgn="b"/>
                      <a:r>
                        <a:rPr lang="en-US" sz="1100" b="0" i="0" u="none" strike="noStrike">
                          <a:solidFill>
                            <a:srgbClr val="000000"/>
                          </a:solidFill>
                          <a:effectLst/>
                          <a:latin typeface="Calibri" panose="020F0502020204030204" pitchFamily="34" charset="0"/>
                        </a:rPr>
                        <a:t>47k ohm</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0.01%</a:t>
                      </a:r>
                    </a:p>
                  </a:txBody>
                  <a:tcPr marL="7620" marR="7620" marT="7620" marB="0" anchor="b"/>
                </a:tc>
              </a:tr>
              <a:tr h="344271">
                <a:tc>
                  <a:txBody>
                    <a:bodyPr/>
                    <a:lstStyle/>
                    <a:p>
                      <a:pPr algn="l" fontAlgn="b"/>
                      <a:r>
                        <a:rPr lang="en-US" sz="1400" u="none" strike="noStrike" dirty="0">
                          <a:effectLst/>
                        </a:rPr>
                        <a:t>408-1654-2-ND</a:t>
                      </a:r>
                      <a:endParaRPr lang="en-US" sz="1400" b="0" i="0" u="none" strike="noStrike" dirty="0">
                        <a:solidFill>
                          <a:srgbClr val="000000"/>
                        </a:solidFill>
                        <a:effectLst/>
                        <a:latin typeface="Calibri" panose="020F0502020204030204" pitchFamily="34" charset="0"/>
                      </a:endParaRPr>
                    </a:p>
                  </a:txBody>
                  <a:tcPr marL="4694" marR="4694" marT="4694" marB="0" anchor="b"/>
                </a:tc>
                <a:tc>
                  <a:txBody>
                    <a:bodyPr/>
                    <a:lstStyle/>
                    <a:p>
                      <a:pPr algn="l" fontAlgn="b"/>
                      <a:r>
                        <a:rPr lang="en-US" sz="1100" b="0" i="0" u="none" strike="noStrike">
                          <a:solidFill>
                            <a:srgbClr val="000000"/>
                          </a:solidFill>
                          <a:effectLst/>
                          <a:latin typeface="Calibri" panose="020F0502020204030204" pitchFamily="34" charset="0"/>
                        </a:rPr>
                        <a:t>33k ohm</a:t>
                      </a:r>
                    </a:p>
                  </a:txBody>
                  <a:tcPr marL="7620" marR="7620" marT="7620" marB="0" anchor="b"/>
                </a:tc>
                <a:tc>
                  <a:txBody>
                    <a:bodyPr/>
                    <a:lstStyle/>
                    <a:p>
                      <a:pPr algn="r" fontAlgn="b"/>
                      <a:r>
                        <a:rPr lang="en-US" sz="1100" b="0" i="0" u="none" strike="noStrike" dirty="0">
                          <a:solidFill>
                            <a:srgbClr val="000000"/>
                          </a:solidFill>
                          <a:effectLst/>
                          <a:latin typeface="Calibri" panose="020F0502020204030204" pitchFamily="34" charset="0"/>
                        </a:rPr>
                        <a:t>0.01%</a:t>
                      </a:r>
                    </a:p>
                  </a:txBody>
                  <a:tcPr marL="7620" marR="7620" marT="7620" marB="0" anchor="b"/>
                </a:tc>
              </a:tr>
            </a:tbl>
          </a:graphicData>
        </a:graphic>
      </p:graphicFrame>
    </p:spTree>
    <p:extLst>
      <p:ext uri="{BB962C8B-B14F-4D97-AF65-F5344CB8AC3E}">
        <p14:creationId xmlns:p14="http://schemas.microsoft.com/office/powerpoint/2010/main" val="3152775671"/>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Thermistor - Current Source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0014" y="2052689"/>
            <a:ext cx="3991532" cy="3581900"/>
          </a:xfrm>
          <a:prstGeom prst="rect">
            <a:avLst/>
          </a:prstGeom>
        </p:spPr>
      </p:pic>
      <p:sp>
        <p:nvSpPr>
          <p:cNvPr id="5" name="TextBox 4"/>
          <p:cNvSpPr txBox="1"/>
          <p:nvPr/>
        </p:nvSpPr>
        <p:spPr>
          <a:xfrm>
            <a:off x="7793764" y="5962406"/>
            <a:ext cx="1591590" cy="369332"/>
          </a:xfrm>
          <a:prstGeom prst="rect">
            <a:avLst/>
          </a:prstGeom>
          <a:noFill/>
        </p:spPr>
        <p:txBody>
          <a:bodyPr wrap="none" rtlCol="0">
            <a:spAutoFit/>
          </a:bodyPr>
          <a:lstStyle/>
          <a:p>
            <a:r>
              <a:rPr lang="en-US" dirty="0" smtClean="0"/>
              <a:t>Current Source</a:t>
            </a:r>
            <a:endParaRPr lang="en-US" dirty="0"/>
          </a:p>
        </p:txBody>
      </p:sp>
      <p:sp>
        <p:nvSpPr>
          <p:cNvPr id="3" name="Date Placeholder 2"/>
          <p:cNvSpPr>
            <a:spLocks noGrp="1"/>
          </p:cNvSpPr>
          <p:nvPr>
            <p:ph type="dt" sz="half" idx="10"/>
          </p:nvPr>
        </p:nvSpPr>
        <p:spPr/>
        <p:txBody>
          <a:bodyPr/>
          <a:lstStyle/>
          <a:p>
            <a:fld id="{2D0F9892-68BE-4EE3-84E1-30015234C152}" type="datetime4">
              <a:rPr lang="en-US" smtClean="0"/>
              <a:t>October 13, 2014</a:t>
            </a:fld>
            <a:endParaRPr lang="en-US"/>
          </a:p>
        </p:txBody>
      </p:sp>
      <p:sp>
        <p:nvSpPr>
          <p:cNvPr id="6" name="Slide Number Placeholder 5"/>
          <p:cNvSpPr>
            <a:spLocks noGrp="1"/>
          </p:cNvSpPr>
          <p:nvPr>
            <p:ph type="sldNum" sz="quarter" idx="12"/>
          </p:nvPr>
        </p:nvSpPr>
        <p:spPr/>
        <p:txBody>
          <a:bodyPr/>
          <a:lstStyle/>
          <a:p>
            <a:fld id="{D99BB9F6-CD38-42FF-8367-3396AECB40AF}" type="slidenum">
              <a:rPr lang="en-US" smtClean="0"/>
              <a:t>96</a:t>
            </a:fld>
            <a:endParaRPr lang="en-US"/>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02575" y="1126387"/>
            <a:ext cx="4466130" cy="5219184"/>
          </a:xfrm>
        </p:spPr>
      </p:pic>
    </p:spTree>
    <p:extLst>
      <p:ext uri="{BB962C8B-B14F-4D97-AF65-F5344CB8AC3E}">
        <p14:creationId xmlns:p14="http://schemas.microsoft.com/office/powerpoint/2010/main" val="1598616945"/>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Workstation Software - </a:t>
            </a:r>
            <a:r>
              <a:rPr lang="en-US" dirty="0" err="1" smtClean="0"/>
              <a:t>LabVIEW</a:t>
            </a:r>
            <a:endParaRPr lang="en-US" dirty="0"/>
          </a:p>
        </p:txBody>
      </p:sp>
      <p:sp>
        <p:nvSpPr>
          <p:cNvPr id="3" name="Content Placeholder 2"/>
          <p:cNvSpPr>
            <a:spLocks noGrp="1"/>
          </p:cNvSpPr>
          <p:nvPr>
            <p:ph idx="1"/>
          </p:nvPr>
        </p:nvSpPr>
        <p:spPr>
          <a:xfrm>
            <a:off x="1182755" y="1325563"/>
            <a:ext cx="11009245" cy="4351338"/>
          </a:xfrm>
        </p:spPr>
        <p:txBody>
          <a:bodyPr>
            <a:normAutofit/>
          </a:bodyPr>
          <a:lstStyle/>
          <a:p>
            <a:r>
              <a:rPr lang="en-US" dirty="0" smtClean="0"/>
              <a:t>Drivers available</a:t>
            </a:r>
          </a:p>
          <a:p>
            <a:pPr lvl="1"/>
            <a:r>
              <a:rPr lang="en-US" dirty="0"/>
              <a:t>S</a:t>
            </a:r>
            <a:r>
              <a:rPr lang="en-US" dirty="0" smtClean="0"/>
              <a:t>tage controller (via Ball Aerospace)</a:t>
            </a:r>
          </a:p>
          <a:p>
            <a:pPr lvl="1"/>
            <a:r>
              <a:rPr lang="en-US" dirty="0" smtClean="0"/>
              <a:t>Microcontroller (</a:t>
            </a:r>
            <a:r>
              <a:rPr lang="en-US" dirty="0" err="1" smtClean="0"/>
              <a:t>LabVIEW</a:t>
            </a:r>
            <a:r>
              <a:rPr lang="en-US" dirty="0" smtClean="0"/>
              <a:t> LINX library and </a:t>
            </a:r>
            <a:r>
              <a:rPr lang="en-US" dirty="0" err="1" smtClean="0"/>
              <a:t>Arduino</a:t>
            </a:r>
            <a:r>
              <a:rPr lang="en-US" dirty="0" smtClean="0"/>
              <a:t> toolkit)</a:t>
            </a:r>
          </a:p>
          <a:p>
            <a:r>
              <a:rPr lang="en-US" dirty="0" smtClean="0"/>
              <a:t>Minimal additional user interface programming required</a:t>
            </a:r>
          </a:p>
          <a:p>
            <a:r>
              <a:rPr lang="en-US" dirty="0" smtClean="0"/>
              <a:t>Team familiarity</a:t>
            </a:r>
          </a:p>
          <a:p>
            <a:endParaRPr lang="en-US" dirty="0" smtClean="0"/>
          </a:p>
          <a:p>
            <a:pPr lvl="1"/>
            <a:endParaRPr lang="en-US" dirty="0"/>
          </a:p>
        </p:txBody>
      </p:sp>
      <p:sp>
        <p:nvSpPr>
          <p:cNvPr id="5" name="Date Placeholder 4"/>
          <p:cNvSpPr>
            <a:spLocks noGrp="1"/>
          </p:cNvSpPr>
          <p:nvPr>
            <p:ph type="dt" sz="half" idx="10"/>
          </p:nvPr>
        </p:nvSpPr>
        <p:spPr/>
        <p:txBody>
          <a:bodyPr/>
          <a:lstStyle/>
          <a:p>
            <a:fld id="{86A3B1EA-A7A5-4065-B560-C600A03FF32C}" type="datetime4">
              <a:rPr lang="en-US" smtClean="0"/>
              <a:t>October 13, 2014</a:t>
            </a:fld>
            <a:endParaRPr lang="en-US"/>
          </a:p>
        </p:txBody>
      </p:sp>
      <p:sp>
        <p:nvSpPr>
          <p:cNvPr id="6" name="Slide Number Placeholder 5"/>
          <p:cNvSpPr>
            <a:spLocks noGrp="1"/>
          </p:cNvSpPr>
          <p:nvPr>
            <p:ph type="sldNum" sz="quarter" idx="12"/>
          </p:nvPr>
        </p:nvSpPr>
        <p:spPr/>
        <p:txBody>
          <a:bodyPr/>
          <a:lstStyle/>
          <a:p>
            <a:fld id="{D99BB9F6-CD38-42FF-8367-3396AECB40AF}" type="slidenum">
              <a:rPr lang="en-US" smtClean="0"/>
              <a:t>97</a:t>
            </a:fld>
            <a:endParaRPr lang="en-US"/>
          </a:p>
        </p:txBody>
      </p:sp>
    </p:spTree>
    <p:extLst>
      <p:ext uri="{BB962C8B-B14F-4D97-AF65-F5344CB8AC3E}">
        <p14:creationId xmlns:p14="http://schemas.microsoft.com/office/powerpoint/2010/main" val="11187400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enior Projects PPT Templat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Senior Projects PPT Template" id="{E6AB6741-9E96-49C4-8114-A29C0490B930}" vid="{C6A10F8B-7C8C-4AA3-880D-53736189DBC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2901</TotalTime>
  <Words>4274</Words>
  <Application>Microsoft Macintosh PowerPoint</Application>
  <PresentationFormat>Custom</PresentationFormat>
  <Paragraphs>1279</Paragraphs>
  <Slides>97</Slides>
  <Notes>18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97</vt:i4>
      </vt:variant>
    </vt:vector>
  </HeadingPairs>
  <TitlesOfParts>
    <vt:vector size="99" baseType="lpstr">
      <vt:lpstr>Senior Projects PPT Template</vt:lpstr>
      <vt:lpstr>Equation</vt:lpstr>
      <vt:lpstr>PowerPoint Presentation</vt:lpstr>
      <vt:lpstr>Agenda</vt:lpstr>
      <vt:lpstr>Overview</vt:lpstr>
      <vt:lpstr>Project Statement</vt:lpstr>
      <vt:lpstr>Motivation</vt:lpstr>
      <vt:lpstr>Design Overview</vt:lpstr>
      <vt:lpstr>Testbed Overview</vt:lpstr>
      <vt:lpstr>Concept of Operations</vt:lpstr>
      <vt:lpstr>Functional Block Diagram</vt:lpstr>
      <vt:lpstr>Functional Block Diagram - Mechanical</vt:lpstr>
      <vt:lpstr>Functional Block Diagram - Thermal</vt:lpstr>
      <vt:lpstr>Functional Block Diagram - Electrical</vt:lpstr>
      <vt:lpstr>Requirements</vt:lpstr>
      <vt:lpstr>Functional Requirements</vt:lpstr>
      <vt:lpstr>Critical Project Feasibility Elements</vt:lpstr>
      <vt:lpstr>Sensor Selection</vt:lpstr>
      <vt:lpstr>CPFE.1 Sensor Selection </vt:lpstr>
      <vt:lpstr>IR Sensors– Overview</vt:lpstr>
      <vt:lpstr>IR Sensors– D:S Ratio and FOV</vt:lpstr>
      <vt:lpstr>Mechanical System</vt:lpstr>
      <vt:lpstr>CPFE.2 Mechanical System</vt:lpstr>
      <vt:lpstr>IR Sensors – FOV Analysis</vt:lpstr>
      <vt:lpstr>Geometric Tolerances</vt:lpstr>
      <vt:lpstr>Sensor-Target Alignment Errors</vt:lpstr>
      <vt:lpstr>Torque Consideration</vt:lpstr>
      <vt:lpstr>Thermal System</vt:lpstr>
      <vt:lpstr>CPFE.3 Thermal Modeling</vt:lpstr>
      <vt:lpstr>Thermal System Layout</vt:lpstr>
      <vt:lpstr>PowerPoint Presentation</vt:lpstr>
      <vt:lpstr>Thermal Circuit Overview - Targets</vt:lpstr>
      <vt:lpstr>Thermal Circuit Overview - Targets</vt:lpstr>
      <vt:lpstr>Sensors to Targets</vt:lpstr>
      <vt:lpstr>Conduction through Targets</vt:lpstr>
      <vt:lpstr>Heater to Cold Finger</vt:lpstr>
      <vt:lpstr>Heat Required for Targets at Steady State</vt:lpstr>
      <vt:lpstr>Thermal Circuit Overview - Sensors</vt:lpstr>
      <vt:lpstr>Heat Required for Sensors at Steady State</vt:lpstr>
      <vt:lpstr>Cooling Rate</vt:lpstr>
      <vt:lpstr>Heating Rate</vt:lpstr>
      <vt:lpstr>Heating Power Requirements</vt:lpstr>
      <vt:lpstr>Electrical and Software Systems</vt:lpstr>
      <vt:lpstr>CPFE.4 Electrical and Software Systems</vt:lpstr>
      <vt:lpstr>Electrical Overview</vt:lpstr>
      <vt:lpstr>Contact Temperature Error</vt:lpstr>
      <vt:lpstr>Data Budget Summary</vt:lpstr>
      <vt:lpstr>Power Budget Summary</vt:lpstr>
      <vt:lpstr>Software Control</vt:lpstr>
      <vt:lpstr>Software Overview</vt:lpstr>
      <vt:lpstr>Control Interface Mockup</vt:lpstr>
      <vt:lpstr>Summary</vt:lpstr>
      <vt:lpstr>CPFE.5 TVAC Integration</vt:lpstr>
      <vt:lpstr>Financial Case Studies</vt:lpstr>
      <vt:lpstr>Time Budget </vt:lpstr>
      <vt:lpstr>Risk Matrix</vt:lpstr>
      <vt:lpstr>Critical Path Moving Forward</vt:lpstr>
      <vt:lpstr>Questions?</vt:lpstr>
      <vt:lpstr>PowerPoint Presentation</vt:lpstr>
      <vt:lpstr>Backup Slides</vt:lpstr>
      <vt:lpstr>Background</vt:lpstr>
      <vt:lpstr>Testbed Overview</vt:lpstr>
      <vt:lpstr>Requirements</vt:lpstr>
      <vt:lpstr>Functional Requirement 1</vt:lpstr>
      <vt:lpstr>Functional Requirement 2</vt:lpstr>
      <vt:lpstr>Functional Requirement 3</vt:lpstr>
      <vt:lpstr>Sensor Selection - Backup</vt:lpstr>
      <vt:lpstr>IR Sensor Selection Parameters</vt:lpstr>
      <vt:lpstr>Infrared Background</vt:lpstr>
      <vt:lpstr>Emissivity Background</vt:lpstr>
      <vt:lpstr>Geometric Tolerancing</vt:lpstr>
      <vt:lpstr>Geometric Tolerances</vt:lpstr>
      <vt:lpstr>Translational Alignment</vt:lpstr>
      <vt:lpstr>Translational Alignment</vt:lpstr>
      <vt:lpstr>Rotational Alignment: Error in IR Sensor Cluster</vt:lpstr>
      <vt:lpstr>Rotational Alignment: In Plane Rotation (about shaft axis)</vt:lpstr>
      <vt:lpstr>Rotational Alignment: Error in IR Target Disk</vt:lpstr>
      <vt:lpstr>Rotational Alignment: Error in IR Target Disk</vt:lpstr>
      <vt:lpstr>Rotational Alignment: Gear Slip</vt:lpstr>
      <vt:lpstr>Additive Error</vt:lpstr>
      <vt:lpstr>Geometric Tolerances Summary</vt:lpstr>
      <vt:lpstr>Mechanical Design</vt:lpstr>
      <vt:lpstr>Motor Feasibility</vt:lpstr>
      <vt:lpstr>Thermal Systems - Backup</vt:lpstr>
      <vt:lpstr>Heater Feasibility</vt:lpstr>
      <vt:lpstr>Thermal Resistance Equations</vt:lpstr>
      <vt:lpstr>View Factor</vt:lpstr>
      <vt:lpstr>Thermal Circuit Overview – Target Emissivity</vt:lpstr>
      <vt:lpstr>Sensitivity of Varying Emissivity</vt:lpstr>
      <vt:lpstr>Lumped Capacitance Method</vt:lpstr>
      <vt:lpstr>Lumped Capacitance Radiation Coefficient</vt:lpstr>
      <vt:lpstr>Lumped Capacitance Viability</vt:lpstr>
      <vt:lpstr>Lumped Capacitance Equations</vt:lpstr>
      <vt:lpstr>Electrical and Software Backup Slides</vt:lpstr>
      <vt:lpstr>Contact Temperature Error</vt:lpstr>
      <vt:lpstr>Thermistor Wheatstone Bridge</vt:lpstr>
      <vt:lpstr>Component Selection Options</vt:lpstr>
      <vt:lpstr>Thermistor - Current Source</vt:lpstr>
      <vt:lpstr>Workstation Software - LabVIEW</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Rocco</dc:creator>
  <cp:lastModifiedBy>Dylan Stewart</cp:lastModifiedBy>
  <cp:revision>361</cp:revision>
  <cp:lastPrinted>2014-10-13T15:31:41Z</cp:lastPrinted>
  <dcterms:created xsi:type="dcterms:W3CDTF">2014-10-01T19:59:23Z</dcterms:created>
  <dcterms:modified xsi:type="dcterms:W3CDTF">2014-10-14T05:48:49Z</dcterms:modified>
</cp:coreProperties>
</file>