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3.xml" ContentType="application/vnd.openxmlformats-officedocument.presentationml.comments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omments/comment4.xml" ContentType="application/vnd.openxmlformats-officedocument.presentationml.comments+xml"/>
  <Override PartName="/ppt/notesSlides/notesSlide1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omments/comment5.xml" ContentType="application/vnd.openxmlformats-officedocument.presentationml.comments+xml"/>
  <Override PartName="/ppt/notesSlides/notesSlide1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9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0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1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2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3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comments/comment6.xml" ContentType="application/vnd.openxmlformats-officedocument.presentationml.comments+xml"/>
  <Override PartName="/ppt/notesSlides/notesSlide26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32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33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34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35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36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37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notesSlides/notesSlide40.xml" ContentType="application/vnd.openxmlformats-officedocument.presentationml.notesSlide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41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notesSlides/notesSlide42.xml" ContentType="application/vnd.openxmlformats-officedocument.presentationml.notesSlide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notesSlides/notesSlide43.xml" ContentType="application/vnd.openxmlformats-officedocument.presentationml.notesSlide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notesSlides/notesSlide44.xml" ContentType="application/vnd.openxmlformats-officedocument.presentationml.notesSlide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notesSlides/notesSlide45.xml" ContentType="application/vnd.openxmlformats-officedocument.presentationml.notesSlide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notesSlides/notesSlide46.xml" ContentType="application/vnd.openxmlformats-officedocument.presentationml.notesSlide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notesSlides/notesSlide47.xml" ContentType="application/vnd.openxmlformats-officedocument.presentationml.notesSlide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notesSlides/notesSlide48.xml" ContentType="application/vnd.openxmlformats-officedocument.presentationml.notesSlide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notesSlides/notesSlide49.xml" ContentType="application/vnd.openxmlformats-officedocument.presentationml.notesSlide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notesSlides/notesSlide50.xml" ContentType="application/vnd.openxmlformats-officedocument.presentationml.notesSlide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notesSlides/notesSlide51.xml" ContentType="application/vnd.openxmlformats-officedocument.presentationml.notesSlide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notesSlides/notesSlide52.xml" ContentType="application/vnd.openxmlformats-officedocument.presentationml.notesSlide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notesSlides/notesSlide53.xml" ContentType="application/vnd.openxmlformats-officedocument.presentationml.notesSlide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notesSlides/notesSlide54.xml" ContentType="application/vnd.openxmlformats-officedocument.presentationml.notesSlide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notesSlides/notesSlide55.xml" ContentType="application/vnd.openxmlformats-officedocument.presentationml.notesSlide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notesSlides/notesSlide56.xml" ContentType="application/vnd.openxmlformats-officedocument.presentationml.notesSlide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diagrams/data56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diagrams/data57.xml" ContentType="application/vnd.openxmlformats-officedocument.drawingml.diagramData+xml"/>
  <Override PartName="/ppt/diagrams/layout57.xml" ContentType="application/vnd.openxmlformats-officedocument.drawingml.diagramLayout+xml"/>
  <Override PartName="/ppt/diagrams/quickStyle57.xml" ContentType="application/vnd.openxmlformats-officedocument.drawingml.diagramStyle+xml"/>
  <Override PartName="/ppt/diagrams/colors57.xml" ContentType="application/vnd.openxmlformats-officedocument.drawingml.diagramColors+xml"/>
  <Override PartName="/ppt/diagrams/drawing57.xml" ContentType="application/vnd.ms-office.drawingml.diagramDrawing+xml"/>
  <Override PartName="/ppt/notesSlides/notesSlide61.xml" ContentType="application/vnd.openxmlformats-officedocument.presentationml.notesSlide+xml"/>
  <Override PartName="/ppt/diagrams/data58.xml" ContentType="application/vnd.openxmlformats-officedocument.drawingml.diagramData+xml"/>
  <Override PartName="/ppt/diagrams/layout58.xml" ContentType="application/vnd.openxmlformats-officedocument.drawingml.diagramLayout+xml"/>
  <Override PartName="/ppt/diagrams/quickStyle58.xml" ContentType="application/vnd.openxmlformats-officedocument.drawingml.diagramStyle+xml"/>
  <Override PartName="/ppt/diagrams/colors58.xml" ContentType="application/vnd.openxmlformats-officedocument.drawingml.diagramColors+xml"/>
  <Override PartName="/ppt/diagrams/drawing58.xml" ContentType="application/vnd.ms-office.drawingml.diagramDrawing+xml"/>
  <Override PartName="/ppt/notesSlides/notesSlide62.xml" ContentType="application/vnd.openxmlformats-officedocument.presentationml.notesSlide+xml"/>
  <Override PartName="/ppt/diagrams/data59.xml" ContentType="application/vnd.openxmlformats-officedocument.drawingml.diagramData+xml"/>
  <Override PartName="/ppt/diagrams/layout59.xml" ContentType="application/vnd.openxmlformats-officedocument.drawingml.diagramLayout+xml"/>
  <Override PartName="/ppt/diagrams/quickStyle59.xml" ContentType="application/vnd.openxmlformats-officedocument.drawingml.diagramStyle+xml"/>
  <Override PartName="/ppt/diagrams/colors59.xml" ContentType="application/vnd.openxmlformats-officedocument.drawingml.diagramColors+xml"/>
  <Override PartName="/ppt/diagrams/drawing59.xml" ContentType="application/vnd.ms-office.drawingml.diagramDrawing+xml"/>
  <Override PartName="/ppt/comments/comment7.xml" ContentType="application/vnd.openxmlformats-officedocument.presentationml.comments+xml"/>
  <Override PartName="/ppt/notesSlides/notesSlide63.xml" ContentType="application/vnd.openxmlformats-officedocument.presentationml.notesSlide+xml"/>
  <Override PartName="/ppt/diagrams/data60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  <Override PartName="/ppt/diagrams/drawing60.xml" ContentType="application/vnd.ms-office.drawingml.diagramDrawing+xml"/>
  <Override PartName="/ppt/diagrams/data61.xml" ContentType="application/vnd.openxmlformats-officedocument.drawingml.diagramData+xml"/>
  <Override PartName="/ppt/diagrams/layout61.xml" ContentType="application/vnd.openxmlformats-officedocument.drawingml.diagramLayout+xml"/>
  <Override PartName="/ppt/diagrams/quickStyle61.xml" ContentType="application/vnd.openxmlformats-officedocument.drawingml.diagramStyle+xml"/>
  <Override PartName="/ppt/diagrams/colors61.xml" ContentType="application/vnd.openxmlformats-officedocument.drawingml.diagramColors+xml"/>
  <Override PartName="/ppt/diagrams/drawing61.xml" ContentType="application/vnd.ms-office.drawingml.diagramDrawing+xml"/>
  <Override PartName="/ppt/diagrams/data62.xml" ContentType="application/vnd.openxmlformats-officedocument.drawingml.diagramData+xml"/>
  <Override PartName="/ppt/diagrams/layout62.xml" ContentType="application/vnd.openxmlformats-officedocument.drawingml.diagramLayout+xml"/>
  <Override PartName="/ppt/diagrams/quickStyle62.xml" ContentType="application/vnd.openxmlformats-officedocument.drawingml.diagramStyle+xml"/>
  <Override PartName="/ppt/diagrams/colors62.xml" ContentType="application/vnd.openxmlformats-officedocument.drawingml.diagramColors+xml"/>
  <Override PartName="/ppt/diagrams/drawing62.xml" ContentType="application/vnd.ms-office.drawingml.diagramDrawing+xml"/>
  <Override PartName="/ppt/diagrams/data63.xml" ContentType="application/vnd.openxmlformats-officedocument.drawingml.diagramData+xml"/>
  <Override PartName="/ppt/diagrams/layout63.xml" ContentType="application/vnd.openxmlformats-officedocument.drawingml.diagramLayout+xml"/>
  <Override PartName="/ppt/diagrams/quickStyle63.xml" ContentType="application/vnd.openxmlformats-officedocument.drawingml.diagramStyle+xml"/>
  <Override PartName="/ppt/diagrams/colors63.xml" ContentType="application/vnd.openxmlformats-officedocument.drawingml.diagramColors+xml"/>
  <Override PartName="/ppt/diagrams/drawing63.xml" ContentType="application/vnd.ms-office.drawingml.diagramDrawing+xml"/>
  <Override PartName="/ppt/charts/chart1.xml" ContentType="application/vnd.openxmlformats-officedocument.drawingml.chart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diagrams/data64.xml" ContentType="application/vnd.openxmlformats-officedocument.drawingml.diagramData+xml"/>
  <Override PartName="/ppt/diagrams/layout64.xml" ContentType="application/vnd.openxmlformats-officedocument.drawingml.diagramLayout+xml"/>
  <Override PartName="/ppt/diagrams/quickStyle64.xml" ContentType="application/vnd.openxmlformats-officedocument.drawingml.diagramStyle+xml"/>
  <Override PartName="/ppt/diagrams/colors64.xml" ContentType="application/vnd.openxmlformats-officedocument.drawingml.diagramColors+xml"/>
  <Override PartName="/ppt/diagrams/drawing64.xml" ContentType="application/vnd.ms-office.drawingml.diagramDrawing+xml"/>
  <Override PartName="/ppt/diagrams/data65.xml" ContentType="application/vnd.openxmlformats-officedocument.drawingml.diagramData+xml"/>
  <Override PartName="/ppt/diagrams/layout65.xml" ContentType="application/vnd.openxmlformats-officedocument.drawingml.diagramLayout+xml"/>
  <Override PartName="/ppt/diagrams/quickStyle65.xml" ContentType="application/vnd.openxmlformats-officedocument.drawingml.diagramStyle+xml"/>
  <Override PartName="/ppt/diagrams/colors65.xml" ContentType="application/vnd.openxmlformats-officedocument.drawingml.diagramColors+xml"/>
  <Override PartName="/ppt/diagrams/drawing65.xml" ContentType="application/vnd.ms-office.drawingml.diagramDrawing+xml"/>
  <Override PartName="/ppt/notesSlides/notesSlide66.xml" ContentType="application/vnd.openxmlformats-officedocument.presentationml.notesSlide+xml"/>
  <Override PartName="/ppt/diagrams/data66.xml" ContentType="application/vnd.openxmlformats-officedocument.drawingml.diagramData+xml"/>
  <Override PartName="/ppt/diagrams/layout66.xml" ContentType="application/vnd.openxmlformats-officedocument.drawingml.diagramLayout+xml"/>
  <Override PartName="/ppt/diagrams/quickStyle66.xml" ContentType="application/vnd.openxmlformats-officedocument.drawingml.diagramStyle+xml"/>
  <Override PartName="/ppt/diagrams/colors66.xml" ContentType="application/vnd.openxmlformats-officedocument.drawingml.diagramColors+xml"/>
  <Override PartName="/ppt/diagrams/drawing66.xml" ContentType="application/vnd.ms-office.drawingml.diagramDrawing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35"/>
  </p:notesMasterIdLst>
  <p:handoutMasterIdLst>
    <p:handoutMasterId r:id="rId136"/>
  </p:handoutMasterIdLst>
  <p:sldIdLst>
    <p:sldId id="256" r:id="rId2"/>
    <p:sldId id="462" r:id="rId3"/>
    <p:sldId id="436" r:id="rId4"/>
    <p:sldId id="262" r:id="rId5"/>
    <p:sldId id="263" r:id="rId6"/>
    <p:sldId id="264" r:id="rId7"/>
    <p:sldId id="564" r:id="rId8"/>
    <p:sldId id="267" r:id="rId9"/>
    <p:sldId id="644" r:id="rId10"/>
    <p:sldId id="268" r:id="rId11"/>
    <p:sldId id="269" r:id="rId12"/>
    <p:sldId id="270" r:id="rId13"/>
    <p:sldId id="271" r:id="rId14"/>
    <p:sldId id="437" r:id="rId15"/>
    <p:sldId id="273" r:id="rId16"/>
    <p:sldId id="275" r:id="rId17"/>
    <p:sldId id="276" r:id="rId18"/>
    <p:sldId id="274" r:id="rId19"/>
    <p:sldId id="601" r:id="rId20"/>
    <p:sldId id="602" r:id="rId21"/>
    <p:sldId id="603" r:id="rId22"/>
    <p:sldId id="604" r:id="rId23"/>
    <p:sldId id="605" r:id="rId24"/>
    <p:sldId id="606" r:id="rId25"/>
    <p:sldId id="645" r:id="rId26"/>
    <p:sldId id="646" r:id="rId27"/>
    <p:sldId id="647" r:id="rId28"/>
    <p:sldId id="648" r:id="rId29"/>
    <p:sldId id="649" r:id="rId30"/>
    <p:sldId id="650" r:id="rId31"/>
    <p:sldId id="651" r:id="rId32"/>
    <p:sldId id="652" r:id="rId33"/>
    <p:sldId id="518" r:id="rId34"/>
    <p:sldId id="522" r:id="rId35"/>
    <p:sldId id="519" r:id="rId36"/>
    <p:sldId id="520" r:id="rId37"/>
    <p:sldId id="521" r:id="rId38"/>
    <p:sldId id="536" r:id="rId39"/>
    <p:sldId id="537" r:id="rId40"/>
    <p:sldId id="538" r:id="rId41"/>
    <p:sldId id="540" r:id="rId42"/>
    <p:sldId id="547" r:id="rId43"/>
    <p:sldId id="541" r:id="rId44"/>
    <p:sldId id="542" r:id="rId45"/>
    <p:sldId id="560" r:id="rId46"/>
    <p:sldId id="561" r:id="rId47"/>
    <p:sldId id="562" r:id="rId48"/>
    <p:sldId id="563" r:id="rId49"/>
    <p:sldId id="586" r:id="rId50"/>
    <p:sldId id="588" r:id="rId51"/>
    <p:sldId id="589" r:id="rId52"/>
    <p:sldId id="590" r:id="rId53"/>
    <p:sldId id="591" r:id="rId54"/>
    <p:sldId id="592" r:id="rId55"/>
    <p:sldId id="593" r:id="rId56"/>
    <p:sldId id="594" r:id="rId57"/>
    <p:sldId id="595" r:id="rId58"/>
    <p:sldId id="596" r:id="rId59"/>
    <p:sldId id="597" r:id="rId60"/>
    <p:sldId id="598" r:id="rId61"/>
    <p:sldId id="599" r:id="rId62"/>
    <p:sldId id="681" r:id="rId63"/>
    <p:sldId id="653" r:id="rId64"/>
    <p:sldId id="687" r:id="rId65"/>
    <p:sldId id="655" r:id="rId66"/>
    <p:sldId id="656" r:id="rId67"/>
    <p:sldId id="657" r:id="rId68"/>
    <p:sldId id="658" r:id="rId69"/>
    <p:sldId id="659" r:id="rId70"/>
    <p:sldId id="660" r:id="rId71"/>
    <p:sldId id="661" r:id="rId72"/>
    <p:sldId id="291" r:id="rId73"/>
    <p:sldId id="621" r:id="rId74"/>
    <p:sldId id="360" r:id="rId75"/>
    <p:sldId id="663" r:id="rId76"/>
    <p:sldId id="664" r:id="rId77"/>
    <p:sldId id="294" r:id="rId78"/>
    <p:sldId id="295" r:id="rId79"/>
    <p:sldId id="287" r:id="rId80"/>
    <p:sldId id="517" r:id="rId81"/>
    <p:sldId id="643" r:id="rId82"/>
    <p:sldId id="515" r:id="rId83"/>
    <p:sldId id="514" r:id="rId84"/>
    <p:sldId id="421" r:id="rId85"/>
    <p:sldId id="671" r:id="rId86"/>
    <p:sldId id="672" r:id="rId87"/>
    <p:sldId id="673" r:id="rId88"/>
    <p:sldId id="674" r:id="rId89"/>
    <p:sldId id="675" r:id="rId90"/>
    <p:sldId id="676" r:id="rId91"/>
    <p:sldId id="677" r:id="rId92"/>
    <p:sldId id="678" r:id="rId93"/>
    <p:sldId id="679" r:id="rId94"/>
    <p:sldId id="680" r:id="rId95"/>
    <p:sldId id="414" r:id="rId96"/>
    <p:sldId id="617" r:id="rId97"/>
    <p:sldId id="618" r:id="rId98"/>
    <p:sldId id="619" r:id="rId99"/>
    <p:sldId id="620" r:id="rId100"/>
    <p:sldId id="546" r:id="rId101"/>
    <p:sldId id="705" r:id="rId102"/>
    <p:sldId id="707" r:id="rId103"/>
    <p:sldId id="708" r:id="rId104"/>
    <p:sldId id="523" r:id="rId105"/>
    <p:sldId id="510" r:id="rId106"/>
    <p:sldId id="688" r:id="rId107"/>
    <p:sldId id="689" r:id="rId108"/>
    <p:sldId id="690" r:id="rId109"/>
    <p:sldId id="691" r:id="rId110"/>
    <p:sldId id="692" r:id="rId111"/>
    <p:sldId id="693" r:id="rId112"/>
    <p:sldId id="694" r:id="rId113"/>
    <p:sldId id="695" r:id="rId114"/>
    <p:sldId id="696" r:id="rId115"/>
    <p:sldId id="697" r:id="rId116"/>
    <p:sldId id="698" r:id="rId117"/>
    <p:sldId id="699" r:id="rId118"/>
    <p:sldId id="700" r:id="rId119"/>
    <p:sldId id="701" r:id="rId120"/>
    <p:sldId id="702" r:id="rId121"/>
    <p:sldId id="703" r:id="rId122"/>
    <p:sldId id="704" r:id="rId123"/>
    <p:sldId id="494" r:id="rId124"/>
    <p:sldId id="667" r:id="rId125"/>
    <p:sldId id="668" r:id="rId126"/>
    <p:sldId id="669" r:id="rId127"/>
    <p:sldId id="670" r:id="rId128"/>
    <p:sldId id="666" r:id="rId129"/>
    <p:sldId id="665" r:id="rId130"/>
    <p:sldId id="683" r:id="rId131"/>
    <p:sldId id="684" r:id="rId132"/>
    <p:sldId id="685" r:id="rId133"/>
    <p:sldId id="686" r:id="rId134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Rocco" initials="MR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B0F0"/>
    <a:srgbClr val="33FFFF"/>
    <a:srgbClr val="CC6600"/>
    <a:srgbClr val="FFFF00"/>
    <a:srgbClr val="C1F73B"/>
    <a:srgbClr val="FC711C"/>
    <a:srgbClr val="5DE917"/>
    <a:srgbClr val="FFC0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2" autoAdjust="0"/>
    <p:restoredTop sz="93487" autoAdjust="0"/>
  </p:normalViewPr>
  <p:slideViewPr>
    <p:cSldViewPr snapToGrid="0">
      <p:cViewPr varScale="1">
        <p:scale>
          <a:sx n="63" d="100"/>
          <a:sy n="63" d="100"/>
        </p:scale>
        <p:origin x="692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21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6384"/>
    </p:cViewPr>
  </p:sorterViewPr>
  <p:notesViewPr>
    <p:cSldViewPr snapToGrid="0">
      <p:cViewPr varScale="1">
        <p:scale>
          <a:sx n="53" d="100"/>
          <a:sy n="53" d="100"/>
        </p:scale>
        <p:origin x="122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niel\AppData\Roaming\Microsoft\Excel\Al330%20Performance%20Map%2018Mar08%20(version%201)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Al330 Performance (3/19/2008)</a:t>
            </a:r>
          </a:p>
        </c:rich>
      </c:tx>
      <c:layout>
        <c:manualLayout>
          <c:xMode val="edge"/>
          <c:yMode val="edge"/>
          <c:x val="0.33514549811708338"/>
          <c:y val="3.037383177570095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2862341595797938"/>
          <c:y val="9.345794392523378E-2"/>
          <c:w val="0.82427682057578411"/>
          <c:h val="0.74766355140186913"/>
        </c:manualLayout>
      </c:layout>
      <c:scatterChart>
        <c:scatterStyle val="lineMarker"/>
        <c:varyColors val="0"/>
        <c:ser>
          <c:idx val="0"/>
          <c:order val="0"/>
          <c:tx>
            <c:strRef>
              <c:f>Summary!$E$1</c:f>
              <c:strCache>
                <c:ptCount val="1"/>
                <c:pt idx="0">
                  <c:v>Cold Power (W)</c:v>
                </c:pt>
              </c:strCache>
            </c:strRef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Summary!$D$2:$D$16</c:f>
              <c:numCache>
                <c:formatCode>General</c:formatCode>
                <c:ptCount val="15"/>
                <c:pt idx="0">
                  <c:v>11.089</c:v>
                </c:pt>
                <c:pt idx="1">
                  <c:v>12.23</c:v>
                </c:pt>
                <c:pt idx="2">
                  <c:v>14.393000000000001</c:v>
                </c:pt>
                <c:pt idx="3">
                  <c:v>16.048999999999999</c:v>
                </c:pt>
                <c:pt idx="4">
                  <c:v>18.795999999999999</c:v>
                </c:pt>
                <c:pt idx="5">
                  <c:v>24.286999999999999</c:v>
                </c:pt>
                <c:pt idx="6">
                  <c:v>29.995000000000001</c:v>
                </c:pt>
                <c:pt idx="7">
                  <c:v>40</c:v>
                </c:pt>
                <c:pt idx="8">
                  <c:v>50.01</c:v>
                </c:pt>
                <c:pt idx="9">
                  <c:v>75</c:v>
                </c:pt>
                <c:pt idx="10">
                  <c:v>100</c:v>
                </c:pt>
                <c:pt idx="11">
                  <c:v>150</c:v>
                </c:pt>
                <c:pt idx="12">
                  <c:v>200</c:v>
                </c:pt>
                <c:pt idx="13">
                  <c:v>250</c:v>
                </c:pt>
                <c:pt idx="14">
                  <c:v>300</c:v>
                </c:pt>
              </c:numCache>
            </c:numRef>
          </c:xVal>
          <c:yVal>
            <c:numRef>
              <c:f>Summary!$E$2:$E$16</c:f>
              <c:numCache>
                <c:formatCode>General</c:formatCode>
                <c:ptCount val="15"/>
                <c:pt idx="0">
                  <c:v>0</c:v>
                </c:pt>
                <c:pt idx="1">
                  <c:v>10.09</c:v>
                </c:pt>
                <c:pt idx="2">
                  <c:v>20.059999999999999</c:v>
                </c:pt>
                <c:pt idx="3">
                  <c:v>30.03</c:v>
                </c:pt>
                <c:pt idx="4">
                  <c:v>39.97</c:v>
                </c:pt>
                <c:pt idx="5">
                  <c:v>74.900000000000006</c:v>
                </c:pt>
                <c:pt idx="6">
                  <c:v>107.52</c:v>
                </c:pt>
                <c:pt idx="7">
                  <c:v>160.59</c:v>
                </c:pt>
                <c:pt idx="8">
                  <c:v>206.18</c:v>
                </c:pt>
                <c:pt idx="9">
                  <c:v>288.36</c:v>
                </c:pt>
                <c:pt idx="10">
                  <c:v>349.09</c:v>
                </c:pt>
                <c:pt idx="11">
                  <c:v>431.39</c:v>
                </c:pt>
                <c:pt idx="12">
                  <c:v>475.56</c:v>
                </c:pt>
                <c:pt idx="13">
                  <c:v>476.94</c:v>
                </c:pt>
                <c:pt idx="14">
                  <c:v>501.33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2570648"/>
        <c:axId val="242571040"/>
      </c:scatterChart>
      <c:valAx>
        <c:axId val="242570648"/>
        <c:scaling>
          <c:orientation val="minMax"/>
          <c:max val="300"/>
        </c:scaling>
        <c:delete val="0"/>
        <c:axPos val="b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Temperature (K)</a:t>
                </a:r>
              </a:p>
            </c:rich>
          </c:tx>
          <c:layout>
            <c:manualLayout>
              <c:xMode val="edge"/>
              <c:yMode val="edge"/>
              <c:x val="0.44384134048461327"/>
              <c:y val="0.9135514018691585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42571040"/>
        <c:crosses val="autoZero"/>
        <c:crossBetween val="midCat"/>
        <c:majorUnit val="25"/>
        <c:minorUnit val="5"/>
      </c:valAx>
      <c:valAx>
        <c:axId val="242571040"/>
        <c:scaling>
          <c:orientation val="minMax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Heat Lift (W)</a:t>
                </a:r>
              </a:p>
            </c:rich>
          </c:tx>
          <c:layout>
            <c:manualLayout>
              <c:xMode val="edge"/>
              <c:yMode val="edge"/>
              <c:x val="2.7173913043478295E-2"/>
              <c:y val="0.3621495327102803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42570648"/>
        <c:crosses val="autoZero"/>
        <c:crossBetween val="midCat"/>
        <c:majorUnit val="50"/>
        <c:minorUnit val="10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11-11T13:31:57.962" idx="2">
    <p:pos x="10" y="10"/>
    <p:text>why were these 5 sensors chosen? ADDRESS THIS NOW!!!!!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11-11T13:31:57.962" idx="2">
    <p:pos x="10" y="10"/>
    <p:text>why were these 5 sensors chosen? ADDRESS THIS NOW!!!!!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11-11T13:31:57.962" idx="2">
    <p:pos x="10" y="10"/>
    <p:text>why were these 5 sensors chosen? ADDRESS THIS NOW!!!!!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11-11T13:51:39.003" idx="3">
    <p:pos x="10" y="10"/>
    <p:text>say we have 3 equirement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11-11T13:51:39.003" idx="3">
    <p:pos x="10" y="10"/>
    <p:text>say we have 3 equirement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11-12T14:03:40.626" idx="4">
    <p:pos x="10" y="10"/>
    <p:text>account for heat flux. Make sure we have enough margin on what the cold finger is capable of expecting - which we do! Yay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11-10T16:01:48.506" idx="1">
    <p:pos x="10" y="10"/>
    <p:text>make this shorter.. less text</p:text>
    <p:extLst>
      <p:ext uri="{C676402C-5697-4E1C-873F-D02D1690AC5C}">
        <p15:threadingInfo xmlns:p15="http://schemas.microsoft.com/office/powerpoint/2012/main" timeZoneBias="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E78176F7-5BE5-4373-A215-C52FB8DEF8EA}" type="presOf" srcId="{31BA2BD5-BBF5-4225-8D04-BC2564B01642}" destId="{C8A8E80E-31BB-450D-9AE1-83090EF4584E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C227A264-A539-47A6-A54B-D30D61BF2AAB}" type="presOf" srcId="{768F6B5E-18D8-4B50-A55B-58B64A695B56}" destId="{6E1AC135-A264-43D8-951A-4B328C9344B9}" srcOrd="0" destOrd="0" presId="urn:microsoft.com/office/officeart/2005/8/layout/chevron1"/>
    <dgm:cxn modelId="{7CCD469D-C131-43E0-B33F-2541DE124256}" type="presOf" srcId="{A87E6D18-95B4-40A0-A616-F1AC1B16E569}" destId="{5197DDF6-9B4C-4BFC-BC3A-EA6C58E42FA7}" srcOrd="0" destOrd="0" presId="urn:microsoft.com/office/officeart/2005/8/layout/chevron1"/>
    <dgm:cxn modelId="{B57F9911-C86E-444F-8669-84AFF2E61EE2}" type="presOf" srcId="{04259665-CD0B-4D8B-B4A6-4AA1C95B4DF6}" destId="{3182EEB7-EED7-4787-B65E-513516C3A23B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87C88407-0923-430B-BC9E-C65E6BBAE4E0}" type="presOf" srcId="{173F2F99-0C3A-4F4E-AF5F-949920B9454C}" destId="{6C3C9525-E078-47FA-B730-44C892C0E616}" srcOrd="0" destOrd="0" presId="urn:microsoft.com/office/officeart/2005/8/layout/chevron1"/>
    <dgm:cxn modelId="{A0AF0DA0-FD04-4B8B-895D-A5FCF3E1B497}" type="presOf" srcId="{94756241-BAB5-45B4-91F5-719576B63D90}" destId="{37000E98-81DC-4356-95BB-7BC9E7ACF530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22D52B34-42F4-4DF6-9D79-F5888892B521}" type="presOf" srcId="{33518A2C-9F14-4486-8758-BD50B2142EF1}" destId="{04F70D9C-938C-4F4F-91EC-D4D528E4A5A5}" srcOrd="0" destOrd="0" presId="urn:microsoft.com/office/officeart/2005/8/layout/chevron1"/>
    <dgm:cxn modelId="{49A17B5B-31F7-44EC-9DFB-A9EDAC29C1EA}" type="presOf" srcId="{8A9782C3-DF52-41BF-BB5A-AD73F3640FCD}" destId="{903ED198-CD86-4423-8EE5-5F1199C63C2F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5AE7C3B5-E389-4034-A902-B266B3F4A152}" type="presParOf" srcId="{5197DDF6-9B4C-4BFC-BC3A-EA6C58E42FA7}" destId="{3182EEB7-EED7-4787-B65E-513516C3A23B}" srcOrd="0" destOrd="0" presId="urn:microsoft.com/office/officeart/2005/8/layout/chevron1"/>
    <dgm:cxn modelId="{69F2A358-359F-4C01-9357-FC21851DBC58}" type="presParOf" srcId="{5197DDF6-9B4C-4BFC-BC3A-EA6C58E42FA7}" destId="{52879E85-1358-4F47-85CD-2233BCD2A99F}" srcOrd="1" destOrd="0" presId="urn:microsoft.com/office/officeart/2005/8/layout/chevron1"/>
    <dgm:cxn modelId="{5186DCB9-5D45-4994-9DC6-85BAAC21F204}" type="presParOf" srcId="{5197DDF6-9B4C-4BFC-BC3A-EA6C58E42FA7}" destId="{04F70D9C-938C-4F4F-91EC-D4D528E4A5A5}" srcOrd="2" destOrd="0" presId="urn:microsoft.com/office/officeart/2005/8/layout/chevron1"/>
    <dgm:cxn modelId="{0C891298-541B-4DB2-94EA-33438ED2C1BB}" type="presParOf" srcId="{5197DDF6-9B4C-4BFC-BC3A-EA6C58E42FA7}" destId="{03DF3B91-CF5E-4DB1-A9D6-A5360125BE36}" srcOrd="3" destOrd="0" presId="urn:microsoft.com/office/officeart/2005/8/layout/chevron1"/>
    <dgm:cxn modelId="{93A9A0DD-A762-4FF3-A6AB-FB0F18531C8B}" type="presParOf" srcId="{5197DDF6-9B4C-4BFC-BC3A-EA6C58E42FA7}" destId="{37000E98-81DC-4356-95BB-7BC9E7ACF530}" srcOrd="4" destOrd="0" presId="urn:microsoft.com/office/officeart/2005/8/layout/chevron1"/>
    <dgm:cxn modelId="{9BECB12A-9790-4A23-9B5E-6F4DA51D5820}" type="presParOf" srcId="{5197DDF6-9B4C-4BFC-BC3A-EA6C58E42FA7}" destId="{7BD15A73-5429-472D-92DA-F447988F5575}" srcOrd="5" destOrd="0" presId="urn:microsoft.com/office/officeart/2005/8/layout/chevron1"/>
    <dgm:cxn modelId="{85B51F0D-B1ED-4CB0-8C70-BA09C6F377FF}" type="presParOf" srcId="{5197DDF6-9B4C-4BFC-BC3A-EA6C58E42FA7}" destId="{903ED198-CD86-4423-8EE5-5F1199C63C2F}" srcOrd="6" destOrd="0" presId="urn:microsoft.com/office/officeart/2005/8/layout/chevron1"/>
    <dgm:cxn modelId="{458C7F0A-C15E-4F6C-AEFA-F2605F6C67C3}" type="presParOf" srcId="{5197DDF6-9B4C-4BFC-BC3A-EA6C58E42FA7}" destId="{B44D9E86-97E7-4906-834A-B79963150A17}" srcOrd="7" destOrd="0" presId="urn:microsoft.com/office/officeart/2005/8/layout/chevron1"/>
    <dgm:cxn modelId="{4F8549CD-085A-485B-B0D2-E8BEA76DD1D5}" type="presParOf" srcId="{5197DDF6-9B4C-4BFC-BC3A-EA6C58E42FA7}" destId="{6C3C9525-E078-47FA-B730-44C892C0E616}" srcOrd="8" destOrd="0" presId="urn:microsoft.com/office/officeart/2005/8/layout/chevron1"/>
    <dgm:cxn modelId="{4603F543-0231-4789-BF63-383D39C56117}" type="presParOf" srcId="{5197DDF6-9B4C-4BFC-BC3A-EA6C58E42FA7}" destId="{4CF75D3B-02D9-4612-A285-7A229A4F9E9C}" srcOrd="9" destOrd="0" presId="urn:microsoft.com/office/officeart/2005/8/layout/chevron1"/>
    <dgm:cxn modelId="{009E8CD2-50DC-4467-BE20-6574BAF845EE}" type="presParOf" srcId="{5197DDF6-9B4C-4BFC-BC3A-EA6C58E42FA7}" destId="{C8A8E80E-31BB-450D-9AE1-83090EF4584E}" srcOrd="10" destOrd="0" presId="urn:microsoft.com/office/officeart/2005/8/layout/chevron1"/>
    <dgm:cxn modelId="{6F4ECF68-42BF-4760-AE8A-4415DAE4C50E}" type="presParOf" srcId="{5197DDF6-9B4C-4BFC-BC3A-EA6C58E42FA7}" destId="{800C2201-2967-4F52-B591-9E45EE71449F}" srcOrd="11" destOrd="0" presId="urn:microsoft.com/office/officeart/2005/8/layout/chevron1"/>
    <dgm:cxn modelId="{DC43D8A8-E935-458D-8960-0211A92D650B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DCF95A-69F7-4A53-82AB-61D0060EEF4B}" type="presOf" srcId="{04259665-CD0B-4D8B-B4A6-4AA1C95B4DF6}" destId="{3182EEB7-EED7-4787-B65E-513516C3A23B}" srcOrd="0" destOrd="0" presId="urn:microsoft.com/office/officeart/2005/8/layout/chevron1"/>
    <dgm:cxn modelId="{E4F108EA-5F24-457E-9678-B5F8D1E207C6}" type="presOf" srcId="{A87E6D18-95B4-40A0-A616-F1AC1B16E569}" destId="{5197DDF6-9B4C-4BFC-BC3A-EA6C58E42FA7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C5A604FB-5391-4CB7-BFAB-A6F855C47F9A}" type="presOf" srcId="{31BA2BD5-BBF5-4225-8D04-BC2564B01642}" destId="{C8A8E80E-31BB-450D-9AE1-83090EF4584E}" srcOrd="0" destOrd="0" presId="urn:microsoft.com/office/officeart/2005/8/layout/chevron1"/>
    <dgm:cxn modelId="{7E3CA0CE-E018-4B68-9CD4-33E8F6DC072F}" type="presOf" srcId="{173F2F99-0C3A-4F4E-AF5F-949920B9454C}" destId="{6C3C9525-E078-47FA-B730-44C892C0E616}" srcOrd="0" destOrd="0" presId="urn:microsoft.com/office/officeart/2005/8/layout/chevron1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7E109390-874E-4231-A5EA-89153F417A82}" type="presOf" srcId="{768F6B5E-18D8-4B50-A55B-58B64A695B56}" destId="{6E1AC135-A264-43D8-951A-4B328C9344B9}" srcOrd="0" destOrd="0" presId="urn:microsoft.com/office/officeart/2005/8/layout/chevron1"/>
    <dgm:cxn modelId="{589A7708-C4B9-4AF6-A85C-52FE8D30F3B6}" type="presOf" srcId="{8A9782C3-DF52-41BF-BB5A-AD73F3640FCD}" destId="{903ED198-CD86-4423-8EE5-5F1199C63C2F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3048BC76-B062-4718-B66F-09B052969460}" type="presOf" srcId="{94756241-BAB5-45B4-91F5-719576B63D90}" destId="{37000E98-81DC-4356-95BB-7BC9E7ACF530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CC25B2F2-0A1C-4324-8638-D4CB43702D99}" type="presOf" srcId="{33518A2C-9F14-4486-8758-BD50B2142EF1}" destId="{04F70D9C-938C-4F4F-91EC-D4D528E4A5A5}" srcOrd="0" destOrd="0" presId="urn:microsoft.com/office/officeart/2005/8/layout/chevron1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BF3FA056-DD81-4679-B6F6-6C952DD220F4}" type="presParOf" srcId="{5197DDF6-9B4C-4BFC-BC3A-EA6C58E42FA7}" destId="{3182EEB7-EED7-4787-B65E-513516C3A23B}" srcOrd="0" destOrd="0" presId="urn:microsoft.com/office/officeart/2005/8/layout/chevron1"/>
    <dgm:cxn modelId="{0D829EE1-5A86-4D9D-855A-88D8BD8544A8}" type="presParOf" srcId="{5197DDF6-9B4C-4BFC-BC3A-EA6C58E42FA7}" destId="{52879E85-1358-4F47-85CD-2233BCD2A99F}" srcOrd="1" destOrd="0" presId="urn:microsoft.com/office/officeart/2005/8/layout/chevron1"/>
    <dgm:cxn modelId="{3C470EA5-3B8F-4D65-A3DA-846DDF9B2CCC}" type="presParOf" srcId="{5197DDF6-9B4C-4BFC-BC3A-EA6C58E42FA7}" destId="{04F70D9C-938C-4F4F-91EC-D4D528E4A5A5}" srcOrd="2" destOrd="0" presId="urn:microsoft.com/office/officeart/2005/8/layout/chevron1"/>
    <dgm:cxn modelId="{1CD73E95-C49A-4255-9BB3-4B94FF70F6BE}" type="presParOf" srcId="{5197DDF6-9B4C-4BFC-BC3A-EA6C58E42FA7}" destId="{03DF3B91-CF5E-4DB1-A9D6-A5360125BE36}" srcOrd="3" destOrd="0" presId="urn:microsoft.com/office/officeart/2005/8/layout/chevron1"/>
    <dgm:cxn modelId="{7EF119F4-7272-423C-901B-F2178C5A5DD4}" type="presParOf" srcId="{5197DDF6-9B4C-4BFC-BC3A-EA6C58E42FA7}" destId="{37000E98-81DC-4356-95BB-7BC9E7ACF530}" srcOrd="4" destOrd="0" presId="urn:microsoft.com/office/officeart/2005/8/layout/chevron1"/>
    <dgm:cxn modelId="{FB7B93C2-B515-4790-A94B-3386BCA85883}" type="presParOf" srcId="{5197DDF6-9B4C-4BFC-BC3A-EA6C58E42FA7}" destId="{7BD15A73-5429-472D-92DA-F447988F5575}" srcOrd="5" destOrd="0" presId="urn:microsoft.com/office/officeart/2005/8/layout/chevron1"/>
    <dgm:cxn modelId="{46537B10-7A28-4FC2-985B-66FDFB3766F8}" type="presParOf" srcId="{5197DDF6-9B4C-4BFC-BC3A-EA6C58E42FA7}" destId="{903ED198-CD86-4423-8EE5-5F1199C63C2F}" srcOrd="6" destOrd="0" presId="urn:microsoft.com/office/officeart/2005/8/layout/chevron1"/>
    <dgm:cxn modelId="{4CFF7989-6D29-4389-BBD8-A1FF87C2204E}" type="presParOf" srcId="{5197DDF6-9B4C-4BFC-BC3A-EA6C58E42FA7}" destId="{B44D9E86-97E7-4906-834A-B79963150A17}" srcOrd="7" destOrd="0" presId="urn:microsoft.com/office/officeart/2005/8/layout/chevron1"/>
    <dgm:cxn modelId="{7AE2DE38-A603-4D07-BFE1-233351A81331}" type="presParOf" srcId="{5197DDF6-9B4C-4BFC-BC3A-EA6C58E42FA7}" destId="{6C3C9525-E078-47FA-B730-44C892C0E616}" srcOrd="8" destOrd="0" presId="urn:microsoft.com/office/officeart/2005/8/layout/chevron1"/>
    <dgm:cxn modelId="{88C475DD-C928-4761-BB70-7D52552726AE}" type="presParOf" srcId="{5197DDF6-9B4C-4BFC-BC3A-EA6C58E42FA7}" destId="{4CF75D3B-02D9-4612-A285-7A229A4F9E9C}" srcOrd="9" destOrd="0" presId="urn:microsoft.com/office/officeart/2005/8/layout/chevron1"/>
    <dgm:cxn modelId="{6A3F44CC-5B1F-45B5-ADF7-E9CE58039DD4}" type="presParOf" srcId="{5197DDF6-9B4C-4BFC-BC3A-EA6C58E42FA7}" destId="{C8A8E80E-31BB-450D-9AE1-83090EF4584E}" srcOrd="10" destOrd="0" presId="urn:microsoft.com/office/officeart/2005/8/layout/chevron1"/>
    <dgm:cxn modelId="{7E23DA53-B09E-48C7-89F3-C73DF47BC381}" type="presParOf" srcId="{5197DDF6-9B4C-4BFC-BC3A-EA6C58E42FA7}" destId="{800C2201-2967-4F52-B591-9E45EE71449F}" srcOrd="11" destOrd="0" presId="urn:microsoft.com/office/officeart/2005/8/layout/chevron1"/>
    <dgm:cxn modelId="{A953CF24-411F-4FFE-B834-6106BB8AD792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478C99-D683-4293-84FB-D17C06A28723}" type="presOf" srcId="{04259665-CD0B-4D8B-B4A6-4AA1C95B4DF6}" destId="{3182EEB7-EED7-4787-B65E-513516C3A23B}" srcOrd="0" destOrd="0" presId="urn:microsoft.com/office/officeart/2005/8/layout/chevron1"/>
    <dgm:cxn modelId="{7C9BD13E-67C5-4DDB-A595-4EBB83BDA1E5}" type="presOf" srcId="{768F6B5E-18D8-4B50-A55B-58B64A695B56}" destId="{6E1AC135-A264-43D8-951A-4B328C9344B9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77C1E224-B877-477C-A52F-D6E3D0830301}" type="presOf" srcId="{A87E6D18-95B4-40A0-A616-F1AC1B16E569}" destId="{5197DDF6-9B4C-4BFC-BC3A-EA6C58E42FA7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0E04EDF9-B97A-4E50-BB96-D7E99D3616FF}" type="presOf" srcId="{31BA2BD5-BBF5-4225-8D04-BC2564B01642}" destId="{C8A8E80E-31BB-450D-9AE1-83090EF4584E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8154E7A1-F984-4CC8-AAB9-793DA6657B86}" type="presOf" srcId="{33518A2C-9F14-4486-8758-BD50B2142EF1}" destId="{04F70D9C-938C-4F4F-91EC-D4D528E4A5A5}" srcOrd="0" destOrd="0" presId="urn:microsoft.com/office/officeart/2005/8/layout/chevron1"/>
    <dgm:cxn modelId="{F38B9AE3-6DD5-4708-8420-843F136B5E40}" type="presOf" srcId="{8A9782C3-DF52-41BF-BB5A-AD73F3640FCD}" destId="{903ED198-CD86-4423-8EE5-5F1199C63C2F}" srcOrd="0" destOrd="0" presId="urn:microsoft.com/office/officeart/2005/8/layout/chevron1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6D48AE9A-53E3-41B8-B6C5-A8F1A3722CF8}" type="presOf" srcId="{94756241-BAB5-45B4-91F5-719576B63D90}" destId="{37000E98-81DC-4356-95BB-7BC9E7ACF530}" srcOrd="0" destOrd="0" presId="urn:microsoft.com/office/officeart/2005/8/layout/chevron1"/>
    <dgm:cxn modelId="{C60582BB-F8CC-4CB8-B8D5-9CCC6B32E4BA}" type="presOf" srcId="{173F2F99-0C3A-4F4E-AF5F-949920B9454C}" destId="{6C3C9525-E078-47FA-B730-44C892C0E616}" srcOrd="0" destOrd="0" presId="urn:microsoft.com/office/officeart/2005/8/layout/chevron1"/>
    <dgm:cxn modelId="{3032D28D-890E-4B9E-BCC9-09C5A0736AB5}" type="presParOf" srcId="{5197DDF6-9B4C-4BFC-BC3A-EA6C58E42FA7}" destId="{3182EEB7-EED7-4787-B65E-513516C3A23B}" srcOrd="0" destOrd="0" presId="urn:microsoft.com/office/officeart/2005/8/layout/chevron1"/>
    <dgm:cxn modelId="{72875867-E58A-4CC4-95DF-4F34EF30DBE5}" type="presParOf" srcId="{5197DDF6-9B4C-4BFC-BC3A-EA6C58E42FA7}" destId="{52879E85-1358-4F47-85CD-2233BCD2A99F}" srcOrd="1" destOrd="0" presId="urn:microsoft.com/office/officeart/2005/8/layout/chevron1"/>
    <dgm:cxn modelId="{325497FA-4458-4F8F-B9ED-EF0DCA262FAD}" type="presParOf" srcId="{5197DDF6-9B4C-4BFC-BC3A-EA6C58E42FA7}" destId="{04F70D9C-938C-4F4F-91EC-D4D528E4A5A5}" srcOrd="2" destOrd="0" presId="urn:microsoft.com/office/officeart/2005/8/layout/chevron1"/>
    <dgm:cxn modelId="{EA2287FF-E59E-4F85-A43E-526AB8CB5D1A}" type="presParOf" srcId="{5197DDF6-9B4C-4BFC-BC3A-EA6C58E42FA7}" destId="{03DF3B91-CF5E-4DB1-A9D6-A5360125BE36}" srcOrd="3" destOrd="0" presId="urn:microsoft.com/office/officeart/2005/8/layout/chevron1"/>
    <dgm:cxn modelId="{FC3465C3-E7BE-4FB0-A5E8-9BB48C94D3A9}" type="presParOf" srcId="{5197DDF6-9B4C-4BFC-BC3A-EA6C58E42FA7}" destId="{37000E98-81DC-4356-95BB-7BC9E7ACF530}" srcOrd="4" destOrd="0" presId="urn:microsoft.com/office/officeart/2005/8/layout/chevron1"/>
    <dgm:cxn modelId="{6104835D-03AF-4F3A-906B-854489A038B4}" type="presParOf" srcId="{5197DDF6-9B4C-4BFC-BC3A-EA6C58E42FA7}" destId="{7BD15A73-5429-472D-92DA-F447988F5575}" srcOrd="5" destOrd="0" presId="urn:microsoft.com/office/officeart/2005/8/layout/chevron1"/>
    <dgm:cxn modelId="{2B503571-1C18-4FAB-B089-F68AE82404E8}" type="presParOf" srcId="{5197DDF6-9B4C-4BFC-BC3A-EA6C58E42FA7}" destId="{903ED198-CD86-4423-8EE5-5F1199C63C2F}" srcOrd="6" destOrd="0" presId="urn:microsoft.com/office/officeart/2005/8/layout/chevron1"/>
    <dgm:cxn modelId="{FFE4D963-FB96-4845-BB21-9C5C5A7E5EBD}" type="presParOf" srcId="{5197DDF6-9B4C-4BFC-BC3A-EA6C58E42FA7}" destId="{B44D9E86-97E7-4906-834A-B79963150A17}" srcOrd="7" destOrd="0" presId="urn:microsoft.com/office/officeart/2005/8/layout/chevron1"/>
    <dgm:cxn modelId="{768ED91D-CADF-4330-88AE-E7D6C0C7371B}" type="presParOf" srcId="{5197DDF6-9B4C-4BFC-BC3A-EA6C58E42FA7}" destId="{6C3C9525-E078-47FA-B730-44C892C0E616}" srcOrd="8" destOrd="0" presId="urn:microsoft.com/office/officeart/2005/8/layout/chevron1"/>
    <dgm:cxn modelId="{BEE9018B-81D1-4662-9030-C6685F9801DA}" type="presParOf" srcId="{5197DDF6-9B4C-4BFC-BC3A-EA6C58E42FA7}" destId="{4CF75D3B-02D9-4612-A285-7A229A4F9E9C}" srcOrd="9" destOrd="0" presId="urn:microsoft.com/office/officeart/2005/8/layout/chevron1"/>
    <dgm:cxn modelId="{3370A9DA-4314-426A-A044-513089F0BCE6}" type="presParOf" srcId="{5197DDF6-9B4C-4BFC-BC3A-EA6C58E42FA7}" destId="{C8A8E80E-31BB-450D-9AE1-83090EF4584E}" srcOrd="10" destOrd="0" presId="urn:microsoft.com/office/officeart/2005/8/layout/chevron1"/>
    <dgm:cxn modelId="{763CD339-B4FF-4784-95BE-739290A056C4}" type="presParOf" srcId="{5197DDF6-9B4C-4BFC-BC3A-EA6C58E42FA7}" destId="{800C2201-2967-4F52-B591-9E45EE71449F}" srcOrd="11" destOrd="0" presId="urn:microsoft.com/office/officeart/2005/8/layout/chevron1"/>
    <dgm:cxn modelId="{DDC182E0-62A6-4E39-9C8D-D7B271E492AE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648E0A3-6E0D-4D51-A674-A1AF8C1F9875}" type="presOf" srcId="{94756241-BAB5-45B4-91F5-719576B63D90}" destId="{37000E98-81DC-4356-95BB-7BC9E7ACF530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D1C3C88B-9BEA-44C6-81ED-22631521361E}" type="presOf" srcId="{04259665-CD0B-4D8B-B4A6-4AA1C95B4DF6}" destId="{3182EEB7-EED7-4787-B65E-513516C3A23B}" srcOrd="0" destOrd="0" presId="urn:microsoft.com/office/officeart/2005/8/layout/chevron1"/>
    <dgm:cxn modelId="{7714C3F3-9607-4D6F-A0E3-EF349AD0B640}" type="presOf" srcId="{33518A2C-9F14-4486-8758-BD50B2142EF1}" destId="{04F70D9C-938C-4F4F-91EC-D4D528E4A5A5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799296B8-DA7F-4413-8955-B80AC7F27675}" type="presOf" srcId="{173F2F99-0C3A-4F4E-AF5F-949920B9454C}" destId="{6C3C9525-E078-47FA-B730-44C892C0E616}" srcOrd="0" destOrd="0" presId="urn:microsoft.com/office/officeart/2005/8/layout/chevron1"/>
    <dgm:cxn modelId="{263358D1-2EB5-4138-9565-867398914FC6}" type="presOf" srcId="{8A9782C3-DF52-41BF-BB5A-AD73F3640FCD}" destId="{903ED198-CD86-4423-8EE5-5F1199C63C2F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BAADFCD4-9071-4549-AE00-487B58D92F09}" type="presOf" srcId="{A87E6D18-95B4-40A0-A616-F1AC1B16E569}" destId="{5197DDF6-9B4C-4BFC-BC3A-EA6C58E42FA7}" srcOrd="0" destOrd="0" presId="urn:microsoft.com/office/officeart/2005/8/layout/chevron1"/>
    <dgm:cxn modelId="{99011502-7FC1-44DB-AF3F-40722E5AFF32}" type="presOf" srcId="{768F6B5E-18D8-4B50-A55B-58B64A695B56}" destId="{6E1AC135-A264-43D8-951A-4B328C9344B9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9B2D72D1-73EC-43DE-88C7-E354D5AFE20E}" type="presOf" srcId="{31BA2BD5-BBF5-4225-8D04-BC2564B01642}" destId="{C8A8E80E-31BB-450D-9AE1-83090EF4584E}" srcOrd="0" destOrd="0" presId="urn:microsoft.com/office/officeart/2005/8/layout/chevron1"/>
    <dgm:cxn modelId="{25FA41DB-568F-4EBA-A520-79AA5DB8E568}" type="presParOf" srcId="{5197DDF6-9B4C-4BFC-BC3A-EA6C58E42FA7}" destId="{3182EEB7-EED7-4787-B65E-513516C3A23B}" srcOrd="0" destOrd="0" presId="urn:microsoft.com/office/officeart/2005/8/layout/chevron1"/>
    <dgm:cxn modelId="{827CCDB1-9CD9-463E-9025-6D6727DC23B7}" type="presParOf" srcId="{5197DDF6-9B4C-4BFC-BC3A-EA6C58E42FA7}" destId="{52879E85-1358-4F47-85CD-2233BCD2A99F}" srcOrd="1" destOrd="0" presId="urn:microsoft.com/office/officeart/2005/8/layout/chevron1"/>
    <dgm:cxn modelId="{8DBE6F91-6F9C-4961-B285-7AF51216F06E}" type="presParOf" srcId="{5197DDF6-9B4C-4BFC-BC3A-EA6C58E42FA7}" destId="{04F70D9C-938C-4F4F-91EC-D4D528E4A5A5}" srcOrd="2" destOrd="0" presId="urn:microsoft.com/office/officeart/2005/8/layout/chevron1"/>
    <dgm:cxn modelId="{FF689C9E-0934-4699-B7F8-EDCBCE4495AE}" type="presParOf" srcId="{5197DDF6-9B4C-4BFC-BC3A-EA6C58E42FA7}" destId="{03DF3B91-CF5E-4DB1-A9D6-A5360125BE36}" srcOrd="3" destOrd="0" presId="urn:microsoft.com/office/officeart/2005/8/layout/chevron1"/>
    <dgm:cxn modelId="{CCDDD6B6-9857-4BC1-B0FE-7E4B1E408709}" type="presParOf" srcId="{5197DDF6-9B4C-4BFC-BC3A-EA6C58E42FA7}" destId="{37000E98-81DC-4356-95BB-7BC9E7ACF530}" srcOrd="4" destOrd="0" presId="urn:microsoft.com/office/officeart/2005/8/layout/chevron1"/>
    <dgm:cxn modelId="{9F5FBB74-B607-4B17-95F3-DAB968164AE6}" type="presParOf" srcId="{5197DDF6-9B4C-4BFC-BC3A-EA6C58E42FA7}" destId="{7BD15A73-5429-472D-92DA-F447988F5575}" srcOrd="5" destOrd="0" presId="urn:microsoft.com/office/officeart/2005/8/layout/chevron1"/>
    <dgm:cxn modelId="{D2B0C43F-1F47-4007-8C88-FA50F74EDD31}" type="presParOf" srcId="{5197DDF6-9B4C-4BFC-BC3A-EA6C58E42FA7}" destId="{903ED198-CD86-4423-8EE5-5F1199C63C2F}" srcOrd="6" destOrd="0" presId="urn:microsoft.com/office/officeart/2005/8/layout/chevron1"/>
    <dgm:cxn modelId="{528F0A32-CDEA-4BAD-899D-59BD09283B70}" type="presParOf" srcId="{5197DDF6-9B4C-4BFC-BC3A-EA6C58E42FA7}" destId="{B44D9E86-97E7-4906-834A-B79963150A17}" srcOrd="7" destOrd="0" presId="urn:microsoft.com/office/officeart/2005/8/layout/chevron1"/>
    <dgm:cxn modelId="{BD6F4866-470E-45B1-8FEB-EFA8C51D2215}" type="presParOf" srcId="{5197DDF6-9B4C-4BFC-BC3A-EA6C58E42FA7}" destId="{6C3C9525-E078-47FA-B730-44C892C0E616}" srcOrd="8" destOrd="0" presId="urn:microsoft.com/office/officeart/2005/8/layout/chevron1"/>
    <dgm:cxn modelId="{E6C73E23-834E-4268-9FD4-87A2DA0ADF9B}" type="presParOf" srcId="{5197DDF6-9B4C-4BFC-BC3A-EA6C58E42FA7}" destId="{4CF75D3B-02D9-4612-A285-7A229A4F9E9C}" srcOrd="9" destOrd="0" presId="urn:microsoft.com/office/officeart/2005/8/layout/chevron1"/>
    <dgm:cxn modelId="{3BD08664-453A-4A9E-A306-F22A3610DA6B}" type="presParOf" srcId="{5197DDF6-9B4C-4BFC-BC3A-EA6C58E42FA7}" destId="{C8A8E80E-31BB-450D-9AE1-83090EF4584E}" srcOrd="10" destOrd="0" presId="urn:microsoft.com/office/officeart/2005/8/layout/chevron1"/>
    <dgm:cxn modelId="{2108DEEA-553E-4609-8024-AE5C5ADDA5E7}" type="presParOf" srcId="{5197DDF6-9B4C-4BFC-BC3A-EA6C58E42FA7}" destId="{800C2201-2967-4F52-B591-9E45EE71449F}" srcOrd="11" destOrd="0" presId="urn:microsoft.com/office/officeart/2005/8/layout/chevron1"/>
    <dgm:cxn modelId="{6C52F8C3-42D2-4A15-A99C-B1A5AF868E78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EDBD94-3F06-411E-A44C-EA19466BBAF2}" type="presOf" srcId="{8A9782C3-DF52-41BF-BB5A-AD73F3640FCD}" destId="{903ED198-CD86-4423-8EE5-5F1199C63C2F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05208AF1-A593-4C55-A462-F2179640005A}" type="presOf" srcId="{173F2F99-0C3A-4F4E-AF5F-949920B9454C}" destId="{6C3C9525-E078-47FA-B730-44C892C0E616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C35FD2F1-6C0F-40FB-9EDD-7186D68E1513}" type="presOf" srcId="{A87E6D18-95B4-40A0-A616-F1AC1B16E569}" destId="{5197DDF6-9B4C-4BFC-BC3A-EA6C58E42FA7}" srcOrd="0" destOrd="0" presId="urn:microsoft.com/office/officeart/2005/8/layout/chevron1"/>
    <dgm:cxn modelId="{2AC23195-429C-48B9-8A1B-F336CF619DEB}" type="presOf" srcId="{768F6B5E-18D8-4B50-A55B-58B64A695B56}" destId="{6E1AC135-A264-43D8-951A-4B328C9344B9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59274E5D-511B-47A8-9A07-0082B7B82B01}" type="presOf" srcId="{04259665-CD0B-4D8B-B4A6-4AA1C95B4DF6}" destId="{3182EEB7-EED7-4787-B65E-513516C3A23B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D1E1E6BA-DDE1-45C8-BD8A-DC66E62D9303}" type="presOf" srcId="{33518A2C-9F14-4486-8758-BD50B2142EF1}" destId="{04F70D9C-938C-4F4F-91EC-D4D528E4A5A5}" srcOrd="0" destOrd="0" presId="urn:microsoft.com/office/officeart/2005/8/layout/chevron1"/>
    <dgm:cxn modelId="{F57F10E1-19B4-400D-B277-1CE8B28B37D4}" type="presOf" srcId="{31BA2BD5-BBF5-4225-8D04-BC2564B01642}" destId="{C8A8E80E-31BB-450D-9AE1-83090EF4584E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7E4797CE-AD48-424A-B877-D73342A7BE7D}" type="presOf" srcId="{94756241-BAB5-45B4-91F5-719576B63D90}" destId="{37000E98-81DC-4356-95BB-7BC9E7ACF530}" srcOrd="0" destOrd="0" presId="urn:microsoft.com/office/officeart/2005/8/layout/chevron1"/>
    <dgm:cxn modelId="{F69FC089-B7CC-462B-8E8D-B56C25EACF94}" type="presParOf" srcId="{5197DDF6-9B4C-4BFC-BC3A-EA6C58E42FA7}" destId="{3182EEB7-EED7-4787-B65E-513516C3A23B}" srcOrd="0" destOrd="0" presId="urn:microsoft.com/office/officeart/2005/8/layout/chevron1"/>
    <dgm:cxn modelId="{EB563377-792D-4BD3-BDE2-A29E0D7F05BA}" type="presParOf" srcId="{5197DDF6-9B4C-4BFC-BC3A-EA6C58E42FA7}" destId="{52879E85-1358-4F47-85CD-2233BCD2A99F}" srcOrd="1" destOrd="0" presId="urn:microsoft.com/office/officeart/2005/8/layout/chevron1"/>
    <dgm:cxn modelId="{E043371A-AA14-4264-A051-96C09E04E6EC}" type="presParOf" srcId="{5197DDF6-9B4C-4BFC-BC3A-EA6C58E42FA7}" destId="{04F70D9C-938C-4F4F-91EC-D4D528E4A5A5}" srcOrd="2" destOrd="0" presId="urn:microsoft.com/office/officeart/2005/8/layout/chevron1"/>
    <dgm:cxn modelId="{9D96B47D-C74B-47CD-B4E9-1B8A6BB8A1FA}" type="presParOf" srcId="{5197DDF6-9B4C-4BFC-BC3A-EA6C58E42FA7}" destId="{03DF3B91-CF5E-4DB1-A9D6-A5360125BE36}" srcOrd="3" destOrd="0" presId="urn:microsoft.com/office/officeart/2005/8/layout/chevron1"/>
    <dgm:cxn modelId="{2D17A139-C414-4848-8F07-3C314FDA77F1}" type="presParOf" srcId="{5197DDF6-9B4C-4BFC-BC3A-EA6C58E42FA7}" destId="{37000E98-81DC-4356-95BB-7BC9E7ACF530}" srcOrd="4" destOrd="0" presId="urn:microsoft.com/office/officeart/2005/8/layout/chevron1"/>
    <dgm:cxn modelId="{93B84154-5A32-46A9-AA03-873A799B5526}" type="presParOf" srcId="{5197DDF6-9B4C-4BFC-BC3A-EA6C58E42FA7}" destId="{7BD15A73-5429-472D-92DA-F447988F5575}" srcOrd="5" destOrd="0" presId="urn:microsoft.com/office/officeart/2005/8/layout/chevron1"/>
    <dgm:cxn modelId="{847AE6CC-CD40-475E-85FB-10C1EEA8FCCB}" type="presParOf" srcId="{5197DDF6-9B4C-4BFC-BC3A-EA6C58E42FA7}" destId="{903ED198-CD86-4423-8EE5-5F1199C63C2F}" srcOrd="6" destOrd="0" presId="urn:microsoft.com/office/officeart/2005/8/layout/chevron1"/>
    <dgm:cxn modelId="{DB46DCF9-CC71-4B95-B964-F004EF4A91E6}" type="presParOf" srcId="{5197DDF6-9B4C-4BFC-BC3A-EA6C58E42FA7}" destId="{B44D9E86-97E7-4906-834A-B79963150A17}" srcOrd="7" destOrd="0" presId="urn:microsoft.com/office/officeart/2005/8/layout/chevron1"/>
    <dgm:cxn modelId="{AF33B3E7-3C1D-4DC5-96A9-8FD0E7FB05AD}" type="presParOf" srcId="{5197DDF6-9B4C-4BFC-BC3A-EA6C58E42FA7}" destId="{6C3C9525-E078-47FA-B730-44C892C0E616}" srcOrd="8" destOrd="0" presId="urn:microsoft.com/office/officeart/2005/8/layout/chevron1"/>
    <dgm:cxn modelId="{1C1FCE9C-89FF-4A00-8180-6BFB4D14686B}" type="presParOf" srcId="{5197DDF6-9B4C-4BFC-BC3A-EA6C58E42FA7}" destId="{4CF75D3B-02D9-4612-A285-7A229A4F9E9C}" srcOrd="9" destOrd="0" presId="urn:microsoft.com/office/officeart/2005/8/layout/chevron1"/>
    <dgm:cxn modelId="{F95A2F57-DF6D-4E2A-838F-DB5E7D951047}" type="presParOf" srcId="{5197DDF6-9B4C-4BFC-BC3A-EA6C58E42FA7}" destId="{C8A8E80E-31BB-450D-9AE1-83090EF4584E}" srcOrd="10" destOrd="0" presId="urn:microsoft.com/office/officeart/2005/8/layout/chevron1"/>
    <dgm:cxn modelId="{2115D0DB-2361-494E-99A9-263A17B757FC}" type="presParOf" srcId="{5197DDF6-9B4C-4BFC-BC3A-EA6C58E42FA7}" destId="{800C2201-2967-4F52-B591-9E45EE71449F}" srcOrd="11" destOrd="0" presId="urn:microsoft.com/office/officeart/2005/8/layout/chevron1"/>
    <dgm:cxn modelId="{EF3D7E9E-FA65-48EF-B959-3F42C3BFF1DE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Testing &amp; Integration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838A9C-6440-42EB-9FB9-943A05180AFD}" type="presOf" srcId="{94756241-BAB5-45B4-91F5-719576B63D90}" destId="{37000E98-81DC-4356-95BB-7BC9E7ACF530}" srcOrd="0" destOrd="0" presId="urn:microsoft.com/office/officeart/2005/8/layout/chevron1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36AC4D88-227A-45C1-8746-231454A64077}" type="presOf" srcId="{31BA2BD5-BBF5-4225-8D04-BC2564B01642}" destId="{C8A8E80E-31BB-450D-9AE1-83090EF4584E}" srcOrd="0" destOrd="0" presId="urn:microsoft.com/office/officeart/2005/8/layout/chevron1"/>
    <dgm:cxn modelId="{A377B023-8101-4660-AB51-50C9AD77C0EB}" type="presOf" srcId="{173F2F99-0C3A-4F4E-AF5F-949920B9454C}" destId="{6C3C9525-E078-47FA-B730-44C892C0E616}" srcOrd="0" destOrd="0" presId="urn:microsoft.com/office/officeart/2005/8/layout/chevron1"/>
    <dgm:cxn modelId="{680A055A-3C53-4AD5-A39C-041ED24210F3}" type="presOf" srcId="{A87E6D18-95B4-40A0-A616-F1AC1B16E569}" destId="{5197DDF6-9B4C-4BFC-BC3A-EA6C58E42FA7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AF801037-AC05-49CD-9616-DCB5F74C7508}" type="presOf" srcId="{768F6B5E-18D8-4B50-A55B-58B64A695B56}" destId="{6E1AC135-A264-43D8-951A-4B328C9344B9}" srcOrd="0" destOrd="0" presId="urn:microsoft.com/office/officeart/2005/8/layout/chevron1"/>
    <dgm:cxn modelId="{349D194E-9D90-4789-8E37-431DC775A044}" type="presOf" srcId="{33518A2C-9F14-4486-8758-BD50B2142EF1}" destId="{04F70D9C-938C-4F4F-91EC-D4D528E4A5A5}" srcOrd="0" destOrd="0" presId="urn:microsoft.com/office/officeart/2005/8/layout/chevron1"/>
    <dgm:cxn modelId="{31D3492D-30B4-4AAD-88D7-6396337EA993}" type="presOf" srcId="{04259665-CD0B-4D8B-B4A6-4AA1C95B4DF6}" destId="{3182EEB7-EED7-4787-B65E-513516C3A23B}" srcOrd="0" destOrd="0" presId="urn:microsoft.com/office/officeart/2005/8/layout/chevron1"/>
    <dgm:cxn modelId="{0034CFC1-5895-4145-B157-4B05B361C5EE}" type="presOf" srcId="{8A9782C3-DF52-41BF-BB5A-AD73F3640FCD}" destId="{903ED198-CD86-4423-8EE5-5F1199C63C2F}" srcOrd="0" destOrd="0" presId="urn:microsoft.com/office/officeart/2005/8/layout/chevron1"/>
    <dgm:cxn modelId="{18D25493-D2D9-420D-8403-031D1F1FEBC0}" type="presParOf" srcId="{5197DDF6-9B4C-4BFC-BC3A-EA6C58E42FA7}" destId="{3182EEB7-EED7-4787-B65E-513516C3A23B}" srcOrd="0" destOrd="0" presId="urn:microsoft.com/office/officeart/2005/8/layout/chevron1"/>
    <dgm:cxn modelId="{556BFB76-3531-49FB-B241-A4C96F5E84BA}" type="presParOf" srcId="{5197DDF6-9B4C-4BFC-BC3A-EA6C58E42FA7}" destId="{52879E85-1358-4F47-85CD-2233BCD2A99F}" srcOrd="1" destOrd="0" presId="urn:microsoft.com/office/officeart/2005/8/layout/chevron1"/>
    <dgm:cxn modelId="{448609E5-753A-442F-A8FD-5DC76ABBB548}" type="presParOf" srcId="{5197DDF6-9B4C-4BFC-BC3A-EA6C58E42FA7}" destId="{04F70D9C-938C-4F4F-91EC-D4D528E4A5A5}" srcOrd="2" destOrd="0" presId="urn:microsoft.com/office/officeart/2005/8/layout/chevron1"/>
    <dgm:cxn modelId="{FB0DB895-13DD-463A-85A1-0E11D2F049B9}" type="presParOf" srcId="{5197DDF6-9B4C-4BFC-BC3A-EA6C58E42FA7}" destId="{03DF3B91-CF5E-4DB1-A9D6-A5360125BE36}" srcOrd="3" destOrd="0" presId="urn:microsoft.com/office/officeart/2005/8/layout/chevron1"/>
    <dgm:cxn modelId="{D5E3F35B-5ED5-4916-9089-0CF3FDAC43AD}" type="presParOf" srcId="{5197DDF6-9B4C-4BFC-BC3A-EA6C58E42FA7}" destId="{37000E98-81DC-4356-95BB-7BC9E7ACF530}" srcOrd="4" destOrd="0" presId="urn:microsoft.com/office/officeart/2005/8/layout/chevron1"/>
    <dgm:cxn modelId="{03D48B7C-A309-4075-A4B9-33EBBDCB7FAF}" type="presParOf" srcId="{5197DDF6-9B4C-4BFC-BC3A-EA6C58E42FA7}" destId="{7BD15A73-5429-472D-92DA-F447988F5575}" srcOrd="5" destOrd="0" presId="urn:microsoft.com/office/officeart/2005/8/layout/chevron1"/>
    <dgm:cxn modelId="{9C4276C0-7B9F-4309-9FB3-A3CC4D8ED7C6}" type="presParOf" srcId="{5197DDF6-9B4C-4BFC-BC3A-EA6C58E42FA7}" destId="{903ED198-CD86-4423-8EE5-5F1199C63C2F}" srcOrd="6" destOrd="0" presId="urn:microsoft.com/office/officeart/2005/8/layout/chevron1"/>
    <dgm:cxn modelId="{FADE9ADF-8DE8-4A20-B8E9-1B909CC9B046}" type="presParOf" srcId="{5197DDF6-9B4C-4BFC-BC3A-EA6C58E42FA7}" destId="{B44D9E86-97E7-4906-834A-B79963150A17}" srcOrd="7" destOrd="0" presId="urn:microsoft.com/office/officeart/2005/8/layout/chevron1"/>
    <dgm:cxn modelId="{5654F3C1-789D-4ACA-955D-1E3D117CE24E}" type="presParOf" srcId="{5197DDF6-9B4C-4BFC-BC3A-EA6C58E42FA7}" destId="{6C3C9525-E078-47FA-B730-44C892C0E616}" srcOrd="8" destOrd="0" presId="urn:microsoft.com/office/officeart/2005/8/layout/chevron1"/>
    <dgm:cxn modelId="{1BA83D69-8EEC-42A9-84F3-EE41C0F370E0}" type="presParOf" srcId="{5197DDF6-9B4C-4BFC-BC3A-EA6C58E42FA7}" destId="{4CF75D3B-02D9-4612-A285-7A229A4F9E9C}" srcOrd="9" destOrd="0" presId="urn:microsoft.com/office/officeart/2005/8/layout/chevron1"/>
    <dgm:cxn modelId="{23A0E8C5-B9CA-4626-8D0C-4140E5408967}" type="presParOf" srcId="{5197DDF6-9B4C-4BFC-BC3A-EA6C58E42FA7}" destId="{C8A8E80E-31BB-450D-9AE1-83090EF4584E}" srcOrd="10" destOrd="0" presId="urn:microsoft.com/office/officeart/2005/8/layout/chevron1"/>
    <dgm:cxn modelId="{B662BC8D-B465-424F-B312-B0F2410A7A6D}" type="presParOf" srcId="{5197DDF6-9B4C-4BFC-BC3A-EA6C58E42FA7}" destId="{800C2201-2967-4F52-B591-9E45EE71449F}" srcOrd="11" destOrd="0" presId="urn:microsoft.com/office/officeart/2005/8/layout/chevron1"/>
    <dgm:cxn modelId="{46BBCAC7-BB4A-4DC0-AF00-FFB581AFDA4A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E42ECD-3D77-4ABB-B492-EACB9F70CE21}" type="presOf" srcId="{31BA2BD5-BBF5-4225-8D04-BC2564B01642}" destId="{C8A8E80E-31BB-450D-9AE1-83090EF4584E}" srcOrd="0" destOrd="0" presId="urn:microsoft.com/office/officeart/2005/8/layout/chevron1"/>
    <dgm:cxn modelId="{AC74CBA1-5EE6-4BB7-91DD-1C7AD55BF5D6}" type="presOf" srcId="{94756241-BAB5-45B4-91F5-719576B63D90}" destId="{37000E98-81DC-4356-95BB-7BC9E7ACF530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DD2D975D-DD19-4710-86D0-23683D9987B6}" type="presOf" srcId="{33518A2C-9F14-4486-8758-BD50B2142EF1}" destId="{04F70D9C-938C-4F4F-91EC-D4D528E4A5A5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AD9406E0-778C-4720-8E30-905F1B0D91F9}" type="presOf" srcId="{A87E6D18-95B4-40A0-A616-F1AC1B16E569}" destId="{5197DDF6-9B4C-4BFC-BC3A-EA6C58E42FA7}" srcOrd="0" destOrd="0" presId="urn:microsoft.com/office/officeart/2005/8/layout/chevron1"/>
    <dgm:cxn modelId="{6E5B35DA-2A31-4519-AC11-80961CA0D10E}" type="presOf" srcId="{768F6B5E-18D8-4B50-A55B-58B64A695B56}" destId="{6E1AC135-A264-43D8-951A-4B328C9344B9}" srcOrd="0" destOrd="0" presId="urn:microsoft.com/office/officeart/2005/8/layout/chevron1"/>
    <dgm:cxn modelId="{F9237A11-FF2E-4D90-AC05-B0581EBFDEFB}" type="presOf" srcId="{8A9782C3-DF52-41BF-BB5A-AD73F3640FCD}" destId="{903ED198-CD86-4423-8EE5-5F1199C63C2F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2B16F225-8700-4A3E-9CB9-D74BC4E7EB73}" type="presOf" srcId="{04259665-CD0B-4D8B-B4A6-4AA1C95B4DF6}" destId="{3182EEB7-EED7-4787-B65E-513516C3A23B}" srcOrd="0" destOrd="0" presId="urn:microsoft.com/office/officeart/2005/8/layout/chevron1"/>
    <dgm:cxn modelId="{DDCA3845-98C2-47F5-BF4E-B59509E2ED0D}" type="presOf" srcId="{173F2F99-0C3A-4F4E-AF5F-949920B9454C}" destId="{6C3C9525-E078-47FA-B730-44C892C0E616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90DCA09B-1A2D-4A97-835F-3824323B2727}" type="presParOf" srcId="{5197DDF6-9B4C-4BFC-BC3A-EA6C58E42FA7}" destId="{3182EEB7-EED7-4787-B65E-513516C3A23B}" srcOrd="0" destOrd="0" presId="urn:microsoft.com/office/officeart/2005/8/layout/chevron1"/>
    <dgm:cxn modelId="{15923206-60F5-4D67-BA29-8619DCF9823A}" type="presParOf" srcId="{5197DDF6-9B4C-4BFC-BC3A-EA6C58E42FA7}" destId="{52879E85-1358-4F47-85CD-2233BCD2A99F}" srcOrd="1" destOrd="0" presId="urn:microsoft.com/office/officeart/2005/8/layout/chevron1"/>
    <dgm:cxn modelId="{85FAE6E7-5380-49B3-BBAA-91C8D51301EE}" type="presParOf" srcId="{5197DDF6-9B4C-4BFC-BC3A-EA6C58E42FA7}" destId="{04F70D9C-938C-4F4F-91EC-D4D528E4A5A5}" srcOrd="2" destOrd="0" presId="urn:microsoft.com/office/officeart/2005/8/layout/chevron1"/>
    <dgm:cxn modelId="{6CAB1E46-8EC5-4F8E-8FE6-32EBEF1BA008}" type="presParOf" srcId="{5197DDF6-9B4C-4BFC-BC3A-EA6C58E42FA7}" destId="{03DF3B91-CF5E-4DB1-A9D6-A5360125BE36}" srcOrd="3" destOrd="0" presId="urn:microsoft.com/office/officeart/2005/8/layout/chevron1"/>
    <dgm:cxn modelId="{41F3EC4D-2B33-46C1-A9AC-FE3408A66347}" type="presParOf" srcId="{5197DDF6-9B4C-4BFC-BC3A-EA6C58E42FA7}" destId="{37000E98-81DC-4356-95BB-7BC9E7ACF530}" srcOrd="4" destOrd="0" presId="urn:microsoft.com/office/officeart/2005/8/layout/chevron1"/>
    <dgm:cxn modelId="{CE32BCAB-A8E7-490A-AEFD-D285577E29D4}" type="presParOf" srcId="{5197DDF6-9B4C-4BFC-BC3A-EA6C58E42FA7}" destId="{7BD15A73-5429-472D-92DA-F447988F5575}" srcOrd="5" destOrd="0" presId="urn:microsoft.com/office/officeart/2005/8/layout/chevron1"/>
    <dgm:cxn modelId="{1A21CC2E-87B7-4D9E-8C10-4E6C4D0C9864}" type="presParOf" srcId="{5197DDF6-9B4C-4BFC-BC3A-EA6C58E42FA7}" destId="{903ED198-CD86-4423-8EE5-5F1199C63C2F}" srcOrd="6" destOrd="0" presId="urn:microsoft.com/office/officeart/2005/8/layout/chevron1"/>
    <dgm:cxn modelId="{C9D8FC13-6B03-488F-8AB9-4050A81E99E7}" type="presParOf" srcId="{5197DDF6-9B4C-4BFC-BC3A-EA6C58E42FA7}" destId="{B44D9E86-97E7-4906-834A-B79963150A17}" srcOrd="7" destOrd="0" presId="urn:microsoft.com/office/officeart/2005/8/layout/chevron1"/>
    <dgm:cxn modelId="{51F86616-0E78-489F-AA35-2E5F0ACB5D3B}" type="presParOf" srcId="{5197DDF6-9B4C-4BFC-BC3A-EA6C58E42FA7}" destId="{6C3C9525-E078-47FA-B730-44C892C0E616}" srcOrd="8" destOrd="0" presId="urn:microsoft.com/office/officeart/2005/8/layout/chevron1"/>
    <dgm:cxn modelId="{1CD0535A-F397-4970-9E1D-451E527F0BF5}" type="presParOf" srcId="{5197DDF6-9B4C-4BFC-BC3A-EA6C58E42FA7}" destId="{4CF75D3B-02D9-4612-A285-7A229A4F9E9C}" srcOrd="9" destOrd="0" presId="urn:microsoft.com/office/officeart/2005/8/layout/chevron1"/>
    <dgm:cxn modelId="{AA33853B-622C-4F1E-BD2B-4D0A4D4880FC}" type="presParOf" srcId="{5197DDF6-9B4C-4BFC-BC3A-EA6C58E42FA7}" destId="{C8A8E80E-31BB-450D-9AE1-83090EF4584E}" srcOrd="10" destOrd="0" presId="urn:microsoft.com/office/officeart/2005/8/layout/chevron1"/>
    <dgm:cxn modelId="{16285F4B-0166-40E4-B2CE-29394F04DC70}" type="presParOf" srcId="{5197DDF6-9B4C-4BFC-BC3A-EA6C58E42FA7}" destId="{800C2201-2967-4F52-B591-9E45EE71449F}" srcOrd="11" destOrd="0" presId="urn:microsoft.com/office/officeart/2005/8/layout/chevron1"/>
    <dgm:cxn modelId="{591A288C-A808-478E-93BF-DCB76243B88E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4BA80F-AF79-44EA-BED2-E9A4BDF0F3EF}" type="presOf" srcId="{33518A2C-9F14-4486-8758-BD50B2142EF1}" destId="{04F70D9C-938C-4F4F-91EC-D4D528E4A5A5}" srcOrd="0" destOrd="0" presId="urn:microsoft.com/office/officeart/2005/8/layout/chevron1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45AC0F0A-9893-41DD-851A-4689E8BF4FAC}" type="presOf" srcId="{768F6B5E-18D8-4B50-A55B-58B64A695B56}" destId="{6E1AC135-A264-43D8-951A-4B328C9344B9}" srcOrd="0" destOrd="0" presId="urn:microsoft.com/office/officeart/2005/8/layout/chevron1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17E37C38-77A6-49EC-95E5-F1405F082831}" type="presOf" srcId="{173F2F99-0C3A-4F4E-AF5F-949920B9454C}" destId="{6C3C9525-E078-47FA-B730-44C892C0E616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89B7647B-07A3-4488-9D5B-45C3F928ABD5}" type="presOf" srcId="{8A9782C3-DF52-41BF-BB5A-AD73F3640FCD}" destId="{903ED198-CD86-4423-8EE5-5F1199C63C2F}" srcOrd="0" destOrd="0" presId="urn:microsoft.com/office/officeart/2005/8/layout/chevron1"/>
    <dgm:cxn modelId="{DC1720D2-7004-436D-BACE-0572BD98AB62}" type="presOf" srcId="{A87E6D18-95B4-40A0-A616-F1AC1B16E569}" destId="{5197DDF6-9B4C-4BFC-BC3A-EA6C58E42FA7}" srcOrd="0" destOrd="0" presId="urn:microsoft.com/office/officeart/2005/8/layout/chevron1"/>
    <dgm:cxn modelId="{E20530FC-9F6E-4EB8-9BF6-D66152501A34}" type="presOf" srcId="{31BA2BD5-BBF5-4225-8D04-BC2564B01642}" destId="{C8A8E80E-31BB-450D-9AE1-83090EF4584E}" srcOrd="0" destOrd="0" presId="urn:microsoft.com/office/officeart/2005/8/layout/chevron1"/>
    <dgm:cxn modelId="{CCB06A26-D862-4634-8209-C7EF65A6EA7F}" type="presOf" srcId="{04259665-CD0B-4D8B-B4A6-4AA1C95B4DF6}" destId="{3182EEB7-EED7-4787-B65E-513516C3A23B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6553C4EE-F710-4A6C-9B84-C0FF0F470FA1}" type="presOf" srcId="{94756241-BAB5-45B4-91F5-719576B63D90}" destId="{37000E98-81DC-4356-95BB-7BC9E7ACF530}" srcOrd="0" destOrd="0" presId="urn:microsoft.com/office/officeart/2005/8/layout/chevron1"/>
    <dgm:cxn modelId="{05A43075-AEB1-46DC-9774-878F91CFC055}" type="presParOf" srcId="{5197DDF6-9B4C-4BFC-BC3A-EA6C58E42FA7}" destId="{3182EEB7-EED7-4787-B65E-513516C3A23B}" srcOrd="0" destOrd="0" presId="urn:microsoft.com/office/officeart/2005/8/layout/chevron1"/>
    <dgm:cxn modelId="{D11DC637-04F4-44B4-893F-A817DD0DC45A}" type="presParOf" srcId="{5197DDF6-9B4C-4BFC-BC3A-EA6C58E42FA7}" destId="{52879E85-1358-4F47-85CD-2233BCD2A99F}" srcOrd="1" destOrd="0" presId="urn:microsoft.com/office/officeart/2005/8/layout/chevron1"/>
    <dgm:cxn modelId="{369D335F-D6CF-4654-AC75-296C24C037AB}" type="presParOf" srcId="{5197DDF6-9B4C-4BFC-BC3A-EA6C58E42FA7}" destId="{04F70D9C-938C-4F4F-91EC-D4D528E4A5A5}" srcOrd="2" destOrd="0" presId="urn:microsoft.com/office/officeart/2005/8/layout/chevron1"/>
    <dgm:cxn modelId="{91416B21-81D1-4990-A5BC-3FE9A617CC8E}" type="presParOf" srcId="{5197DDF6-9B4C-4BFC-BC3A-EA6C58E42FA7}" destId="{03DF3B91-CF5E-4DB1-A9D6-A5360125BE36}" srcOrd="3" destOrd="0" presId="urn:microsoft.com/office/officeart/2005/8/layout/chevron1"/>
    <dgm:cxn modelId="{AD9F36BB-1D4D-4A1C-A1A1-65B57868E29C}" type="presParOf" srcId="{5197DDF6-9B4C-4BFC-BC3A-EA6C58E42FA7}" destId="{37000E98-81DC-4356-95BB-7BC9E7ACF530}" srcOrd="4" destOrd="0" presId="urn:microsoft.com/office/officeart/2005/8/layout/chevron1"/>
    <dgm:cxn modelId="{3EEC62B7-1157-4D0C-BB7A-B706545317CF}" type="presParOf" srcId="{5197DDF6-9B4C-4BFC-BC3A-EA6C58E42FA7}" destId="{7BD15A73-5429-472D-92DA-F447988F5575}" srcOrd="5" destOrd="0" presId="urn:microsoft.com/office/officeart/2005/8/layout/chevron1"/>
    <dgm:cxn modelId="{0D24EE0E-C6F4-42F5-835E-CC4E64083AD1}" type="presParOf" srcId="{5197DDF6-9B4C-4BFC-BC3A-EA6C58E42FA7}" destId="{903ED198-CD86-4423-8EE5-5F1199C63C2F}" srcOrd="6" destOrd="0" presId="urn:microsoft.com/office/officeart/2005/8/layout/chevron1"/>
    <dgm:cxn modelId="{B9FB9C76-9201-4AB3-99CF-A5E6E07CF22F}" type="presParOf" srcId="{5197DDF6-9B4C-4BFC-BC3A-EA6C58E42FA7}" destId="{B44D9E86-97E7-4906-834A-B79963150A17}" srcOrd="7" destOrd="0" presId="urn:microsoft.com/office/officeart/2005/8/layout/chevron1"/>
    <dgm:cxn modelId="{7846A40B-BD79-453B-8137-6E39FFFBED87}" type="presParOf" srcId="{5197DDF6-9B4C-4BFC-BC3A-EA6C58E42FA7}" destId="{6C3C9525-E078-47FA-B730-44C892C0E616}" srcOrd="8" destOrd="0" presId="urn:microsoft.com/office/officeart/2005/8/layout/chevron1"/>
    <dgm:cxn modelId="{11D4A693-6135-45E4-ABA2-41B89A53DC0B}" type="presParOf" srcId="{5197DDF6-9B4C-4BFC-BC3A-EA6C58E42FA7}" destId="{4CF75D3B-02D9-4612-A285-7A229A4F9E9C}" srcOrd="9" destOrd="0" presId="urn:microsoft.com/office/officeart/2005/8/layout/chevron1"/>
    <dgm:cxn modelId="{2B94FF53-2583-4ABA-920E-E7FA5520C5EA}" type="presParOf" srcId="{5197DDF6-9B4C-4BFC-BC3A-EA6C58E42FA7}" destId="{C8A8E80E-31BB-450D-9AE1-83090EF4584E}" srcOrd="10" destOrd="0" presId="urn:microsoft.com/office/officeart/2005/8/layout/chevron1"/>
    <dgm:cxn modelId="{01AD8F44-C5A3-4450-89D5-6A06E81769C7}" type="presParOf" srcId="{5197DDF6-9B4C-4BFC-BC3A-EA6C58E42FA7}" destId="{800C2201-2967-4F52-B591-9E45EE71449F}" srcOrd="11" destOrd="0" presId="urn:microsoft.com/office/officeart/2005/8/layout/chevron1"/>
    <dgm:cxn modelId="{D02D1E0F-2837-4EDB-B6D8-C16320ED9BF6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2CC070-9F84-403E-8342-D08ABD15EF75}" type="presOf" srcId="{31BA2BD5-BBF5-4225-8D04-BC2564B01642}" destId="{C8A8E80E-31BB-450D-9AE1-83090EF4584E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DA2C5340-60BC-448F-9AF6-E45312CC733C}" type="presOf" srcId="{04259665-CD0B-4D8B-B4A6-4AA1C95B4DF6}" destId="{3182EEB7-EED7-4787-B65E-513516C3A23B}" srcOrd="0" destOrd="0" presId="urn:microsoft.com/office/officeart/2005/8/layout/chevron1"/>
    <dgm:cxn modelId="{8086C3F1-9446-4CC5-BE0F-9D6228A09148}" type="presOf" srcId="{33518A2C-9F14-4486-8758-BD50B2142EF1}" destId="{04F70D9C-938C-4F4F-91EC-D4D528E4A5A5}" srcOrd="0" destOrd="0" presId="urn:microsoft.com/office/officeart/2005/8/layout/chevron1"/>
    <dgm:cxn modelId="{AF3CEC0B-AB38-47E1-BEB5-94133980D7FB}" type="presOf" srcId="{8A9782C3-DF52-41BF-BB5A-AD73F3640FCD}" destId="{903ED198-CD86-4423-8EE5-5F1199C63C2F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D2F9591F-3D66-4F1E-A9D1-8C60D37E0E12}" type="presOf" srcId="{A87E6D18-95B4-40A0-A616-F1AC1B16E569}" destId="{5197DDF6-9B4C-4BFC-BC3A-EA6C58E42FA7}" srcOrd="0" destOrd="0" presId="urn:microsoft.com/office/officeart/2005/8/layout/chevron1"/>
    <dgm:cxn modelId="{4B636E6F-F52A-4447-B6BF-B7E16924EDD1}" type="presOf" srcId="{173F2F99-0C3A-4F4E-AF5F-949920B9454C}" destId="{6C3C9525-E078-47FA-B730-44C892C0E616}" srcOrd="0" destOrd="0" presId="urn:microsoft.com/office/officeart/2005/8/layout/chevron1"/>
    <dgm:cxn modelId="{C0428A4D-1EA6-4DBB-A6FF-575E30629C89}" type="presOf" srcId="{94756241-BAB5-45B4-91F5-719576B63D90}" destId="{37000E98-81DC-4356-95BB-7BC9E7ACF530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B6E9D5A8-13A3-47C8-A0BA-750EE102F31A}" type="presOf" srcId="{768F6B5E-18D8-4B50-A55B-58B64A695B56}" destId="{6E1AC135-A264-43D8-951A-4B328C9344B9}" srcOrd="0" destOrd="0" presId="urn:microsoft.com/office/officeart/2005/8/layout/chevron1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FF57B9DF-4543-4467-AEAF-6B2E9D6A8575}" type="presParOf" srcId="{5197DDF6-9B4C-4BFC-BC3A-EA6C58E42FA7}" destId="{3182EEB7-EED7-4787-B65E-513516C3A23B}" srcOrd="0" destOrd="0" presId="urn:microsoft.com/office/officeart/2005/8/layout/chevron1"/>
    <dgm:cxn modelId="{217478FF-0CD4-4A38-BB55-9430481FBBC2}" type="presParOf" srcId="{5197DDF6-9B4C-4BFC-BC3A-EA6C58E42FA7}" destId="{52879E85-1358-4F47-85CD-2233BCD2A99F}" srcOrd="1" destOrd="0" presId="urn:microsoft.com/office/officeart/2005/8/layout/chevron1"/>
    <dgm:cxn modelId="{646517C6-808E-4A14-A80D-4B92CD8B929C}" type="presParOf" srcId="{5197DDF6-9B4C-4BFC-BC3A-EA6C58E42FA7}" destId="{04F70D9C-938C-4F4F-91EC-D4D528E4A5A5}" srcOrd="2" destOrd="0" presId="urn:microsoft.com/office/officeart/2005/8/layout/chevron1"/>
    <dgm:cxn modelId="{5B97D137-D1FB-4B7F-A160-2A14FFF1E9D0}" type="presParOf" srcId="{5197DDF6-9B4C-4BFC-BC3A-EA6C58E42FA7}" destId="{03DF3B91-CF5E-4DB1-A9D6-A5360125BE36}" srcOrd="3" destOrd="0" presId="urn:microsoft.com/office/officeart/2005/8/layout/chevron1"/>
    <dgm:cxn modelId="{210F4BD2-36E4-4CBD-9CBB-86A04B383B71}" type="presParOf" srcId="{5197DDF6-9B4C-4BFC-BC3A-EA6C58E42FA7}" destId="{37000E98-81DC-4356-95BB-7BC9E7ACF530}" srcOrd="4" destOrd="0" presId="urn:microsoft.com/office/officeart/2005/8/layout/chevron1"/>
    <dgm:cxn modelId="{F9079E05-00D2-48FB-9CBD-35E07794D047}" type="presParOf" srcId="{5197DDF6-9B4C-4BFC-BC3A-EA6C58E42FA7}" destId="{7BD15A73-5429-472D-92DA-F447988F5575}" srcOrd="5" destOrd="0" presId="urn:microsoft.com/office/officeart/2005/8/layout/chevron1"/>
    <dgm:cxn modelId="{C6C4ADF8-4E5E-4FD4-8932-8DA398F984BA}" type="presParOf" srcId="{5197DDF6-9B4C-4BFC-BC3A-EA6C58E42FA7}" destId="{903ED198-CD86-4423-8EE5-5F1199C63C2F}" srcOrd="6" destOrd="0" presId="urn:microsoft.com/office/officeart/2005/8/layout/chevron1"/>
    <dgm:cxn modelId="{3026C23E-DE94-498A-AF3F-28D829FC77F4}" type="presParOf" srcId="{5197DDF6-9B4C-4BFC-BC3A-EA6C58E42FA7}" destId="{B44D9E86-97E7-4906-834A-B79963150A17}" srcOrd="7" destOrd="0" presId="urn:microsoft.com/office/officeart/2005/8/layout/chevron1"/>
    <dgm:cxn modelId="{448BE6F6-5C58-4950-9943-335535524167}" type="presParOf" srcId="{5197DDF6-9B4C-4BFC-BC3A-EA6C58E42FA7}" destId="{6C3C9525-E078-47FA-B730-44C892C0E616}" srcOrd="8" destOrd="0" presId="urn:microsoft.com/office/officeart/2005/8/layout/chevron1"/>
    <dgm:cxn modelId="{34D2AB77-CB1E-4D38-881D-823072CE3733}" type="presParOf" srcId="{5197DDF6-9B4C-4BFC-BC3A-EA6C58E42FA7}" destId="{4CF75D3B-02D9-4612-A285-7A229A4F9E9C}" srcOrd="9" destOrd="0" presId="urn:microsoft.com/office/officeart/2005/8/layout/chevron1"/>
    <dgm:cxn modelId="{F8229207-6681-4121-8C34-97240F012E73}" type="presParOf" srcId="{5197DDF6-9B4C-4BFC-BC3A-EA6C58E42FA7}" destId="{C8A8E80E-31BB-450D-9AE1-83090EF4584E}" srcOrd="10" destOrd="0" presId="urn:microsoft.com/office/officeart/2005/8/layout/chevron1"/>
    <dgm:cxn modelId="{99C31F7C-6E09-4051-A742-8D0E146E2E09}" type="presParOf" srcId="{5197DDF6-9B4C-4BFC-BC3A-EA6C58E42FA7}" destId="{800C2201-2967-4F52-B591-9E45EE71449F}" srcOrd="11" destOrd="0" presId="urn:microsoft.com/office/officeart/2005/8/layout/chevron1"/>
    <dgm:cxn modelId="{1C1D4FF7-A325-450C-8162-E9A175A72485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ADAC8E-A7C7-4FAD-A8B3-F7168569A7FF}" type="presOf" srcId="{768F6B5E-18D8-4B50-A55B-58B64A695B56}" destId="{6E1AC135-A264-43D8-951A-4B328C9344B9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521211C2-5CBF-4250-96BE-5F7AF522F1BF}" type="presOf" srcId="{8A9782C3-DF52-41BF-BB5A-AD73F3640FCD}" destId="{903ED198-CD86-4423-8EE5-5F1199C63C2F}" srcOrd="0" destOrd="0" presId="urn:microsoft.com/office/officeart/2005/8/layout/chevron1"/>
    <dgm:cxn modelId="{23F875AE-FE69-4EEE-BED7-A62E1533ABA7}" type="presOf" srcId="{94756241-BAB5-45B4-91F5-719576B63D90}" destId="{37000E98-81DC-4356-95BB-7BC9E7ACF530}" srcOrd="0" destOrd="0" presId="urn:microsoft.com/office/officeart/2005/8/layout/chevron1"/>
    <dgm:cxn modelId="{1A045ED8-319C-436B-AB79-CB0BC13578A4}" type="presOf" srcId="{33518A2C-9F14-4486-8758-BD50B2142EF1}" destId="{04F70D9C-938C-4F4F-91EC-D4D528E4A5A5}" srcOrd="0" destOrd="0" presId="urn:microsoft.com/office/officeart/2005/8/layout/chevron1"/>
    <dgm:cxn modelId="{F7DFED42-B638-4352-848C-C122AEABDE00}" type="presOf" srcId="{04259665-CD0B-4D8B-B4A6-4AA1C95B4DF6}" destId="{3182EEB7-EED7-4787-B65E-513516C3A23B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D98D2C77-CD29-407C-87DC-35106CA8A619}" type="presOf" srcId="{173F2F99-0C3A-4F4E-AF5F-949920B9454C}" destId="{6C3C9525-E078-47FA-B730-44C892C0E616}" srcOrd="0" destOrd="0" presId="urn:microsoft.com/office/officeart/2005/8/layout/chevron1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D04F0430-A549-49CA-88B2-A8F9EE2F5F1A}" type="presOf" srcId="{A87E6D18-95B4-40A0-A616-F1AC1B16E569}" destId="{5197DDF6-9B4C-4BFC-BC3A-EA6C58E42FA7}" srcOrd="0" destOrd="0" presId="urn:microsoft.com/office/officeart/2005/8/layout/chevron1"/>
    <dgm:cxn modelId="{E612EDA1-F4AE-48D3-8386-01158682B4AA}" type="presOf" srcId="{31BA2BD5-BBF5-4225-8D04-BC2564B01642}" destId="{C8A8E80E-31BB-450D-9AE1-83090EF4584E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F40DB271-EB8C-4469-9C49-D0B924A3E980}" type="presParOf" srcId="{5197DDF6-9B4C-4BFC-BC3A-EA6C58E42FA7}" destId="{3182EEB7-EED7-4787-B65E-513516C3A23B}" srcOrd="0" destOrd="0" presId="urn:microsoft.com/office/officeart/2005/8/layout/chevron1"/>
    <dgm:cxn modelId="{CB76F060-299A-43FD-8A7E-729696DF9482}" type="presParOf" srcId="{5197DDF6-9B4C-4BFC-BC3A-EA6C58E42FA7}" destId="{52879E85-1358-4F47-85CD-2233BCD2A99F}" srcOrd="1" destOrd="0" presId="urn:microsoft.com/office/officeart/2005/8/layout/chevron1"/>
    <dgm:cxn modelId="{76AF688C-DD72-423A-ACB3-25F2F5CF58C4}" type="presParOf" srcId="{5197DDF6-9B4C-4BFC-BC3A-EA6C58E42FA7}" destId="{04F70D9C-938C-4F4F-91EC-D4D528E4A5A5}" srcOrd="2" destOrd="0" presId="urn:microsoft.com/office/officeart/2005/8/layout/chevron1"/>
    <dgm:cxn modelId="{24297936-8A3F-440E-8AE7-ED4902C09283}" type="presParOf" srcId="{5197DDF6-9B4C-4BFC-BC3A-EA6C58E42FA7}" destId="{03DF3B91-CF5E-4DB1-A9D6-A5360125BE36}" srcOrd="3" destOrd="0" presId="urn:microsoft.com/office/officeart/2005/8/layout/chevron1"/>
    <dgm:cxn modelId="{21A795CE-9D2F-450B-8B49-00D8ECF480DE}" type="presParOf" srcId="{5197DDF6-9B4C-4BFC-BC3A-EA6C58E42FA7}" destId="{37000E98-81DC-4356-95BB-7BC9E7ACF530}" srcOrd="4" destOrd="0" presId="urn:microsoft.com/office/officeart/2005/8/layout/chevron1"/>
    <dgm:cxn modelId="{30BEDDA7-99E0-459F-83EC-41CDB487F5C7}" type="presParOf" srcId="{5197DDF6-9B4C-4BFC-BC3A-EA6C58E42FA7}" destId="{7BD15A73-5429-472D-92DA-F447988F5575}" srcOrd="5" destOrd="0" presId="urn:microsoft.com/office/officeart/2005/8/layout/chevron1"/>
    <dgm:cxn modelId="{2796F414-01EE-4E05-BE23-7C3D469FF30C}" type="presParOf" srcId="{5197DDF6-9B4C-4BFC-BC3A-EA6C58E42FA7}" destId="{903ED198-CD86-4423-8EE5-5F1199C63C2F}" srcOrd="6" destOrd="0" presId="urn:microsoft.com/office/officeart/2005/8/layout/chevron1"/>
    <dgm:cxn modelId="{666299A7-3E16-4494-9866-204B92297255}" type="presParOf" srcId="{5197DDF6-9B4C-4BFC-BC3A-EA6C58E42FA7}" destId="{B44D9E86-97E7-4906-834A-B79963150A17}" srcOrd="7" destOrd="0" presId="urn:microsoft.com/office/officeart/2005/8/layout/chevron1"/>
    <dgm:cxn modelId="{7D6F7F37-405D-4A95-ACED-E2CAF3ACF269}" type="presParOf" srcId="{5197DDF6-9B4C-4BFC-BC3A-EA6C58E42FA7}" destId="{6C3C9525-E078-47FA-B730-44C892C0E616}" srcOrd="8" destOrd="0" presId="urn:microsoft.com/office/officeart/2005/8/layout/chevron1"/>
    <dgm:cxn modelId="{58331204-CEAE-496D-BFE0-80CF66710C40}" type="presParOf" srcId="{5197DDF6-9B4C-4BFC-BC3A-EA6C58E42FA7}" destId="{4CF75D3B-02D9-4612-A285-7A229A4F9E9C}" srcOrd="9" destOrd="0" presId="urn:microsoft.com/office/officeart/2005/8/layout/chevron1"/>
    <dgm:cxn modelId="{BB313BFA-72F7-42F5-88D0-58A9B2ACBB24}" type="presParOf" srcId="{5197DDF6-9B4C-4BFC-BC3A-EA6C58E42FA7}" destId="{C8A8E80E-31BB-450D-9AE1-83090EF4584E}" srcOrd="10" destOrd="0" presId="urn:microsoft.com/office/officeart/2005/8/layout/chevron1"/>
    <dgm:cxn modelId="{B020AD96-FD0C-40C7-94DB-FAC72E98208C}" type="presParOf" srcId="{5197DDF6-9B4C-4BFC-BC3A-EA6C58E42FA7}" destId="{800C2201-2967-4F52-B591-9E45EE71449F}" srcOrd="11" destOrd="0" presId="urn:microsoft.com/office/officeart/2005/8/layout/chevron1"/>
    <dgm:cxn modelId="{A1435019-8D7E-40AD-A537-F01020C1AE86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B5F797C-EDAD-470C-9785-0504E703577A}" type="presOf" srcId="{A87E6D18-95B4-40A0-A616-F1AC1B16E569}" destId="{5197DDF6-9B4C-4BFC-BC3A-EA6C58E42FA7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65675DF5-95F0-4474-A38D-2FB606295503}" type="presOf" srcId="{768F6B5E-18D8-4B50-A55B-58B64A695B56}" destId="{6E1AC135-A264-43D8-951A-4B328C9344B9}" srcOrd="0" destOrd="0" presId="urn:microsoft.com/office/officeart/2005/8/layout/chevron1"/>
    <dgm:cxn modelId="{9ED551EE-DA6F-4FA1-A268-4F52FB954033}" type="presOf" srcId="{173F2F99-0C3A-4F4E-AF5F-949920B9454C}" destId="{6C3C9525-E078-47FA-B730-44C892C0E616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C2FB3E81-AAAF-4815-8672-05BF682D7D3A}" type="presOf" srcId="{04259665-CD0B-4D8B-B4A6-4AA1C95B4DF6}" destId="{3182EEB7-EED7-4787-B65E-513516C3A23B}" srcOrd="0" destOrd="0" presId="urn:microsoft.com/office/officeart/2005/8/layout/chevron1"/>
    <dgm:cxn modelId="{BABDCB27-8612-492D-9790-62811AFC2251}" type="presOf" srcId="{33518A2C-9F14-4486-8758-BD50B2142EF1}" destId="{04F70D9C-938C-4F4F-91EC-D4D528E4A5A5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2D85CD2C-0E71-4AB0-9FB4-238A3CB069A3}" type="presOf" srcId="{8A9782C3-DF52-41BF-BB5A-AD73F3640FCD}" destId="{903ED198-CD86-4423-8EE5-5F1199C63C2F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27ED8156-171C-4BB7-910E-8516C0CCAB7A}" type="presOf" srcId="{31BA2BD5-BBF5-4225-8D04-BC2564B01642}" destId="{C8A8E80E-31BB-450D-9AE1-83090EF4584E}" srcOrd="0" destOrd="0" presId="urn:microsoft.com/office/officeart/2005/8/layout/chevron1"/>
    <dgm:cxn modelId="{98E52FD6-6504-4048-A64D-EBADB0071105}" type="presOf" srcId="{94756241-BAB5-45B4-91F5-719576B63D90}" destId="{37000E98-81DC-4356-95BB-7BC9E7ACF530}" srcOrd="0" destOrd="0" presId="urn:microsoft.com/office/officeart/2005/8/layout/chevron1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6DAF1E31-6CD9-408F-B8F2-106606C6F3C4}" type="presParOf" srcId="{5197DDF6-9B4C-4BFC-BC3A-EA6C58E42FA7}" destId="{3182EEB7-EED7-4787-B65E-513516C3A23B}" srcOrd="0" destOrd="0" presId="urn:microsoft.com/office/officeart/2005/8/layout/chevron1"/>
    <dgm:cxn modelId="{9B8E469B-0F82-4994-9F49-C437E67FF519}" type="presParOf" srcId="{5197DDF6-9B4C-4BFC-BC3A-EA6C58E42FA7}" destId="{52879E85-1358-4F47-85CD-2233BCD2A99F}" srcOrd="1" destOrd="0" presId="urn:microsoft.com/office/officeart/2005/8/layout/chevron1"/>
    <dgm:cxn modelId="{C176864D-F8D6-4FEC-A3AE-28AC6C58318D}" type="presParOf" srcId="{5197DDF6-9B4C-4BFC-BC3A-EA6C58E42FA7}" destId="{04F70D9C-938C-4F4F-91EC-D4D528E4A5A5}" srcOrd="2" destOrd="0" presId="urn:microsoft.com/office/officeart/2005/8/layout/chevron1"/>
    <dgm:cxn modelId="{0B826998-0385-4784-B18F-B37C0BA2572E}" type="presParOf" srcId="{5197DDF6-9B4C-4BFC-BC3A-EA6C58E42FA7}" destId="{03DF3B91-CF5E-4DB1-A9D6-A5360125BE36}" srcOrd="3" destOrd="0" presId="urn:microsoft.com/office/officeart/2005/8/layout/chevron1"/>
    <dgm:cxn modelId="{AD60A70C-D2BA-45CA-A744-A0047D13B736}" type="presParOf" srcId="{5197DDF6-9B4C-4BFC-BC3A-EA6C58E42FA7}" destId="{37000E98-81DC-4356-95BB-7BC9E7ACF530}" srcOrd="4" destOrd="0" presId="urn:microsoft.com/office/officeart/2005/8/layout/chevron1"/>
    <dgm:cxn modelId="{905ED23A-A1F0-4509-8991-584D6595DA48}" type="presParOf" srcId="{5197DDF6-9B4C-4BFC-BC3A-EA6C58E42FA7}" destId="{7BD15A73-5429-472D-92DA-F447988F5575}" srcOrd="5" destOrd="0" presId="urn:microsoft.com/office/officeart/2005/8/layout/chevron1"/>
    <dgm:cxn modelId="{9FAFD070-1C20-45A1-933C-AFAD5FC86E3E}" type="presParOf" srcId="{5197DDF6-9B4C-4BFC-BC3A-EA6C58E42FA7}" destId="{903ED198-CD86-4423-8EE5-5F1199C63C2F}" srcOrd="6" destOrd="0" presId="urn:microsoft.com/office/officeart/2005/8/layout/chevron1"/>
    <dgm:cxn modelId="{655F277A-999F-42F7-B01A-9169A628C015}" type="presParOf" srcId="{5197DDF6-9B4C-4BFC-BC3A-EA6C58E42FA7}" destId="{B44D9E86-97E7-4906-834A-B79963150A17}" srcOrd="7" destOrd="0" presId="urn:microsoft.com/office/officeart/2005/8/layout/chevron1"/>
    <dgm:cxn modelId="{A0607059-4AE3-46D3-8C1F-5D947846D0F6}" type="presParOf" srcId="{5197DDF6-9B4C-4BFC-BC3A-EA6C58E42FA7}" destId="{6C3C9525-E078-47FA-B730-44C892C0E616}" srcOrd="8" destOrd="0" presId="urn:microsoft.com/office/officeart/2005/8/layout/chevron1"/>
    <dgm:cxn modelId="{7F4F9106-27D2-4868-8CA8-EC40FE0EC515}" type="presParOf" srcId="{5197DDF6-9B4C-4BFC-BC3A-EA6C58E42FA7}" destId="{4CF75D3B-02D9-4612-A285-7A229A4F9E9C}" srcOrd="9" destOrd="0" presId="urn:microsoft.com/office/officeart/2005/8/layout/chevron1"/>
    <dgm:cxn modelId="{A3DB55E2-030B-4418-AF82-050DDF75B671}" type="presParOf" srcId="{5197DDF6-9B4C-4BFC-BC3A-EA6C58E42FA7}" destId="{C8A8E80E-31BB-450D-9AE1-83090EF4584E}" srcOrd="10" destOrd="0" presId="urn:microsoft.com/office/officeart/2005/8/layout/chevron1"/>
    <dgm:cxn modelId="{EC0D1977-24A6-49E1-8371-E64A96EE641E}" type="presParOf" srcId="{5197DDF6-9B4C-4BFC-BC3A-EA6C58E42FA7}" destId="{800C2201-2967-4F52-B591-9E45EE71449F}" srcOrd="11" destOrd="0" presId="urn:microsoft.com/office/officeart/2005/8/layout/chevron1"/>
    <dgm:cxn modelId="{3AC6BBC5-AD67-45E9-B82C-CA73DA1A21C8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CFA31E-CBF9-42EB-8B90-0208C426A98A}" type="presOf" srcId="{173F2F99-0C3A-4F4E-AF5F-949920B9454C}" destId="{6C3C9525-E078-47FA-B730-44C892C0E616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F007BC95-3C4E-451A-9FE9-634955B35D36}" type="presOf" srcId="{33518A2C-9F14-4486-8758-BD50B2142EF1}" destId="{04F70D9C-938C-4F4F-91EC-D4D528E4A5A5}" srcOrd="0" destOrd="0" presId="urn:microsoft.com/office/officeart/2005/8/layout/chevron1"/>
    <dgm:cxn modelId="{B721EEFB-CBEA-496D-80C9-58474F98EA99}" type="presOf" srcId="{768F6B5E-18D8-4B50-A55B-58B64A695B56}" destId="{6E1AC135-A264-43D8-951A-4B328C9344B9}" srcOrd="0" destOrd="0" presId="urn:microsoft.com/office/officeart/2005/8/layout/chevron1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2443FF8E-A604-47E3-A6B9-77851E4F7633}" type="presOf" srcId="{04259665-CD0B-4D8B-B4A6-4AA1C95B4DF6}" destId="{3182EEB7-EED7-4787-B65E-513516C3A23B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A2621EBE-BA57-4D36-A3E1-1BAB7DE727D4}" type="presOf" srcId="{31BA2BD5-BBF5-4225-8D04-BC2564B01642}" destId="{C8A8E80E-31BB-450D-9AE1-83090EF4584E}" srcOrd="0" destOrd="0" presId="urn:microsoft.com/office/officeart/2005/8/layout/chevron1"/>
    <dgm:cxn modelId="{179DD0D4-171B-4DA6-81CA-C29C4B856940}" type="presOf" srcId="{8A9782C3-DF52-41BF-BB5A-AD73F3640FCD}" destId="{903ED198-CD86-4423-8EE5-5F1199C63C2F}" srcOrd="0" destOrd="0" presId="urn:microsoft.com/office/officeart/2005/8/layout/chevron1"/>
    <dgm:cxn modelId="{74B22D1F-20A8-4D3D-B97D-DA8EE510F569}" type="presOf" srcId="{94756241-BAB5-45B4-91F5-719576B63D90}" destId="{37000E98-81DC-4356-95BB-7BC9E7ACF530}" srcOrd="0" destOrd="0" presId="urn:microsoft.com/office/officeart/2005/8/layout/chevron1"/>
    <dgm:cxn modelId="{7ABAD316-73BD-41F5-AFAA-15FCFAD98AF0}" type="presOf" srcId="{A87E6D18-95B4-40A0-A616-F1AC1B16E569}" destId="{5197DDF6-9B4C-4BFC-BC3A-EA6C58E42FA7}" srcOrd="0" destOrd="0" presId="urn:microsoft.com/office/officeart/2005/8/layout/chevron1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70C415E3-039D-4F52-930C-BF4E5FDCC35A}" type="presParOf" srcId="{5197DDF6-9B4C-4BFC-BC3A-EA6C58E42FA7}" destId="{3182EEB7-EED7-4787-B65E-513516C3A23B}" srcOrd="0" destOrd="0" presId="urn:microsoft.com/office/officeart/2005/8/layout/chevron1"/>
    <dgm:cxn modelId="{B8801662-DE6D-479A-9E65-019F757583AF}" type="presParOf" srcId="{5197DDF6-9B4C-4BFC-BC3A-EA6C58E42FA7}" destId="{52879E85-1358-4F47-85CD-2233BCD2A99F}" srcOrd="1" destOrd="0" presId="urn:microsoft.com/office/officeart/2005/8/layout/chevron1"/>
    <dgm:cxn modelId="{88C204B9-2144-4658-90A5-1889DFCA3802}" type="presParOf" srcId="{5197DDF6-9B4C-4BFC-BC3A-EA6C58E42FA7}" destId="{04F70D9C-938C-4F4F-91EC-D4D528E4A5A5}" srcOrd="2" destOrd="0" presId="urn:microsoft.com/office/officeart/2005/8/layout/chevron1"/>
    <dgm:cxn modelId="{2286B42F-F688-4B63-905D-30CA16A1A5A2}" type="presParOf" srcId="{5197DDF6-9B4C-4BFC-BC3A-EA6C58E42FA7}" destId="{03DF3B91-CF5E-4DB1-A9D6-A5360125BE36}" srcOrd="3" destOrd="0" presId="urn:microsoft.com/office/officeart/2005/8/layout/chevron1"/>
    <dgm:cxn modelId="{20DA983E-B48D-4981-B3BA-13989E2D31CD}" type="presParOf" srcId="{5197DDF6-9B4C-4BFC-BC3A-EA6C58E42FA7}" destId="{37000E98-81DC-4356-95BB-7BC9E7ACF530}" srcOrd="4" destOrd="0" presId="urn:microsoft.com/office/officeart/2005/8/layout/chevron1"/>
    <dgm:cxn modelId="{9267A879-20B1-4D05-B30B-F0DDA08BDB89}" type="presParOf" srcId="{5197DDF6-9B4C-4BFC-BC3A-EA6C58E42FA7}" destId="{7BD15A73-5429-472D-92DA-F447988F5575}" srcOrd="5" destOrd="0" presId="urn:microsoft.com/office/officeart/2005/8/layout/chevron1"/>
    <dgm:cxn modelId="{C1C54117-C2E4-41CB-84F4-C53213D60CC7}" type="presParOf" srcId="{5197DDF6-9B4C-4BFC-BC3A-EA6C58E42FA7}" destId="{903ED198-CD86-4423-8EE5-5F1199C63C2F}" srcOrd="6" destOrd="0" presId="urn:microsoft.com/office/officeart/2005/8/layout/chevron1"/>
    <dgm:cxn modelId="{93E07B22-0710-4641-85AD-A3C6EE0B155A}" type="presParOf" srcId="{5197DDF6-9B4C-4BFC-BC3A-EA6C58E42FA7}" destId="{B44D9E86-97E7-4906-834A-B79963150A17}" srcOrd="7" destOrd="0" presId="urn:microsoft.com/office/officeart/2005/8/layout/chevron1"/>
    <dgm:cxn modelId="{0F517821-A866-4AEF-BE2A-3E181D925CFD}" type="presParOf" srcId="{5197DDF6-9B4C-4BFC-BC3A-EA6C58E42FA7}" destId="{6C3C9525-E078-47FA-B730-44C892C0E616}" srcOrd="8" destOrd="0" presId="urn:microsoft.com/office/officeart/2005/8/layout/chevron1"/>
    <dgm:cxn modelId="{D12F59EC-BCDC-4CF9-B88B-7F23F1DF5651}" type="presParOf" srcId="{5197DDF6-9B4C-4BFC-BC3A-EA6C58E42FA7}" destId="{4CF75D3B-02D9-4612-A285-7A229A4F9E9C}" srcOrd="9" destOrd="0" presId="urn:microsoft.com/office/officeart/2005/8/layout/chevron1"/>
    <dgm:cxn modelId="{F1251D36-BF08-46B6-AA83-A6CA90EB2B67}" type="presParOf" srcId="{5197DDF6-9B4C-4BFC-BC3A-EA6C58E42FA7}" destId="{C8A8E80E-31BB-450D-9AE1-83090EF4584E}" srcOrd="10" destOrd="0" presId="urn:microsoft.com/office/officeart/2005/8/layout/chevron1"/>
    <dgm:cxn modelId="{4A92AF01-6CE1-41B5-9FC0-792A6DED8E91}" type="presParOf" srcId="{5197DDF6-9B4C-4BFC-BC3A-EA6C58E42FA7}" destId="{800C2201-2967-4F52-B591-9E45EE71449F}" srcOrd="11" destOrd="0" presId="urn:microsoft.com/office/officeart/2005/8/layout/chevron1"/>
    <dgm:cxn modelId="{1B8B35FC-C7F3-468A-8DFF-CB227ECAC84B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4495249D-9CD5-464C-96ED-5081FD27FA13}" type="presOf" srcId="{31BA2BD5-BBF5-4225-8D04-BC2564B01642}" destId="{C8A8E80E-31BB-450D-9AE1-83090EF4584E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EAA55B7F-9CD1-4EB1-B523-57EBBF182700}" type="presOf" srcId="{94756241-BAB5-45B4-91F5-719576B63D90}" destId="{37000E98-81DC-4356-95BB-7BC9E7ACF530}" srcOrd="0" destOrd="0" presId="urn:microsoft.com/office/officeart/2005/8/layout/chevron1"/>
    <dgm:cxn modelId="{ECF9179F-3E50-4C7F-8840-FBB509025CFF}" type="presOf" srcId="{A87E6D18-95B4-40A0-A616-F1AC1B16E569}" destId="{5197DDF6-9B4C-4BFC-BC3A-EA6C58E42FA7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230904A2-79CF-4DC1-AC90-E39BD2DED24A}" type="presOf" srcId="{8A9782C3-DF52-41BF-BB5A-AD73F3640FCD}" destId="{903ED198-CD86-4423-8EE5-5F1199C63C2F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7B0F8FD3-C656-4444-A2D7-7D25612D0417}" type="presOf" srcId="{33518A2C-9F14-4486-8758-BD50B2142EF1}" destId="{04F70D9C-938C-4F4F-91EC-D4D528E4A5A5}" srcOrd="0" destOrd="0" presId="urn:microsoft.com/office/officeart/2005/8/layout/chevron1"/>
    <dgm:cxn modelId="{B3579680-89D9-4CDF-9B7C-CFAA08B06080}" type="presOf" srcId="{04259665-CD0B-4D8B-B4A6-4AA1C95B4DF6}" destId="{3182EEB7-EED7-4787-B65E-513516C3A23B}" srcOrd="0" destOrd="0" presId="urn:microsoft.com/office/officeart/2005/8/layout/chevron1"/>
    <dgm:cxn modelId="{574F2FC5-041B-4C8C-A065-4746E2F1239D}" type="presOf" srcId="{768F6B5E-18D8-4B50-A55B-58B64A695B56}" destId="{6E1AC135-A264-43D8-951A-4B328C9344B9}" srcOrd="0" destOrd="0" presId="urn:microsoft.com/office/officeart/2005/8/layout/chevron1"/>
    <dgm:cxn modelId="{9E1B90B0-16B6-4707-B9B1-FC8C64B8EB1C}" type="presOf" srcId="{173F2F99-0C3A-4F4E-AF5F-949920B9454C}" destId="{6C3C9525-E078-47FA-B730-44C892C0E616}" srcOrd="0" destOrd="0" presId="urn:microsoft.com/office/officeart/2005/8/layout/chevron1"/>
    <dgm:cxn modelId="{410A4ADC-3454-4982-91FB-E19C3FC5D979}" type="presParOf" srcId="{5197DDF6-9B4C-4BFC-BC3A-EA6C58E42FA7}" destId="{3182EEB7-EED7-4787-B65E-513516C3A23B}" srcOrd="0" destOrd="0" presId="urn:microsoft.com/office/officeart/2005/8/layout/chevron1"/>
    <dgm:cxn modelId="{09B0F061-0420-463F-9138-EFA7DF5BF6AC}" type="presParOf" srcId="{5197DDF6-9B4C-4BFC-BC3A-EA6C58E42FA7}" destId="{52879E85-1358-4F47-85CD-2233BCD2A99F}" srcOrd="1" destOrd="0" presId="urn:microsoft.com/office/officeart/2005/8/layout/chevron1"/>
    <dgm:cxn modelId="{A98CCE44-822D-4EDB-B241-ABA030FAACFD}" type="presParOf" srcId="{5197DDF6-9B4C-4BFC-BC3A-EA6C58E42FA7}" destId="{04F70D9C-938C-4F4F-91EC-D4D528E4A5A5}" srcOrd="2" destOrd="0" presId="urn:microsoft.com/office/officeart/2005/8/layout/chevron1"/>
    <dgm:cxn modelId="{0BAD3558-D79D-48FD-A27A-1BC7F90B681A}" type="presParOf" srcId="{5197DDF6-9B4C-4BFC-BC3A-EA6C58E42FA7}" destId="{03DF3B91-CF5E-4DB1-A9D6-A5360125BE36}" srcOrd="3" destOrd="0" presId="urn:microsoft.com/office/officeart/2005/8/layout/chevron1"/>
    <dgm:cxn modelId="{89E727E5-D565-4D36-B5E7-B1E1D8255033}" type="presParOf" srcId="{5197DDF6-9B4C-4BFC-BC3A-EA6C58E42FA7}" destId="{37000E98-81DC-4356-95BB-7BC9E7ACF530}" srcOrd="4" destOrd="0" presId="urn:microsoft.com/office/officeart/2005/8/layout/chevron1"/>
    <dgm:cxn modelId="{E60A2D91-0CD3-4547-8B04-256E3F0A4A1C}" type="presParOf" srcId="{5197DDF6-9B4C-4BFC-BC3A-EA6C58E42FA7}" destId="{7BD15A73-5429-472D-92DA-F447988F5575}" srcOrd="5" destOrd="0" presId="urn:microsoft.com/office/officeart/2005/8/layout/chevron1"/>
    <dgm:cxn modelId="{138AB2DB-1853-4617-B720-C579F5446910}" type="presParOf" srcId="{5197DDF6-9B4C-4BFC-BC3A-EA6C58E42FA7}" destId="{903ED198-CD86-4423-8EE5-5F1199C63C2F}" srcOrd="6" destOrd="0" presId="urn:microsoft.com/office/officeart/2005/8/layout/chevron1"/>
    <dgm:cxn modelId="{FBF54D6D-2D6C-4240-A763-E2B6DC30DCA9}" type="presParOf" srcId="{5197DDF6-9B4C-4BFC-BC3A-EA6C58E42FA7}" destId="{B44D9E86-97E7-4906-834A-B79963150A17}" srcOrd="7" destOrd="0" presId="urn:microsoft.com/office/officeart/2005/8/layout/chevron1"/>
    <dgm:cxn modelId="{A26F3AF2-2F6C-46F6-9A10-E79233F12BD7}" type="presParOf" srcId="{5197DDF6-9B4C-4BFC-BC3A-EA6C58E42FA7}" destId="{6C3C9525-E078-47FA-B730-44C892C0E616}" srcOrd="8" destOrd="0" presId="urn:microsoft.com/office/officeart/2005/8/layout/chevron1"/>
    <dgm:cxn modelId="{28C7C8D4-8210-4ADA-8D96-8180ABA399BE}" type="presParOf" srcId="{5197DDF6-9B4C-4BFC-BC3A-EA6C58E42FA7}" destId="{4CF75D3B-02D9-4612-A285-7A229A4F9E9C}" srcOrd="9" destOrd="0" presId="urn:microsoft.com/office/officeart/2005/8/layout/chevron1"/>
    <dgm:cxn modelId="{257DBA0F-4559-49B9-A8C0-BAF697BE705D}" type="presParOf" srcId="{5197DDF6-9B4C-4BFC-BC3A-EA6C58E42FA7}" destId="{C8A8E80E-31BB-450D-9AE1-83090EF4584E}" srcOrd="10" destOrd="0" presId="urn:microsoft.com/office/officeart/2005/8/layout/chevron1"/>
    <dgm:cxn modelId="{D49BCD0A-B5A7-4070-9018-DA002E4F0280}" type="presParOf" srcId="{5197DDF6-9B4C-4BFC-BC3A-EA6C58E42FA7}" destId="{800C2201-2967-4F52-B591-9E45EE71449F}" srcOrd="11" destOrd="0" presId="urn:microsoft.com/office/officeart/2005/8/layout/chevron1"/>
    <dgm:cxn modelId="{1B890DEC-D9A1-4291-8261-347598673907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B3DF5F32-7EFA-47C0-8E71-74F38D0EE9A1}" type="presOf" srcId="{04259665-CD0B-4D8B-B4A6-4AA1C95B4DF6}" destId="{3182EEB7-EED7-4787-B65E-513516C3A23B}" srcOrd="0" destOrd="0" presId="urn:microsoft.com/office/officeart/2005/8/layout/chevron1"/>
    <dgm:cxn modelId="{70B5EF0E-4B8F-40B6-AE7D-E8E5F63EBC46}" type="presOf" srcId="{768F6B5E-18D8-4B50-A55B-58B64A695B56}" destId="{6E1AC135-A264-43D8-951A-4B328C9344B9}" srcOrd="0" destOrd="0" presId="urn:microsoft.com/office/officeart/2005/8/layout/chevron1"/>
    <dgm:cxn modelId="{FBBA7EC2-139E-43F0-8329-780267854BD5}" type="presOf" srcId="{31BA2BD5-BBF5-4225-8D04-BC2564B01642}" destId="{C8A8E80E-31BB-450D-9AE1-83090EF4584E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32783E6F-2209-4445-9DFB-A9FB37239251}" type="presOf" srcId="{94756241-BAB5-45B4-91F5-719576B63D90}" destId="{37000E98-81DC-4356-95BB-7BC9E7ACF530}" srcOrd="0" destOrd="0" presId="urn:microsoft.com/office/officeart/2005/8/layout/chevron1"/>
    <dgm:cxn modelId="{790889CB-1BB8-4BB5-9083-CCD29602DBC5}" type="presOf" srcId="{173F2F99-0C3A-4F4E-AF5F-949920B9454C}" destId="{6C3C9525-E078-47FA-B730-44C892C0E616}" srcOrd="0" destOrd="0" presId="urn:microsoft.com/office/officeart/2005/8/layout/chevron1"/>
    <dgm:cxn modelId="{A48D7A4A-00B9-4758-9A70-498AFBA35B44}" type="presOf" srcId="{33518A2C-9F14-4486-8758-BD50B2142EF1}" destId="{04F70D9C-938C-4F4F-91EC-D4D528E4A5A5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116B7F58-2E4C-408B-BAA0-974309B11A54}" type="presOf" srcId="{A87E6D18-95B4-40A0-A616-F1AC1B16E569}" destId="{5197DDF6-9B4C-4BFC-BC3A-EA6C58E42FA7}" srcOrd="0" destOrd="0" presId="urn:microsoft.com/office/officeart/2005/8/layout/chevron1"/>
    <dgm:cxn modelId="{73536A6E-26AA-495B-95E2-2CD2A988F448}" type="presOf" srcId="{8A9782C3-DF52-41BF-BB5A-AD73F3640FCD}" destId="{903ED198-CD86-4423-8EE5-5F1199C63C2F}" srcOrd="0" destOrd="0" presId="urn:microsoft.com/office/officeart/2005/8/layout/chevron1"/>
    <dgm:cxn modelId="{37F9DBE4-F8CC-4301-820B-F10C20FC3C36}" type="presParOf" srcId="{5197DDF6-9B4C-4BFC-BC3A-EA6C58E42FA7}" destId="{3182EEB7-EED7-4787-B65E-513516C3A23B}" srcOrd="0" destOrd="0" presId="urn:microsoft.com/office/officeart/2005/8/layout/chevron1"/>
    <dgm:cxn modelId="{E96A4C99-73A3-4EB0-B586-6AF349525017}" type="presParOf" srcId="{5197DDF6-9B4C-4BFC-BC3A-EA6C58E42FA7}" destId="{52879E85-1358-4F47-85CD-2233BCD2A99F}" srcOrd="1" destOrd="0" presId="urn:microsoft.com/office/officeart/2005/8/layout/chevron1"/>
    <dgm:cxn modelId="{B822EDFD-2343-4424-A553-88F19FE3CA18}" type="presParOf" srcId="{5197DDF6-9B4C-4BFC-BC3A-EA6C58E42FA7}" destId="{04F70D9C-938C-4F4F-91EC-D4D528E4A5A5}" srcOrd="2" destOrd="0" presId="urn:microsoft.com/office/officeart/2005/8/layout/chevron1"/>
    <dgm:cxn modelId="{BEB4EB30-E2C5-4BEA-B606-A84C8F35170F}" type="presParOf" srcId="{5197DDF6-9B4C-4BFC-BC3A-EA6C58E42FA7}" destId="{03DF3B91-CF5E-4DB1-A9D6-A5360125BE36}" srcOrd="3" destOrd="0" presId="urn:microsoft.com/office/officeart/2005/8/layout/chevron1"/>
    <dgm:cxn modelId="{A0FDF177-0981-4502-B9C9-E9C517C9EA07}" type="presParOf" srcId="{5197DDF6-9B4C-4BFC-BC3A-EA6C58E42FA7}" destId="{37000E98-81DC-4356-95BB-7BC9E7ACF530}" srcOrd="4" destOrd="0" presId="urn:microsoft.com/office/officeart/2005/8/layout/chevron1"/>
    <dgm:cxn modelId="{32552D71-3840-407B-895E-1DBF8DE65247}" type="presParOf" srcId="{5197DDF6-9B4C-4BFC-BC3A-EA6C58E42FA7}" destId="{7BD15A73-5429-472D-92DA-F447988F5575}" srcOrd="5" destOrd="0" presId="urn:microsoft.com/office/officeart/2005/8/layout/chevron1"/>
    <dgm:cxn modelId="{6E908BFF-307C-4D2E-96E8-D3E599025526}" type="presParOf" srcId="{5197DDF6-9B4C-4BFC-BC3A-EA6C58E42FA7}" destId="{903ED198-CD86-4423-8EE5-5F1199C63C2F}" srcOrd="6" destOrd="0" presId="urn:microsoft.com/office/officeart/2005/8/layout/chevron1"/>
    <dgm:cxn modelId="{CA58E46E-846A-40F2-BB2E-188AFB995F66}" type="presParOf" srcId="{5197DDF6-9B4C-4BFC-BC3A-EA6C58E42FA7}" destId="{B44D9E86-97E7-4906-834A-B79963150A17}" srcOrd="7" destOrd="0" presId="urn:microsoft.com/office/officeart/2005/8/layout/chevron1"/>
    <dgm:cxn modelId="{90A3F915-DB58-4D54-83BB-F99DD424F551}" type="presParOf" srcId="{5197DDF6-9B4C-4BFC-BC3A-EA6C58E42FA7}" destId="{6C3C9525-E078-47FA-B730-44C892C0E616}" srcOrd="8" destOrd="0" presId="urn:microsoft.com/office/officeart/2005/8/layout/chevron1"/>
    <dgm:cxn modelId="{96E08D21-843C-415D-8C00-A4D8B8A687A8}" type="presParOf" srcId="{5197DDF6-9B4C-4BFC-BC3A-EA6C58E42FA7}" destId="{4CF75D3B-02D9-4612-A285-7A229A4F9E9C}" srcOrd="9" destOrd="0" presId="urn:microsoft.com/office/officeart/2005/8/layout/chevron1"/>
    <dgm:cxn modelId="{25584212-E702-4384-8CC4-921B594E2B7D}" type="presParOf" srcId="{5197DDF6-9B4C-4BFC-BC3A-EA6C58E42FA7}" destId="{C8A8E80E-31BB-450D-9AE1-83090EF4584E}" srcOrd="10" destOrd="0" presId="urn:microsoft.com/office/officeart/2005/8/layout/chevron1"/>
    <dgm:cxn modelId="{C9290D97-FD5F-4E21-A213-99119E9CCCF5}" type="presParOf" srcId="{5197DDF6-9B4C-4BFC-BC3A-EA6C58E42FA7}" destId="{800C2201-2967-4F52-B591-9E45EE71449F}" srcOrd="11" destOrd="0" presId="urn:microsoft.com/office/officeart/2005/8/layout/chevron1"/>
    <dgm:cxn modelId="{FB928E76-2D8F-41D0-BED3-528FA7125053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AB2805-AE7C-44F9-82FB-92E605AD7879}" type="presOf" srcId="{33518A2C-9F14-4486-8758-BD50B2142EF1}" destId="{04F70D9C-938C-4F4F-91EC-D4D528E4A5A5}" srcOrd="0" destOrd="0" presId="urn:microsoft.com/office/officeart/2005/8/layout/chevron1"/>
    <dgm:cxn modelId="{39E3DF6F-1282-4C83-A8D2-D4426BD59105}" type="presOf" srcId="{173F2F99-0C3A-4F4E-AF5F-949920B9454C}" destId="{6C3C9525-E078-47FA-B730-44C892C0E616}" srcOrd="0" destOrd="0" presId="urn:microsoft.com/office/officeart/2005/8/layout/chevron1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A00EC111-8F0B-4AD8-B41F-DFEE890C6284}" type="presOf" srcId="{31BA2BD5-BBF5-4225-8D04-BC2564B01642}" destId="{C8A8E80E-31BB-450D-9AE1-83090EF4584E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9E142E9A-F4CE-4B34-86AF-22FDAEDF3121}" type="presOf" srcId="{94756241-BAB5-45B4-91F5-719576B63D90}" destId="{37000E98-81DC-4356-95BB-7BC9E7ACF530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AA1F4E8B-16E8-4750-9353-2A8F5E763AE9}" type="presOf" srcId="{768F6B5E-18D8-4B50-A55B-58B64A695B56}" destId="{6E1AC135-A264-43D8-951A-4B328C9344B9}" srcOrd="0" destOrd="0" presId="urn:microsoft.com/office/officeart/2005/8/layout/chevron1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220E7F4F-D515-402B-A8D7-E13B44DC220C}" type="presOf" srcId="{04259665-CD0B-4D8B-B4A6-4AA1C95B4DF6}" destId="{3182EEB7-EED7-4787-B65E-513516C3A23B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2990CF2C-223F-4445-ABF2-50DA57CE2510}" type="presOf" srcId="{8A9782C3-DF52-41BF-BB5A-AD73F3640FCD}" destId="{903ED198-CD86-4423-8EE5-5F1199C63C2F}" srcOrd="0" destOrd="0" presId="urn:microsoft.com/office/officeart/2005/8/layout/chevron1"/>
    <dgm:cxn modelId="{3F591492-EDFA-43AD-A2B3-82E93D5008A5}" type="presOf" srcId="{A87E6D18-95B4-40A0-A616-F1AC1B16E569}" destId="{5197DDF6-9B4C-4BFC-BC3A-EA6C58E42FA7}" srcOrd="0" destOrd="0" presId="urn:microsoft.com/office/officeart/2005/8/layout/chevron1"/>
    <dgm:cxn modelId="{55CD767A-30B4-48C8-B305-4B02B8A96469}" type="presParOf" srcId="{5197DDF6-9B4C-4BFC-BC3A-EA6C58E42FA7}" destId="{3182EEB7-EED7-4787-B65E-513516C3A23B}" srcOrd="0" destOrd="0" presId="urn:microsoft.com/office/officeart/2005/8/layout/chevron1"/>
    <dgm:cxn modelId="{EE282CAE-16ED-43B3-BE72-3FA21E4F8876}" type="presParOf" srcId="{5197DDF6-9B4C-4BFC-BC3A-EA6C58E42FA7}" destId="{52879E85-1358-4F47-85CD-2233BCD2A99F}" srcOrd="1" destOrd="0" presId="urn:microsoft.com/office/officeart/2005/8/layout/chevron1"/>
    <dgm:cxn modelId="{1508C40A-983A-4E3D-8622-A08412FD5566}" type="presParOf" srcId="{5197DDF6-9B4C-4BFC-BC3A-EA6C58E42FA7}" destId="{04F70D9C-938C-4F4F-91EC-D4D528E4A5A5}" srcOrd="2" destOrd="0" presId="urn:microsoft.com/office/officeart/2005/8/layout/chevron1"/>
    <dgm:cxn modelId="{CAB8371D-6050-45EF-ACA9-F15F8FF9A12F}" type="presParOf" srcId="{5197DDF6-9B4C-4BFC-BC3A-EA6C58E42FA7}" destId="{03DF3B91-CF5E-4DB1-A9D6-A5360125BE36}" srcOrd="3" destOrd="0" presId="urn:microsoft.com/office/officeart/2005/8/layout/chevron1"/>
    <dgm:cxn modelId="{4C04F4F1-F564-40D6-8136-2099C8D2933D}" type="presParOf" srcId="{5197DDF6-9B4C-4BFC-BC3A-EA6C58E42FA7}" destId="{37000E98-81DC-4356-95BB-7BC9E7ACF530}" srcOrd="4" destOrd="0" presId="urn:microsoft.com/office/officeart/2005/8/layout/chevron1"/>
    <dgm:cxn modelId="{AF435714-69FA-4D19-B406-418275CCE2CB}" type="presParOf" srcId="{5197DDF6-9B4C-4BFC-BC3A-EA6C58E42FA7}" destId="{7BD15A73-5429-472D-92DA-F447988F5575}" srcOrd="5" destOrd="0" presId="urn:microsoft.com/office/officeart/2005/8/layout/chevron1"/>
    <dgm:cxn modelId="{1FAC5BDE-A0E7-4522-9140-91EECD035BDF}" type="presParOf" srcId="{5197DDF6-9B4C-4BFC-BC3A-EA6C58E42FA7}" destId="{903ED198-CD86-4423-8EE5-5F1199C63C2F}" srcOrd="6" destOrd="0" presId="urn:microsoft.com/office/officeart/2005/8/layout/chevron1"/>
    <dgm:cxn modelId="{DDAB6D7C-2DC4-41A3-9FB6-92AD58AE98F3}" type="presParOf" srcId="{5197DDF6-9B4C-4BFC-BC3A-EA6C58E42FA7}" destId="{B44D9E86-97E7-4906-834A-B79963150A17}" srcOrd="7" destOrd="0" presId="urn:microsoft.com/office/officeart/2005/8/layout/chevron1"/>
    <dgm:cxn modelId="{4C6BA3EC-213C-40FB-9646-63BC3F09B1FC}" type="presParOf" srcId="{5197DDF6-9B4C-4BFC-BC3A-EA6C58E42FA7}" destId="{6C3C9525-E078-47FA-B730-44C892C0E616}" srcOrd="8" destOrd="0" presId="urn:microsoft.com/office/officeart/2005/8/layout/chevron1"/>
    <dgm:cxn modelId="{556EA75B-0049-4B7F-92E0-07E07464F559}" type="presParOf" srcId="{5197DDF6-9B4C-4BFC-BC3A-EA6C58E42FA7}" destId="{4CF75D3B-02D9-4612-A285-7A229A4F9E9C}" srcOrd="9" destOrd="0" presId="urn:microsoft.com/office/officeart/2005/8/layout/chevron1"/>
    <dgm:cxn modelId="{843AFE78-04CF-49EB-A8C1-0F5BA740ECA0}" type="presParOf" srcId="{5197DDF6-9B4C-4BFC-BC3A-EA6C58E42FA7}" destId="{C8A8E80E-31BB-450D-9AE1-83090EF4584E}" srcOrd="10" destOrd="0" presId="urn:microsoft.com/office/officeart/2005/8/layout/chevron1"/>
    <dgm:cxn modelId="{866C285C-A11F-4447-A465-D739B3CE01B5}" type="presParOf" srcId="{5197DDF6-9B4C-4BFC-BC3A-EA6C58E42FA7}" destId="{800C2201-2967-4F52-B591-9E45EE71449F}" srcOrd="11" destOrd="0" presId="urn:microsoft.com/office/officeart/2005/8/layout/chevron1"/>
    <dgm:cxn modelId="{92B80CBE-B37B-44D0-AE36-A659ED9F9AF8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D64931-A2B9-4169-8974-2CA1FFB2FAA9}" type="presOf" srcId="{768F6B5E-18D8-4B50-A55B-58B64A695B56}" destId="{6E1AC135-A264-43D8-951A-4B328C9344B9}" srcOrd="0" destOrd="0" presId="urn:microsoft.com/office/officeart/2005/8/layout/chevron1"/>
    <dgm:cxn modelId="{86284D7D-28AD-428E-87DA-BD32CAC755FE}" type="presOf" srcId="{173F2F99-0C3A-4F4E-AF5F-949920B9454C}" destId="{6C3C9525-E078-47FA-B730-44C892C0E616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BB1F2805-6ECF-4CB7-AD2D-953AA9303317}" type="presOf" srcId="{31BA2BD5-BBF5-4225-8D04-BC2564B01642}" destId="{C8A8E80E-31BB-450D-9AE1-83090EF4584E}" srcOrd="0" destOrd="0" presId="urn:microsoft.com/office/officeart/2005/8/layout/chevron1"/>
    <dgm:cxn modelId="{8B752E15-9CD5-41F2-829F-265B695C4682}" type="presOf" srcId="{94756241-BAB5-45B4-91F5-719576B63D90}" destId="{37000E98-81DC-4356-95BB-7BC9E7ACF530}" srcOrd="0" destOrd="0" presId="urn:microsoft.com/office/officeart/2005/8/layout/chevron1"/>
    <dgm:cxn modelId="{4E78D113-8E3F-4158-84CF-E7B6E649806B}" type="presOf" srcId="{A87E6D18-95B4-40A0-A616-F1AC1B16E569}" destId="{5197DDF6-9B4C-4BFC-BC3A-EA6C58E42FA7}" srcOrd="0" destOrd="0" presId="urn:microsoft.com/office/officeart/2005/8/layout/chevron1"/>
    <dgm:cxn modelId="{C9EFFFE8-8616-4400-BB53-F5950E35F6DA}" type="presOf" srcId="{8A9782C3-DF52-41BF-BB5A-AD73F3640FCD}" destId="{903ED198-CD86-4423-8EE5-5F1199C63C2F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0446AE84-8A9B-408E-841A-48E16D4DFB17}" type="presOf" srcId="{33518A2C-9F14-4486-8758-BD50B2142EF1}" destId="{04F70D9C-938C-4F4F-91EC-D4D528E4A5A5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E305809E-D9B3-4EA8-8E37-E1D745C67B84}" type="presOf" srcId="{04259665-CD0B-4D8B-B4A6-4AA1C95B4DF6}" destId="{3182EEB7-EED7-4787-B65E-513516C3A23B}" srcOrd="0" destOrd="0" presId="urn:microsoft.com/office/officeart/2005/8/layout/chevron1"/>
    <dgm:cxn modelId="{94D49D98-17DF-43C6-BCDC-B6C56E0E15F7}" type="presParOf" srcId="{5197DDF6-9B4C-4BFC-BC3A-EA6C58E42FA7}" destId="{3182EEB7-EED7-4787-B65E-513516C3A23B}" srcOrd="0" destOrd="0" presId="urn:microsoft.com/office/officeart/2005/8/layout/chevron1"/>
    <dgm:cxn modelId="{1F23498D-46EE-4D39-8E33-AD81190CFF0B}" type="presParOf" srcId="{5197DDF6-9B4C-4BFC-BC3A-EA6C58E42FA7}" destId="{52879E85-1358-4F47-85CD-2233BCD2A99F}" srcOrd="1" destOrd="0" presId="urn:microsoft.com/office/officeart/2005/8/layout/chevron1"/>
    <dgm:cxn modelId="{EB3641D2-BCE0-4B5D-8639-9D0AC261DE5C}" type="presParOf" srcId="{5197DDF6-9B4C-4BFC-BC3A-EA6C58E42FA7}" destId="{04F70D9C-938C-4F4F-91EC-D4D528E4A5A5}" srcOrd="2" destOrd="0" presId="urn:microsoft.com/office/officeart/2005/8/layout/chevron1"/>
    <dgm:cxn modelId="{CCCEBCB2-C315-4582-BD7C-3FAA4DFE1B6B}" type="presParOf" srcId="{5197DDF6-9B4C-4BFC-BC3A-EA6C58E42FA7}" destId="{03DF3B91-CF5E-4DB1-A9D6-A5360125BE36}" srcOrd="3" destOrd="0" presId="urn:microsoft.com/office/officeart/2005/8/layout/chevron1"/>
    <dgm:cxn modelId="{6B9CAD01-EE33-427B-888E-EA1E5FF96E96}" type="presParOf" srcId="{5197DDF6-9B4C-4BFC-BC3A-EA6C58E42FA7}" destId="{37000E98-81DC-4356-95BB-7BC9E7ACF530}" srcOrd="4" destOrd="0" presId="urn:microsoft.com/office/officeart/2005/8/layout/chevron1"/>
    <dgm:cxn modelId="{8708EBF8-9F5E-4728-96D5-437B26B5F74E}" type="presParOf" srcId="{5197DDF6-9B4C-4BFC-BC3A-EA6C58E42FA7}" destId="{7BD15A73-5429-472D-92DA-F447988F5575}" srcOrd="5" destOrd="0" presId="urn:microsoft.com/office/officeart/2005/8/layout/chevron1"/>
    <dgm:cxn modelId="{189585AC-7F93-4431-9D7F-F22B680EDEF0}" type="presParOf" srcId="{5197DDF6-9B4C-4BFC-BC3A-EA6C58E42FA7}" destId="{903ED198-CD86-4423-8EE5-5F1199C63C2F}" srcOrd="6" destOrd="0" presId="urn:microsoft.com/office/officeart/2005/8/layout/chevron1"/>
    <dgm:cxn modelId="{150DE4C8-0310-462C-9B27-13D77FD3AFB1}" type="presParOf" srcId="{5197DDF6-9B4C-4BFC-BC3A-EA6C58E42FA7}" destId="{B44D9E86-97E7-4906-834A-B79963150A17}" srcOrd="7" destOrd="0" presId="urn:microsoft.com/office/officeart/2005/8/layout/chevron1"/>
    <dgm:cxn modelId="{3C5E98F8-6DA7-4694-89FB-7A3C8D88C572}" type="presParOf" srcId="{5197DDF6-9B4C-4BFC-BC3A-EA6C58E42FA7}" destId="{6C3C9525-E078-47FA-B730-44C892C0E616}" srcOrd="8" destOrd="0" presId="urn:microsoft.com/office/officeart/2005/8/layout/chevron1"/>
    <dgm:cxn modelId="{B3DE0B82-D079-4081-A39C-05506AEA25E5}" type="presParOf" srcId="{5197DDF6-9B4C-4BFC-BC3A-EA6C58E42FA7}" destId="{4CF75D3B-02D9-4612-A285-7A229A4F9E9C}" srcOrd="9" destOrd="0" presId="urn:microsoft.com/office/officeart/2005/8/layout/chevron1"/>
    <dgm:cxn modelId="{6D9304E5-6F9E-432B-AC6A-FA622092CEE7}" type="presParOf" srcId="{5197DDF6-9B4C-4BFC-BC3A-EA6C58E42FA7}" destId="{C8A8E80E-31BB-450D-9AE1-83090EF4584E}" srcOrd="10" destOrd="0" presId="urn:microsoft.com/office/officeart/2005/8/layout/chevron1"/>
    <dgm:cxn modelId="{EE9F79F0-C535-4604-A542-D05F981752D5}" type="presParOf" srcId="{5197DDF6-9B4C-4BFC-BC3A-EA6C58E42FA7}" destId="{800C2201-2967-4F52-B591-9E45EE71449F}" srcOrd="11" destOrd="0" presId="urn:microsoft.com/office/officeart/2005/8/layout/chevron1"/>
    <dgm:cxn modelId="{68D4F6AA-C9A0-409E-A92B-570FB413D6CE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EC0576F-F42B-4A75-9AD9-3EF3A6AEBDDE}" type="presOf" srcId="{768F6B5E-18D8-4B50-A55B-58B64A695B56}" destId="{6E1AC135-A264-43D8-951A-4B328C9344B9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D0BA4170-3207-4728-9FF9-38226641FF48}" type="presOf" srcId="{8A9782C3-DF52-41BF-BB5A-AD73F3640FCD}" destId="{903ED198-CD86-4423-8EE5-5F1199C63C2F}" srcOrd="0" destOrd="0" presId="urn:microsoft.com/office/officeart/2005/8/layout/chevron1"/>
    <dgm:cxn modelId="{A7CEB5C5-9EAD-4FAE-9118-434ACAF22093}" type="presOf" srcId="{33518A2C-9F14-4486-8758-BD50B2142EF1}" destId="{04F70D9C-938C-4F4F-91EC-D4D528E4A5A5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7243706C-4371-40DD-990F-DEE071EF68FE}" type="presOf" srcId="{31BA2BD5-BBF5-4225-8D04-BC2564B01642}" destId="{C8A8E80E-31BB-450D-9AE1-83090EF4584E}" srcOrd="0" destOrd="0" presId="urn:microsoft.com/office/officeart/2005/8/layout/chevron1"/>
    <dgm:cxn modelId="{B90F6AB8-0FDF-4A26-A689-E5B03FF5AE48}" type="presOf" srcId="{94756241-BAB5-45B4-91F5-719576B63D90}" destId="{37000E98-81DC-4356-95BB-7BC9E7ACF530}" srcOrd="0" destOrd="0" presId="urn:microsoft.com/office/officeart/2005/8/layout/chevron1"/>
    <dgm:cxn modelId="{BC916193-5F39-48FD-9946-2C9D5287A751}" type="presOf" srcId="{A87E6D18-95B4-40A0-A616-F1AC1B16E569}" destId="{5197DDF6-9B4C-4BFC-BC3A-EA6C58E42FA7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0274397B-23DC-49A2-9A5F-727D47827C10}" type="presOf" srcId="{04259665-CD0B-4D8B-B4A6-4AA1C95B4DF6}" destId="{3182EEB7-EED7-4787-B65E-513516C3A23B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F80D6E79-4114-4C18-9CBF-84A8BB21AA97}" type="presOf" srcId="{173F2F99-0C3A-4F4E-AF5F-949920B9454C}" destId="{6C3C9525-E078-47FA-B730-44C892C0E616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D8494B30-DB87-4970-A922-96A575BA2F6E}" type="presParOf" srcId="{5197DDF6-9B4C-4BFC-BC3A-EA6C58E42FA7}" destId="{3182EEB7-EED7-4787-B65E-513516C3A23B}" srcOrd="0" destOrd="0" presId="urn:microsoft.com/office/officeart/2005/8/layout/chevron1"/>
    <dgm:cxn modelId="{5CBE53DE-DFF5-46DF-B577-E7C44C4144F5}" type="presParOf" srcId="{5197DDF6-9B4C-4BFC-BC3A-EA6C58E42FA7}" destId="{52879E85-1358-4F47-85CD-2233BCD2A99F}" srcOrd="1" destOrd="0" presId="urn:microsoft.com/office/officeart/2005/8/layout/chevron1"/>
    <dgm:cxn modelId="{1A9AB754-2D43-4238-B5A4-D02115D5FB01}" type="presParOf" srcId="{5197DDF6-9B4C-4BFC-BC3A-EA6C58E42FA7}" destId="{04F70D9C-938C-4F4F-91EC-D4D528E4A5A5}" srcOrd="2" destOrd="0" presId="urn:microsoft.com/office/officeart/2005/8/layout/chevron1"/>
    <dgm:cxn modelId="{75F6A02A-A499-4F96-8DB6-392FE0A2F39F}" type="presParOf" srcId="{5197DDF6-9B4C-4BFC-BC3A-EA6C58E42FA7}" destId="{03DF3B91-CF5E-4DB1-A9D6-A5360125BE36}" srcOrd="3" destOrd="0" presId="urn:microsoft.com/office/officeart/2005/8/layout/chevron1"/>
    <dgm:cxn modelId="{32B77467-48C4-47C6-8F19-329609ED7E20}" type="presParOf" srcId="{5197DDF6-9B4C-4BFC-BC3A-EA6C58E42FA7}" destId="{37000E98-81DC-4356-95BB-7BC9E7ACF530}" srcOrd="4" destOrd="0" presId="urn:microsoft.com/office/officeart/2005/8/layout/chevron1"/>
    <dgm:cxn modelId="{9B4B63A4-DC35-49CD-87FF-E181FEA2AD91}" type="presParOf" srcId="{5197DDF6-9B4C-4BFC-BC3A-EA6C58E42FA7}" destId="{7BD15A73-5429-472D-92DA-F447988F5575}" srcOrd="5" destOrd="0" presId="urn:microsoft.com/office/officeart/2005/8/layout/chevron1"/>
    <dgm:cxn modelId="{BCC55B5D-A594-441E-8CDF-A23A5FECA8F4}" type="presParOf" srcId="{5197DDF6-9B4C-4BFC-BC3A-EA6C58E42FA7}" destId="{903ED198-CD86-4423-8EE5-5F1199C63C2F}" srcOrd="6" destOrd="0" presId="urn:microsoft.com/office/officeart/2005/8/layout/chevron1"/>
    <dgm:cxn modelId="{A9922553-6B97-49CC-AE4D-AF7642BC2C54}" type="presParOf" srcId="{5197DDF6-9B4C-4BFC-BC3A-EA6C58E42FA7}" destId="{B44D9E86-97E7-4906-834A-B79963150A17}" srcOrd="7" destOrd="0" presId="urn:microsoft.com/office/officeart/2005/8/layout/chevron1"/>
    <dgm:cxn modelId="{1546B4D6-4B11-46AE-AB2B-2A26819BF659}" type="presParOf" srcId="{5197DDF6-9B4C-4BFC-BC3A-EA6C58E42FA7}" destId="{6C3C9525-E078-47FA-B730-44C892C0E616}" srcOrd="8" destOrd="0" presId="urn:microsoft.com/office/officeart/2005/8/layout/chevron1"/>
    <dgm:cxn modelId="{7DB22796-9846-4F91-BAAF-61F163716529}" type="presParOf" srcId="{5197DDF6-9B4C-4BFC-BC3A-EA6C58E42FA7}" destId="{4CF75D3B-02D9-4612-A285-7A229A4F9E9C}" srcOrd="9" destOrd="0" presId="urn:microsoft.com/office/officeart/2005/8/layout/chevron1"/>
    <dgm:cxn modelId="{2687547F-FB88-45F4-9DF9-282456F221DF}" type="presParOf" srcId="{5197DDF6-9B4C-4BFC-BC3A-EA6C58E42FA7}" destId="{C8A8E80E-31BB-450D-9AE1-83090EF4584E}" srcOrd="10" destOrd="0" presId="urn:microsoft.com/office/officeart/2005/8/layout/chevron1"/>
    <dgm:cxn modelId="{09EB4A26-2835-4CD8-999C-69C5261ECF37}" type="presParOf" srcId="{5197DDF6-9B4C-4BFC-BC3A-EA6C58E42FA7}" destId="{800C2201-2967-4F52-B591-9E45EE71449F}" srcOrd="11" destOrd="0" presId="urn:microsoft.com/office/officeart/2005/8/layout/chevron1"/>
    <dgm:cxn modelId="{69D422A5-62E1-48A4-B94C-6AF4B5986520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3AD3E69-1BCC-4939-813B-175B1F91E75B}" type="presOf" srcId="{A87E6D18-95B4-40A0-A616-F1AC1B16E569}" destId="{5197DDF6-9B4C-4BFC-BC3A-EA6C58E42FA7}" srcOrd="0" destOrd="0" presId="urn:microsoft.com/office/officeart/2005/8/layout/chevron1"/>
    <dgm:cxn modelId="{322D565A-EA7B-4B18-8DE2-C49872C3F2B1}" type="presOf" srcId="{8A9782C3-DF52-41BF-BB5A-AD73F3640FCD}" destId="{903ED198-CD86-4423-8EE5-5F1199C63C2F}" srcOrd="0" destOrd="0" presId="urn:microsoft.com/office/officeart/2005/8/layout/chevron1"/>
    <dgm:cxn modelId="{B27F612F-DA1E-49B8-8405-4CDF2B308BCD}" type="presOf" srcId="{31BA2BD5-BBF5-4225-8D04-BC2564B01642}" destId="{C8A8E80E-31BB-450D-9AE1-83090EF4584E}" srcOrd="0" destOrd="0" presId="urn:microsoft.com/office/officeart/2005/8/layout/chevron1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B7E52A20-D94C-4CA7-9BD7-883030C34DF2}" type="presOf" srcId="{94756241-BAB5-45B4-91F5-719576B63D90}" destId="{37000E98-81DC-4356-95BB-7BC9E7ACF530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EC10F8A8-DCD3-4B5C-9E8E-5F52C543ABD2}" type="presOf" srcId="{04259665-CD0B-4D8B-B4A6-4AA1C95B4DF6}" destId="{3182EEB7-EED7-4787-B65E-513516C3A23B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E664C3B9-F648-4B7B-AD8C-13C0881DBC27}" type="presOf" srcId="{768F6B5E-18D8-4B50-A55B-58B64A695B56}" destId="{6E1AC135-A264-43D8-951A-4B328C9344B9}" srcOrd="0" destOrd="0" presId="urn:microsoft.com/office/officeart/2005/8/layout/chevron1"/>
    <dgm:cxn modelId="{B17038BD-6379-47C8-B506-012158DB5D4A}" type="presOf" srcId="{173F2F99-0C3A-4F4E-AF5F-949920B9454C}" destId="{6C3C9525-E078-47FA-B730-44C892C0E616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F7344DD0-6837-4916-B7B4-C3689F89CCF0}" type="presOf" srcId="{33518A2C-9F14-4486-8758-BD50B2142EF1}" destId="{04F70D9C-938C-4F4F-91EC-D4D528E4A5A5}" srcOrd="0" destOrd="0" presId="urn:microsoft.com/office/officeart/2005/8/layout/chevron1"/>
    <dgm:cxn modelId="{82D81C01-95B5-4568-9616-8F36CD34B0E2}" type="presParOf" srcId="{5197DDF6-9B4C-4BFC-BC3A-EA6C58E42FA7}" destId="{3182EEB7-EED7-4787-B65E-513516C3A23B}" srcOrd="0" destOrd="0" presId="urn:microsoft.com/office/officeart/2005/8/layout/chevron1"/>
    <dgm:cxn modelId="{B1E48960-25C2-4079-94B7-0B0F2339DD72}" type="presParOf" srcId="{5197DDF6-9B4C-4BFC-BC3A-EA6C58E42FA7}" destId="{52879E85-1358-4F47-85CD-2233BCD2A99F}" srcOrd="1" destOrd="0" presId="urn:microsoft.com/office/officeart/2005/8/layout/chevron1"/>
    <dgm:cxn modelId="{8FEAEE80-34F0-4A78-9D14-332CB5BCE7A3}" type="presParOf" srcId="{5197DDF6-9B4C-4BFC-BC3A-EA6C58E42FA7}" destId="{04F70D9C-938C-4F4F-91EC-D4D528E4A5A5}" srcOrd="2" destOrd="0" presId="urn:microsoft.com/office/officeart/2005/8/layout/chevron1"/>
    <dgm:cxn modelId="{757A2A42-A2EF-46CF-9E37-528E9A179112}" type="presParOf" srcId="{5197DDF6-9B4C-4BFC-BC3A-EA6C58E42FA7}" destId="{03DF3B91-CF5E-4DB1-A9D6-A5360125BE36}" srcOrd="3" destOrd="0" presId="urn:microsoft.com/office/officeart/2005/8/layout/chevron1"/>
    <dgm:cxn modelId="{E2F09E40-9249-4CAA-BB70-C011F6E14073}" type="presParOf" srcId="{5197DDF6-9B4C-4BFC-BC3A-EA6C58E42FA7}" destId="{37000E98-81DC-4356-95BB-7BC9E7ACF530}" srcOrd="4" destOrd="0" presId="urn:microsoft.com/office/officeart/2005/8/layout/chevron1"/>
    <dgm:cxn modelId="{53F0D005-B5A0-436C-A7EF-2EE144FC4E8F}" type="presParOf" srcId="{5197DDF6-9B4C-4BFC-BC3A-EA6C58E42FA7}" destId="{7BD15A73-5429-472D-92DA-F447988F5575}" srcOrd="5" destOrd="0" presId="urn:microsoft.com/office/officeart/2005/8/layout/chevron1"/>
    <dgm:cxn modelId="{F025BC67-1066-4DF4-B4C7-EAEB41E5315B}" type="presParOf" srcId="{5197DDF6-9B4C-4BFC-BC3A-EA6C58E42FA7}" destId="{903ED198-CD86-4423-8EE5-5F1199C63C2F}" srcOrd="6" destOrd="0" presId="urn:microsoft.com/office/officeart/2005/8/layout/chevron1"/>
    <dgm:cxn modelId="{E9043504-8E54-4613-884C-13E4FD2F39FA}" type="presParOf" srcId="{5197DDF6-9B4C-4BFC-BC3A-EA6C58E42FA7}" destId="{B44D9E86-97E7-4906-834A-B79963150A17}" srcOrd="7" destOrd="0" presId="urn:microsoft.com/office/officeart/2005/8/layout/chevron1"/>
    <dgm:cxn modelId="{1C30906F-B05D-4A5C-A116-28163925C1B3}" type="presParOf" srcId="{5197DDF6-9B4C-4BFC-BC3A-EA6C58E42FA7}" destId="{6C3C9525-E078-47FA-B730-44C892C0E616}" srcOrd="8" destOrd="0" presId="urn:microsoft.com/office/officeart/2005/8/layout/chevron1"/>
    <dgm:cxn modelId="{0317CD18-D387-4C3D-A989-DA10BC55F643}" type="presParOf" srcId="{5197DDF6-9B4C-4BFC-BC3A-EA6C58E42FA7}" destId="{4CF75D3B-02D9-4612-A285-7A229A4F9E9C}" srcOrd="9" destOrd="0" presId="urn:microsoft.com/office/officeart/2005/8/layout/chevron1"/>
    <dgm:cxn modelId="{9BC33EFD-E31B-4E1E-8CDC-9C324A66A3B2}" type="presParOf" srcId="{5197DDF6-9B4C-4BFC-BC3A-EA6C58E42FA7}" destId="{C8A8E80E-31BB-450D-9AE1-83090EF4584E}" srcOrd="10" destOrd="0" presId="urn:microsoft.com/office/officeart/2005/8/layout/chevron1"/>
    <dgm:cxn modelId="{FE7ADC0A-62A7-4837-BE6D-E7AFADBC71BD}" type="presParOf" srcId="{5197DDF6-9B4C-4BFC-BC3A-EA6C58E42FA7}" destId="{800C2201-2967-4F52-B591-9E45EE71449F}" srcOrd="11" destOrd="0" presId="urn:microsoft.com/office/officeart/2005/8/layout/chevron1"/>
    <dgm:cxn modelId="{12C7A9DD-3328-49B0-8AE1-2DC5CC6B0C97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D7C1747-7D17-4454-8796-B0C77CCB3096}" type="presOf" srcId="{768F6B5E-18D8-4B50-A55B-58B64A695B56}" destId="{6E1AC135-A264-43D8-951A-4B328C9344B9}" srcOrd="0" destOrd="0" presId="urn:microsoft.com/office/officeart/2005/8/layout/chevron1"/>
    <dgm:cxn modelId="{1581E525-4CB7-4120-A49E-19AD516CFCA1}" type="presOf" srcId="{94756241-BAB5-45B4-91F5-719576B63D90}" destId="{37000E98-81DC-4356-95BB-7BC9E7ACF530}" srcOrd="0" destOrd="0" presId="urn:microsoft.com/office/officeart/2005/8/layout/chevron1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1855B433-40D9-4C34-B6AF-93D3D4E6E473}" type="presOf" srcId="{8A9782C3-DF52-41BF-BB5A-AD73F3640FCD}" destId="{903ED198-CD86-4423-8EE5-5F1199C63C2F}" srcOrd="0" destOrd="0" presId="urn:microsoft.com/office/officeart/2005/8/layout/chevron1"/>
    <dgm:cxn modelId="{8721F8FC-EF38-4F9F-8B72-9ADC5BF178C2}" type="presOf" srcId="{04259665-CD0B-4D8B-B4A6-4AA1C95B4DF6}" destId="{3182EEB7-EED7-4787-B65E-513516C3A23B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76ADF3E7-5B7D-4F23-96A3-15DD51A67E0C}" type="presOf" srcId="{31BA2BD5-BBF5-4225-8D04-BC2564B01642}" destId="{C8A8E80E-31BB-450D-9AE1-83090EF4584E}" srcOrd="0" destOrd="0" presId="urn:microsoft.com/office/officeart/2005/8/layout/chevron1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8F8306B2-5D19-4061-B24A-B5002E09FD20}" type="presOf" srcId="{173F2F99-0C3A-4F4E-AF5F-949920B9454C}" destId="{6C3C9525-E078-47FA-B730-44C892C0E616}" srcOrd="0" destOrd="0" presId="urn:microsoft.com/office/officeart/2005/8/layout/chevron1"/>
    <dgm:cxn modelId="{93059E5E-74FB-46EF-A3EF-507CF4BF12E8}" type="presOf" srcId="{33518A2C-9F14-4486-8758-BD50B2142EF1}" destId="{04F70D9C-938C-4F4F-91EC-D4D528E4A5A5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EB3A5180-10EE-4082-9328-9C119079D4CB}" type="presOf" srcId="{A87E6D18-95B4-40A0-A616-F1AC1B16E569}" destId="{5197DDF6-9B4C-4BFC-BC3A-EA6C58E42FA7}" srcOrd="0" destOrd="0" presId="urn:microsoft.com/office/officeart/2005/8/layout/chevron1"/>
    <dgm:cxn modelId="{1001C051-8D46-4E50-A30E-DB8F012B7BE7}" type="presParOf" srcId="{5197DDF6-9B4C-4BFC-BC3A-EA6C58E42FA7}" destId="{3182EEB7-EED7-4787-B65E-513516C3A23B}" srcOrd="0" destOrd="0" presId="urn:microsoft.com/office/officeart/2005/8/layout/chevron1"/>
    <dgm:cxn modelId="{8938CECD-EEDE-41A2-9456-6772BE6189A5}" type="presParOf" srcId="{5197DDF6-9B4C-4BFC-BC3A-EA6C58E42FA7}" destId="{52879E85-1358-4F47-85CD-2233BCD2A99F}" srcOrd="1" destOrd="0" presId="urn:microsoft.com/office/officeart/2005/8/layout/chevron1"/>
    <dgm:cxn modelId="{AE0791B8-335F-4B38-A0D9-6C45C80A2DA7}" type="presParOf" srcId="{5197DDF6-9B4C-4BFC-BC3A-EA6C58E42FA7}" destId="{04F70D9C-938C-4F4F-91EC-D4D528E4A5A5}" srcOrd="2" destOrd="0" presId="urn:microsoft.com/office/officeart/2005/8/layout/chevron1"/>
    <dgm:cxn modelId="{640AFDB9-A130-4C47-8962-46157399444B}" type="presParOf" srcId="{5197DDF6-9B4C-4BFC-BC3A-EA6C58E42FA7}" destId="{03DF3B91-CF5E-4DB1-A9D6-A5360125BE36}" srcOrd="3" destOrd="0" presId="urn:microsoft.com/office/officeart/2005/8/layout/chevron1"/>
    <dgm:cxn modelId="{6EF5DC69-6BEA-4607-B343-1D23F6850A91}" type="presParOf" srcId="{5197DDF6-9B4C-4BFC-BC3A-EA6C58E42FA7}" destId="{37000E98-81DC-4356-95BB-7BC9E7ACF530}" srcOrd="4" destOrd="0" presId="urn:microsoft.com/office/officeart/2005/8/layout/chevron1"/>
    <dgm:cxn modelId="{103447BA-CA2A-4CA9-907E-48069802E860}" type="presParOf" srcId="{5197DDF6-9B4C-4BFC-BC3A-EA6C58E42FA7}" destId="{7BD15A73-5429-472D-92DA-F447988F5575}" srcOrd="5" destOrd="0" presId="urn:microsoft.com/office/officeart/2005/8/layout/chevron1"/>
    <dgm:cxn modelId="{3B47BCBD-24C1-4C02-B1FB-B2FC35181508}" type="presParOf" srcId="{5197DDF6-9B4C-4BFC-BC3A-EA6C58E42FA7}" destId="{903ED198-CD86-4423-8EE5-5F1199C63C2F}" srcOrd="6" destOrd="0" presId="urn:microsoft.com/office/officeart/2005/8/layout/chevron1"/>
    <dgm:cxn modelId="{35A2A3E9-EB85-4889-B819-41B2D3292C23}" type="presParOf" srcId="{5197DDF6-9B4C-4BFC-BC3A-EA6C58E42FA7}" destId="{B44D9E86-97E7-4906-834A-B79963150A17}" srcOrd="7" destOrd="0" presId="urn:microsoft.com/office/officeart/2005/8/layout/chevron1"/>
    <dgm:cxn modelId="{A848E978-DDB3-482B-A8E1-7B3C9B55BE7C}" type="presParOf" srcId="{5197DDF6-9B4C-4BFC-BC3A-EA6C58E42FA7}" destId="{6C3C9525-E078-47FA-B730-44C892C0E616}" srcOrd="8" destOrd="0" presId="urn:microsoft.com/office/officeart/2005/8/layout/chevron1"/>
    <dgm:cxn modelId="{7BA0899F-1CB1-4B88-91AB-23CFAF169E7D}" type="presParOf" srcId="{5197DDF6-9B4C-4BFC-BC3A-EA6C58E42FA7}" destId="{4CF75D3B-02D9-4612-A285-7A229A4F9E9C}" srcOrd="9" destOrd="0" presId="urn:microsoft.com/office/officeart/2005/8/layout/chevron1"/>
    <dgm:cxn modelId="{19993478-3D9D-4CE4-90C2-D7B641012B68}" type="presParOf" srcId="{5197DDF6-9B4C-4BFC-BC3A-EA6C58E42FA7}" destId="{C8A8E80E-31BB-450D-9AE1-83090EF4584E}" srcOrd="10" destOrd="0" presId="urn:microsoft.com/office/officeart/2005/8/layout/chevron1"/>
    <dgm:cxn modelId="{FCC2F9CE-55D8-4BCD-82C9-4597ABABD878}" type="presParOf" srcId="{5197DDF6-9B4C-4BFC-BC3A-EA6C58E42FA7}" destId="{800C2201-2967-4F52-B591-9E45EE71449F}" srcOrd="11" destOrd="0" presId="urn:microsoft.com/office/officeart/2005/8/layout/chevron1"/>
    <dgm:cxn modelId="{ABCAB51A-4360-4C13-91A9-C474DFA006D6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87533E-F7C0-4B5B-B2A4-B1781234E4CC}" type="presOf" srcId="{768F6B5E-18D8-4B50-A55B-58B64A695B56}" destId="{6E1AC135-A264-43D8-951A-4B328C9344B9}" srcOrd="0" destOrd="0" presId="urn:microsoft.com/office/officeart/2005/8/layout/chevron1"/>
    <dgm:cxn modelId="{B958F21A-85CE-44B3-AE55-26930D503DF0}" type="presOf" srcId="{A87E6D18-95B4-40A0-A616-F1AC1B16E569}" destId="{5197DDF6-9B4C-4BFC-BC3A-EA6C58E42FA7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D696980A-D36F-44A8-B468-85A2C2DFD38A}" type="presOf" srcId="{31BA2BD5-BBF5-4225-8D04-BC2564B01642}" destId="{C8A8E80E-31BB-450D-9AE1-83090EF4584E}" srcOrd="0" destOrd="0" presId="urn:microsoft.com/office/officeart/2005/8/layout/chevron1"/>
    <dgm:cxn modelId="{B6A91BCB-E3AC-4535-8244-6AB7097F1E4D}" type="presOf" srcId="{173F2F99-0C3A-4F4E-AF5F-949920B9454C}" destId="{6C3C9525-E078-47FA-B730-44C892C0E616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74C5F90E-2A0C-4B55-858F-99C3D9FCA22C}" type="presOf" srcId="{33518A2C-9F14-4486-8758-BD50B2142EF1}" destId="{04F70D9C-938C-4F4F-91EC-D4D528E4A5A5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F4D2A971-771C-46BA-ACCE-8D2B0AD38BD9}" type="presOf" srcId="{04259665-CD0B-4D8B-B4A6-4AA1C95B4DF6}" destId="{3182EEB7-EED7-4787-B65E-513516C3A23B}" srcOrd="0" destOrd="0" presId="urn:microsoft.com/office/officeart/2005/8/layout/chevron1"/>
    <dgm:cxn modelId="{5FC2166E-760C-4AF9-8D1B-4D4BBDED4756}" type="presOf" srcId="{94756241-BAB5-45B4-91F5-719576B63D90}" destId="{37000E98-81DC-4356-95BB-7BC9E7ACF530}" srcOrd="0" destOrd="0" presId="urn:microsoft.com/office/officeart/2005/8/layout/chevron1"/>
    <dgm:cxn modelId="{2E5051F9-FB39-4084-922D-39D5EC348FEF}" type="presOf" srcId="{8A9782C3-DF52-41BF-BB5A-AD73F3640FCD}" destId="{903ED198-CD86-4423-8EE5-5F1199C63C2F}" srcOrd="0" destOrd="0" presId="urn:microsoft.com/office/officeart/2005/8/layout/chevron1"/>
    <dgm:cxn modelId="{71FA9FB0-BC9B-47E6-A7E8-DCF1FA24558C}" type="presParOf" srcId="{5197DDF6-9B4C-4BFC-BC3A-EA6C58E42FA7}" destId="{3182EEB7-EED7-4787-B65E-513516C3A23B}" srcOrd="0" destOrd="0" presId="urn:microsoft.com/office/officeart/2005/8/layout/chevron1"/>
    <dgm:cxn modelId="{FEBD4041-ECA7-4A8A-A7A3-E6054A1581E1}" type="presParOf" srcId="{5197DDF6-9B4C-4BFC-BC3A-EA6C58E42FA7}" destId="{52879E85-1358-4F47-85CD-2233BCD2A99F}" srcOrd="1" destOrd="0" presId="urn:microsoft.com/office/officeart/2005/8/layout/chevron1"/>
    <dgm:cxn modelId="{5B316D47-A0FA-4DB6-8CE2-B57FCBAEEE44}" type="presParOf" srcId="{5197DDF6-9B4C-4BFC-BC3A-EA6C58E42FA7}" destId="{04F70D9C-938C-4F4F-91EC-D4D528E4A5A5}" srcOrd="2" destOrd="0" presId="urn:microsoft.com/office/officeart/2005/8/layout/chevron1"/>
    <dgm:cxn modelId="{C76A1C18-5090-4738-83E6-A9ABC685B23E}" type="presParOf" srcId="{5197DDF6-9B4C-4BFC-BC3A-EA6C58E42FA7}" destId="{03DF3B91-CF5E-4DB1-A9D6-A5360125BE36}" srcOrd="3" destOrd="0" presId="urn:microsoft.com/office/officeart/2005/8/layout/chevron1"/>
    <dgm:cxn modelId="{D38AC10C-5DD9-40D6-B5EB-7197A7D58D96}" type="presParOf" srcId="{5197DDF6-9B4C-4BFC-BC3A-EA6C58E42FA7}" destId="{37000E98-81DC-4356-95BB-7BC9E7ACF530}" srcOrd="4" destOrd="0" presId="urn:microsoft.com/office/officeart/2005/8/layout/chevron1"/>
    <dgm:cxn modelId="{8324A898-797A-4F41-BFE0-32DBE66DABCA}" type="presParOf" srcId="{5197DDF6-9B4C-4BFC-BC3A-EA6C58E42FA7}" destId="{7BD15A73-5429-472D-92DA-F447988F5575}" srcOrd="5" destOrd="0" presId="urn:microsoft.com/office/officeart/2005/8/layout/chevron1"/>
    <dgm:cxn modelId="{A9DDAEA6-F780-4479-9738-5AD6C33E3592}" type="presParOf" srcId="{5197DDF6-9B4C-4BFC-BC3A-EA6C58E42FA7}" destId="{903ED198-CD86-4423-8EE5-5F1199C63C2F}" srcOrd="6" destOrd="0" presId="urn:microsoft.com/office/officeart/2005/8/layout/chevron1"/>
    <dgm:cxn modelId="{3B90B36A-71AF-466C-8BE6-6C48DE3DE467}" type="presParOf" srcId="{5197DDF6-9B4C-4BFC-BC3A-EA6C58E42FA7}" destId="{B44D9E86-97E7-4906-834A-B79963150A17}" srcOrd="7" destOrd="0" presId="urn:microsoft.com/office/officeart/2005/8/layout/chevron1"/>
    <dgm:cxn modelId="{BCCC441A-83BC-41A8-8889-9C489B1BD903}" type="presParOf" srcId="{5197DDF6-9B4C-4BFC-BC3A-EA6C58E42FA7}" destId="{6C3C9525-E078-47FA-B730-44C892C0E616}" srcOrd="8" destOrd="0" presId="urn:microsoft.com/office/officeart/2005/8/layout/chevron1"/>
    <dgm:cxn modelId="{4B3BBBA2-F833-4CE6-BDC6-AFEC39814670}" type="presParOf" srcId="{5197DDF6-9B4C-4BFC-BC3A-EA6C58E42FA7}" destId="{4CF75D3B-02D9-4612-A285-7A229A4F9E9C}" srcOrd="9" destOrd="0" presId="urn:microsoft.com/office/officeart/2005/8/layout/chevron1"/>
    <dgm:cxn modelId="{1B607512-DD50-4C88-9AB6-E8B4BAB86B5A}" type="presParOf" srcId="{5197DDF6-9B4C-4BFC-BC3A-EA6C58E42FA7}" destId="{C8A8E80E-31BB-450D-9AE1-83090EF4584E}" srcOrd="10" destOrd="0" presId="urn:microsoft.com/office/officeart/2005/8/layout/chevron1"/>
    <dgm:cxn modelId="{AADB0F8A-E5CC-49BF-B06D-AF2FAFA7FBE2}" type="presParOf" srcId="{5197DDF6-9B4C-4BFC-BC3A-EA6C58E42FA7}" destId="{800C2201-2967-4F52-B591-9E45EE71449F}" srcOrd="11" destOrd="0" presId="urn:microsoft.com/office/officeart/2005/8/layout/chevron1"/>
    <dgm:cxn modelId="{701B066F-8CE8-4172-A537-C19546B2E9AB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C218F2-1712-4934-B234-DF40C099D03C}" type="presOf" srcId="{768F6B5E-18D8-4B50-A55B-58B64A695B56}" destId="{6E1AC135-A264-43D8-951A-4B328C9344B9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9D815D74-209B-43B0-9CF1-FC86F0CA9BBB}" type="presOf" srcId="{31BA2BD5-BBF5-4225-8D04-BC2564B01642}" destId="{C8A8E80E-31BB-450D-9AE1-83090EF4584E}" srcOrd="0" destOrd="0" presId="urn:microsoft.com/office/officeart/2005/8/layout/chevron1"/>
    <dgm:cxn modelId="{45AA6324-0798-4DBC-8663-6D768793ABCF}" type="presOf" srcId="{04259665-CD0B-4D8B-B4A6-4AA1C95B4DF6}" destId="{3182EEB7-EED7-4787-B65E-513516C3A23B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68AED7EF-F5C6-4A48-B305-8F171DB0621D}" type="presOf" srcId="{173F2F99-0C3A-4F4E-AF5F-949920B9454C}" destId="{6C3C9525-E078-47FA-B730-44C892C0E616}" srcOrd="0" destOrd="0" presId="urn:microsoft.com/office/officeart/2005/8/layout/chevron1"/>
    <dgm:cxn modelId="{645CA7E2-FD17-4CF2-B449-41BD75D96D24}" type="presOf" srcId="{33518A2C-9F14-4486-8758-BD50B2142EF1}" destId="{04F70D9C-938C-4F4F-91EC-D4D528E4A5A5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BB8F4486-9235-4D49-9170-8755988C3BCE}" type="presOf" srcId="{94756241-BAB5-45B4-91F5-719576B63D90}" destId="{37000E98-81DC-4356-95BB-7BC9E7ACF530}" srcOrd="0" destOrd="0" presId="urn:microsoft.com/office/officeart/2005/8/layout/chevron1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2DF898E4-4732-46B0-A990-25BEF780CDF3}" type="presOf" srcId="{A87E6D18-95B4-40A0-A616-F1AC1B16E569}" destId="{5197DDF6-9B4C-4BFC-BC3A-EA6C58E42FA7}" srcOrd="0" destOrd="0" presId="urn:microsoft.com/office/officeart/2005/8/layout/chevron1"/>
    <dgm:cxn modelId="{E8249096-3FF2-42BB-8A27-09A685A4DA2B}" type="presOf" srcId="{8A9782C3-DF52-41BF-BB5A-AD73F3640FCD}" destId="{903ED198-CD86-4423-8EE5-5F1199C63C2F}" srcOrd="0" destOrd="0" presId="urn:microsoft.com/office/officeart/2005/8/layout/chevron1"/>
    <dgm:cxn modelId="{D876F9B6-BBCA-4767-9DCF-6E93066EEB90}" type="presParOf" srcId="{5197DDF6-9B4C-4BFC-BC3A-EA6C58E42FA7}" destId="{3182EEB7-EED7-4787-B65E-513516C3A23B}" srcOrd="0" destOrd="0" presId="urn:microsoft.com/office/officeart/2005/8/layout/chevron1"/>
    <dgm:cxn modelId="{718378CB-7CC1-403C-A37F-50FEFB4F6FB8}" type="presParOf" srcId="{5197DDF6-9B4C-4BFC-BC3A-EA6C58E42FA7}" destId="{52879E85-1358-4F47-85CD-2233BCD2A99F}" srcOrd="1" destOrd="0" presId="urn:microsoft.com/office/officeart/2005/8/layout/chevron1"/>
    <dgm:cxn modelId="{03F1683A-FA41-48AD-BC82-E96AC185F9D6}" type="presParOf" srcId="{5197DDF6-9B4C-4BFC-BC3A-EA6C58E42FA7}" destId="{04F70D9C-938C-4F4F-91EC-D4D528E4A5A5}" srcOrd="2" destOrd="0" presId="urn:microsoft.com/office/officeart/2005/8/layout/chevron1"/>
    <dgm:cxn modelId="{365A8C37-9A7B-4A90-A2F7-FA75861958AA}" type="presParOf" srcId="{5197DDF6-9B4C-4BFC-BC3A-EA6C58E42FA7}" destId="{03DF3B91-CF5E-4DB1-A9D6-A5360125BE36}" srcOrd="3" destOrd="0" presId="urn:microsoft.com/office/officeart/2005/8/layout/chevron1"/>
    <dgm:cxn modelId="{1347576A-DCDC-4BC4-97EA-174392E88CD7}" type="presParOf" srcId="{5197DDF6-9B4C-4BFC-BC3A-EA6C58E42FA7}" destId="{37000E98-81DC-4356-95BB-7BC9E7ACF530}" srcOrd="4" destOrd="0" presId="urn:microsoft.com/office/officeart/2005/8/layout/chevron1"/>
    <dgm:cxn modelId="{97283402-F031-409B-970F-2C1BC97E516E}" type="presParOf" srcId="{5197DDF6-9B4C-4BFC-BC3A-EA6C58E42FA7}" destId="{7BD15A73-5429-472D-92DA-F447988F5575}" srcOrd="5" destOrd="0" presId="urn:microsoft.com/office/officeart/2005/8/layout/chevron1"/>
    <dgm:cxn modelId="{06D2CF5D-B725-42E0-B3EA-C85C9CE06FA0}" type="presParOf" srcId="{5197DDF6-9B4C-4BFC-BC3A-EA6C58E42FA7}" destId="{903ED198-CD86-4423-8EE5-5F1199C63C2F}" srcOrd="6" destOrd="0" presId="urn:microsoft.com/office/officeart/2005/8/layout/chevron1"/>
    <dgm:cxn modelId="{C188C479-53D2-4F80-9FE0-83EEF2D70F56}" type="presParOf" srcId="{5197DDF6-9B4C-4BFC-BC3A-EA6C58E42FA7}" destId="{B44D9E86-97E7-4906-834A-B79963150A17}" srcOrd="7" destOrd="0" presId="urn:microsoft.com/office/officeart/2005/8/layout/chevron1"/>
    <dgm:cxn modelId="{CBEC8355-DC2F-441D-909A-D44024F683AC}" type="presParOf" srcId="{5197DDF6-9B4C-4BFC-BC3A-EA6C58E42FA7}" destId="{6C3C9525-E078-47FA-B730-44C892C0E616}" srcOrd="8" destOrd="0" presId="urn:microsoft.com/office/officeart/2005/8/layout/chevron1"/>
    <dgm:cxn modelId="{7E44763D-4DB6-4061-BE70-352301FD6B93}" type="presParOf" srcId="{5197DDF6-9B4C-4BFC-BC3A-EA6C58E42FA7}" destId="{4CF75D3B-02D9-4612-A285-7A229A4F9E9C}" srcOrd="9" destOrd="0" presId="urn:microsoft.com/office/officeart/2005/8/layout/chevron1"/>
    <dgm:cxn modelId="{EC81B290-F383-4DA2-A474-DEA10B4950D1}" type="presParOf" srcId="{5197DDF6-9B4C-4BFC-BC3A-EA6C58E42FA7}" destId="{C8A8E80E-31BB-450D-9AE1-83090EF4584E}" srcOrd="10" destOrd="0" presId="urn:microsoft.com/office/officeart/2005/8/layout/chevron1"/>
    <dgm:cxn modelId="{CE059BE6-4838-46FC-A451-4C53B60F1917}" type="presParOf" srcId="{5197DDF6-9B4C-4BFC-BC3A-EA6C58E42FA7}" destId="{800C2201-2967-4F52-B591-9E45EE71449F}" srcOrd="11" destOrd="0" presId="urn:microsoft.com/office/officeart/2005/8/layout/chevron1"/>
    <dgm:cxn modelId="{A2E352C8-D4A9-44CB-9797-47CD60C537F6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CBF0D9-5429-46D0-AB7E-0BF2E34AD003}" type="presOf" srcId="{173F2F99-0C3A-4F4E-AF5F-949920B9454C}" destId="{6C3C9525-E078-47FA-B730-44C892C0E616}" srcOrd="0" destOrd="0" presId="urn:microsoft.com/office/officeart/2005/8/layout/chevron1"/>
    <dgm:cxn modelId="{C75E3FE9-13CE-48EB-AFBB-480F22C51D16}" type="presOf" srcId="{33518A2C-9F14-4486-8758-BD50B2142EF1}" destId="{04F70D9C-938C-4F4F-91EC-D4D528E4A5A5}" srcOrd="0" destOrd="0" presId="urn:microsoft.com/office/officeart/2005/8/layout/chevron1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B27DA8D6-552B-46D3-A220-0299C72B8F51}" type="presOf" srcId="{31BA2BD5-BBF5-4225-8D04-BC2564B01642}" destId="{C8A8E80E-31BB-450D-9AE1-83090EF4584E}" srcOrd="0" destOrd="0" presId="urn:microsoft.com/office/officeart/2005/8/layout/chevron1"/>
    <dgm:cxn modelId="{93E1DAB8-5EE0-4FA9-B54C-2FB1122D7E23}" type="presOf" srcId="{94756241-BAB5-45B4-91F5-719576B63D90}" destId="{37000E98-81DC-4356-95BB-7BC9E7ACF530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1E038647-368D-44E4-8114-324C8C35645F}" type="presOf" srcId="{8A9782C3-DF52-41BF-BB5A-AD73F3640FCD}" destId="{903ED198-CD86-4423-8EE5-5F1199C63C2F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AA799CB6-035D-48E6-8FF0-9995D1F142AB}" type="presOf" srcId="{768F6B5E-18D8-4B50-A55B-58B64A695B56}" destId="{6E1AC135-A264-43D8-951A-4B328C9344B9}" srcOrd="0" destOrd="0" presId="urn:microsoft.com/office/officeart/2005/8/layout/chevron1"/>
    <dgm:cxn modelId="{63C93782-A1A3-45C6-8FD7-8FC840800A62}" type="presOf" srcId="{A87E6D18-95B4-40A0-A616-F1AC1B16E569}" destId="{5197DDF6-9B4C-4BFC-BC3A-EA6C58E42FA7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F4CE0006-9415-4BFE-8457-FFCEAE58AC5F}" type="presOf" srcId="{04259665-CD0B-4D8B-B4A6-4AA1C95B4DF6}" destId="{3182EEB7-EED7-4787-B65E-513516C3A23B}" srcOrd="0" destOrd="0" presId="urn:microsoft.com/office/officeart/2005/8/layout/chevron1"/>
    <dgm:cxn modelId="{31063561-1295-41FC-83BE-CD7D7409911E}" type="presParOf" srcId="{5197DDF6-9B4C-4BFC-BC3A-EA6C58E42FA7}" destId="{3182EEB7-EED7-4787-B65E-513516C3A23B}" srcOrd="0" destOrd="0" presId="urn:microsoft.com/office/officeart/2005/8/layout/chevron1"/>
    <dgm:cxn modelId="{797FBA7D-D863-4B4F-BB36-4C2DBF5F2971}" type="presParOf" srcId="{5197DDF6-9B4C-4BFC-BC3A-EA6C58E42FA7}" destId="{52879E85-1358-4F47-85CD-2233BCD2A99F}" srcOrd="1" destOrd="0" presId="urn:microsoft.com/office/officeart/2005/8/layout/chevron1"/>
    <dgm:cxn modelId="{3933693D-E84A-4CD2-8F8E-716E39F56CAE}" type="presParOf" srcId="{5197DDF6-9B4C-4BFC-BC3A-EA6C58E42FA7}" destId="{04F70D9C-938C-4F4F-91EC-D4D528E4A5A5}" srcOrd="2" destOrd="0" presId="urn:microsoft.com/office/officeart/2005/8/layout/chevron1"/>
    <dgm:cxn modelId="{3C373255-68F2-4C30-8FB7-1D2CFCDF0EFD}" type="presParOf" srcId="{5197DDF6-9B4C-4BFC-BC3A-EA6C58E42FA7}" destId="{03DF3B91-CF5E-4DB1-A9D6-A5360125BE36}" srcOrd="3" destOrd="0" presId="urn:microsoft.com/office/officeart/2005/8/layout/chevron1"/>
    <dgm:cxn modelId="{FCAD5EDA-5803-4C19-B4FB-A88C12B40391}" type="presParOf" srcId="{5197DDF6-9B4C-4BFC-BC3A-EA6C58E42FA7}" destId="{37000E98-81DC-4356-95BB-7BC9E7ACF530}" srcOrd="4" destOrd="0" presId="urn:microsoft.com/office/officeart/2005/8/layout/chevron1"/>
    <dgm:cxn modelId="{D727302C-A338-413F-AFF9-8BAC07AAA189}" type="presParOf" srcId="{5197DDF6-9B4C-4BFC-BC3A-EA6C58E42FA7}" destId="{7BD15A73-5429-472D-92DA-F447988F5575}" srcOrd="5" destOrd="0" presId="urn:microsoft.com/office/officeart/2005/8/layout/chevron1"/>
    <dgm:cxn modelId="{2F57A3AF-0AA1-4C37-A1A1-B93B519D7124}" type="presParOf" srcId="{5197DDF6-9B4C-4BFC-BC3A-EA6C58E42FA7}" destId="{903ED198-CD86-4423-8EE5-5F1199C63C2F}" srcOrd="6" destOrd="0" presId="urn:microsoft.com/office/officeart/2005/8/layout/chevron1"/>
    <dgm:cxn modelId="{DD9B108C-076C-49D1-B9E0-BF656BB1B035}" type="presParOf" srcId="{5197DDF6-9B4C-4BFC-BC3A-EA6C58E42FA7}" destId="{B44D9E86-97E7-4906-834A-B79963150A17}" srcOrd="7" destOrd="0" presId="urn:microsoft.com/office/officeart/2005/8/layout/chevron1"/>
    <dgm:cxn modelId="{0B2F9074-68AF-4B6C-BC77-8D4D242771D2}" type="presParOf" srcId="{5197DDF6-9B4C-4BFC-BC3A-EA6C58E42FA7}" destId="{6C3C9525-E078-47FA-B730-44C892C0E616}" srcOrd="8" destOrd="0" presId="urn:microsoft.com/office/officeart/2005/8/layout/chevron1"/>
    <dgm:cxn modelId="{450895B3-FC98-4DD3-8E24-3098DEFFA5CD}" type="presParOf" srcId="{5197DDF6-9B4C-4BFC-BC3A-EA6C58E42FA7}" destId="{4CF75D3B-02D9-4612-A285-7A229A4F9E9C}" srcOrd="9" destOrd="0" presId="urn:microsoft.com/office/officeart/2005/8/layout/chevron1"/>
    <dgm:cxn modelId="{72B7AC0E-9A2B-4BCE-9103-3AEEDC11200D}" type="presParOf" srcId="{5197DDF6-9B4C-4BFC-BC3A-EA6C58E42FA7}" destId="{C8A8E80E-31BB-450D-9AE1-83090EF4584E}" srcOrd="10" destOrd="0" presId="urn:microsoft.com/office/officeart/2005/8/layout/chevron1"/>
    <dgm:cxn modelId="{E43EE601-39B0-4F5F-AA75-DCA6C696EFD2}" type="presParOf" srcId="{5197DDF6-9B4C-4BFC-BC3A-EA6C58E42FA7}" destId="{800C2201-2967-4F52-B591-9E45EE71449F}" srcOrd="11" destOrd="0" presId="urn:microsoft.com/office/officeart/2005/8/layout/chevron1"/>
    <dgm:cxn modelId="{F872ADF7-2E91-43A6-B52A-7C3855F69BDF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Testing &amp; Integration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BB3202-7D7E-411A-BF03-DB67FCB8804F}" type="presOf" srcId="{33518A2C-9F14-4486-8758-BD50B2142EF1}" destId="{04F70D9C-938C-4F4F-91EC-D4D528E4A5A5}" srcOrd="0" destOrd="0" presId="urn:microsoft.com/office/officeart/2005/8/layout/chevron1"/>
    <dgm:cxn modelId="{C217631C-6B86-455E-818D-45A95AAF79ED}" type="presOf" srcId="{04259665-CD0B-4D8B-B4A6-4AA1C95B4DF6}" destId="{3182EEB7-EED7-4787-B65E-513516C3A23B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25C24EC7-E826-4D48-A565-5C7DA52CAD3C}" type="presOf" srcId="{31BA2BD5-BBF5-4225-8D04-BC2564B01642}" destId="{C8A8E80E-31BB-450D-9AE1-83090EF4584E}" srcOrd="0" destOrd="0" presId="urn:microsoft.com/office/officeart/2005/8/layout/chevron1"/>
    <dgm:cxn modelId="{F319C96C-7580-44B2-B369-0827FDBF3838}" type="presOf" srcId="{94756241-BAB5-45B4-91F5-719576B63D90}" destId="{37000E98-81DC-4356-95BB-7BC9E7ACF530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ECBE2E79-421D-4473-8029-CD216BBD1DFC}" type="presOf" srcId="{173F2F99-0C3A-4F4E-AF5F-949920B9454C}" destId="{6C3C9525-E078-47FA-B730-44C892C0E616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D82FC718-6EC0-40F4-BB94-30E1FF3360B3}" type="presOf" srcId="{8A9782C3-DF52-41BF-BB5A-AD73F3640FCD}" destId="{903ED198-CD86-4423-8EE5-5F1199C63C2F}" srcOrd="0" destOrd="0" presId="urn:microsoft.com/office/officeart/2005/8/layout/chevron1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752BCD7A-2C0D-4AAE-9BE5-0E746ADED886}" type="presOf" srcId="{A87E6D18-95B4-40A0-A616-F1AC1B16E569}" destId="{5197DDF6-9B4C-4BFC-BC3A-EA6C58E42FA7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92680567-A3F3-4658-BEB1-065342678096}" type="presOf" srcId="{768F6B5E-18D8-4B50-A55B-58B64A695B56}" destId="{6E1AC135-A264-43D8-951A-4B328C9344B9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6AC68546-8F23-4101-9258-80996D25EA7D}" type="presParOf" srcId="{5197DDF6-9B4C-4BFC-BC3A-EA6C58E42FA7}" destId="{3182EEB7-EED7-4787-B65E-513516C3A23B}" srcOrd="0" destOrd="0" presId="urn:microsoft.com/office/officeart/2005/8/layout/chevron1"/>
    <dgm:cxn modelId="{3DAF5803-B8B2-4CC0-93BF-D9402FFA1656}" type="presParOf" srcId="{5197DDF6-9B4C-4BFC-BC3A-EA6C58E42FA7}" destId="{52879E85-1358-4F47-85CD-2233BCD2A99F}" srcOrd="1" destOrd="0" presId="urn:microsoft.com/office/officeart/2005/8/layout/chevron1"/>
    <dgm:cxn modelId="{47BFCD2E-8D5F-4A8E-B373-71427AB9F3F9}" type="presParOf" srcId="{5197DDF6-9B4C-4BFC-BC3A-EA6C58E42FA7}" destId="{04F70D9C-938C-4F4F-91EC-D4D528E4A5A5}" srcOrd="2" destOrd="0" presId="urn:microsoft.com/office/officeart/2005/8/layout/chevron1"/>
    <dgm:cxn modelId="{8848C01C-557A-4112-B250-FC3FFF6F1442}" type="presParOf" srcId="{5197DDF6-9B4C-4BFC-BC3A-EA6C58E42FA7}" destId="{03DF3B91-CF5E-4DB1-A9D6-A5360125BE36}" srcOrd="3" destOrd="0" presId="urn:microsoft.com/office/officeart/2005/8/layout/chevron1"/>
    <dgm:cxn modelId="{ED9A1B18-195D-4D87-A56A-621AF9F75AAB}" type="presParOf" srcId="{5197DDF6-9B4C-4BFC-BC3A-EA6C58E42FA7}" destId="{37000E98-81DC-4356-95BB-7BC9E7ACF530}" srcOrd="4" destOrd="0" presId="urn:microsoft.com/office/officeart/2005/8/layout/chevron1"/>
    <dgm:cxn modelId="{4DC0CD44-0A55-4B6F-8E1F-631710BE4CC5}" type="presParOf" srcId="{5197DDF6-9B4C-4BFC-BC3A-EA6C58E42FA7}" destId="{7BD15A73-5429-472D-92DA-F447988F5575}" srcOrd="5" destOrd="0" presId="urn:microsoft.com/office/officeart/2005/8/layout/chevron1"/>
    <dgm:cxn modelId="{034A9128-A814-4BE3-A0B9-F25EA539976D}" type="presParOf" srcId="{5197DDF6-9B4C-4BFC-BC3A-EA6C58E42FA7}" destId="{903ED198-CD86-4423-8EE5-5F1199C63C2F}" srcOrd="6" destOrd="0" presId="urn:microsoft.com/office/officeart/2005/8/layout/chevron1"/>
    <dgm:cxn modelId="{90AB1932-4318-4A6A-B128-78EBCB9F3A44}" type="presParOf" srcId="{5197DDF6-9B4C-4BFC-BC3A-EA6C58E42FA7}" destId="{B44D9E86-97E7-4906-834A-B79963150A17}" srcOrd="7" destOrd="0" presId="urn:microsoft.com/office/officeart/2005/8/layout/chevron1"/>
    <dgm:cxn modelId="{C8E24F58-26E6-430F-8EE0-F2D56DF36389}" type="presParOf" srcId="{5197DDF6-9B4C-4BFC-BC3A-EA6C58E42FA7}" destId="{6C3C9525-E078-47FA-B730-44C892C0E616}" srcOrd="8" destOrd="0" presId="urn:microsoft.com/office/officeart/2005/8/layout/chevron1"/>
    <dgm:cxn modelId="{02EB25FC-C794-4CCD-806C-FF86BF708609}" type="presParOf" srcId="{5197DDF6-9B4C-4BFC-BC3A-EA6C58E42FA7}" destId="{4CF75D3B-02D9-4612-A285-7A229A4F9E9C}" srcOrd="9" destOrd="0" presId="urn:microsoft.com/office/officeart/2005/8/layout/chevron1"/>
    <dgm:cxn modelId="{D3C5254D-65D8-439D-8B70-0898FBC69477}" type="presParOf" srcId="{5197DDF6-9B4C-4BFC-BC3A-EA6C58E42FA7}" destId="{C8A8E80E-31BB-450D-9AE1-83090EF4584E}" srcOrd="10" destOrd="0" presId="urn:microsoft.com/office/officeart/2005/8/layout/chevron1"/>
    <dgm:cxn modelId="{D00832AF-0AF0-47B8-8F3F-2041A1B6CD5F}" type="presParOf" srcId="{5197DDF6-9B4C-4BFC-BC3A-EA6C58E42FA7}" destId="{800C2201-2967-4F52-B591-9E45EE71449F}" srcOrd="11" destOrd="0" presId="urn:microsoft.com/office/officeart/2005/8/layout/chevron1"/>
    <dgm:cxn modelId="{6C007B3C-EF28-4253-9BCA-36C54D3542FB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79B745F-2A34-4EE1-8C6C-854203611E8D}" type="presOf" srcId="{94756241-BAB5-45B4-91F5-719576B63D90}" destId="{37000E98-81DC-4356-95BB-7BC9E7ACF530}" srcOrd="0" destOrd="0" presId="urn:microsoft.com/office/officeart/2005/8/layout/chevron1"/>
    <dgm:cxn modelId="{E454AA71-01B4-43CD-8243-C531C0EF7A7B}" type="presOf" srcId="{173F2F99-0C3A-4F4E-AF5F-949920B9454C}" destId="{6C3C9525-E078-47FA-B730-44C892C0E616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08137BF3-3C87-4E7A-BE47-2D4C79EE7F5D}" type="presOf" srcId="{A87E6D18-95B4-40A0-A616-F1AC1B16E569}" destId="{5197DDF6-9B4C-4BFC-BC3A-EA6C58E42FA7}" srcOrd="0" destOrd="0" presId="urn:microsoft.com/office/officeart/2005/8/layout/chevron1"/>
    <dgm:cxn modelId="{FF0A2D23-B94E-46DC-A215-F38CB3F2C803}" type="presOf" srcId="{8A9782C3-DF52-41BF-BB5A-AD73F3640FCD}" destId="{903ED198-CD86-4423-8EE5-5F1199C63C2F}" srcOrd="0" destOrd="0" presId="urn:microsoft.com/office/officeart/2005/8/layout/chevron1"/>
    <dgm:cxn modelId="{5493B9CF-B206-4E97-9C3C-72A0F6D2E894}" type="presOf" srcId="{768F6B5E-18D8-4B50-A55B-58B64A695B56}" destId="{6E1AC135-A264-43D8-951A-4B328C9344B9}" srcOrd="0" destOrd="0" presId="urn:microsoft.com/office/officeart/2005/8/layout/chevron1"/>
    <dgm:cxn modelId="{F8B20A0E-B94D-4B6F-9767-9667DC24BEE3}" type="presOf" srcId="{33518A2C-9F14-4486-8758-BD50B2142EF1}" destId="{04F70D9C-938C-4F4F-91EC-D4D528E4A5A5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5F6830C5-974C-465F-A38F-548429604599}" type="presOf" srcId="{04259665-CD0B-4D8B-B4A6-4AA1C95B4DF6}" destId="{3182EEB7-EED7-4787-B65E-513516C3A23B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DA1A8866-5F58-43F1-9922-D77FD82D9381}" type="presOf" srcId="{31BA2BD5-BBF5-4225-8D04-BC2564B01642}" destId="{C8A8E80E-31BB-450D-9AE1-83090EF4584E}" srcOrd="0" destOrd="0" presId="urn:microsoft.com/office/officeart/2005/8/layout/chevron1"/>
    <dgm:cxn modelId="{8489AA87-1D0A-40B6-B759-04D21509CF68}" type="presParOf" srcId="{5197DDF6-9B4C-4BFC-BC3A-EA6C58E42FA7}" destId="{3182EEB7-EED7-4787-B65E-513516C3A23B}" srcOrd="0" destOrd="0" presId="urn:microsoft.com/office/officeart/2005/8/layout/chevron1"/>
    <dgm:cxn modelId="{5970D629-9C4E-415A-B343-1D2D156C8A4A}" type="presParOf" srcId="{5197DDF6-9B4C-4BFC-BC3A-EA6C58E42FA7}" destId="{52879E85-1358-4F47-85CD-2233BCD2A99F}" srcOrd="1" destOrd="0" presId="urn:microsoft.com/office/officeart/2005/8/layout/chevron1"/>
    <dgm:cxn modelId="{7C9BC4F4-48C8-4670-8A68-6DC515AC11B9}" type="presParOf" srcId="{5197DDF6-9B4C-4BFC-BC3A-EA6C58E42FA7}" destId="{04F70D9C-938C-4F4F-91EC-D4D528E4A5A5}" srcOrd="2" destOrd="0" presId="urn:microsoft.com/office/officeart/2005/8/layout/chevron1"/>
    <dgm:cxn modelId="{ABF4E41E-E5AA-4371-AABB-BA2D8CCAD4B1}" type="presParOf" srcId="{5197DDF6-9B4C-4BFC-BC3A-EA6C58E42FA7}" destId="{03DF3B91-CF5E-4DB1-A9D6-A5360125BE36}" srcOrd="3" destOrd="0" presId="urn:microsoft.com/office/officeart/2005/8/layout/chevron1"/>
    <dgm:cxn modelId="{1BBF2A79-76F1-4166-A720-0265E450629C}" type="presParOf" srcId="{5197DDF6-9B4C-4BFC-BC3A-EA6C58E42FA7}" destId="{37000E98-81DC-4356-95BB-7BC9E7ACF530}" srcOrd="4" destOrd="0" presId="urn:microsoft.com/office/officeart/2005/8/layout/chevron1"/>
    <dgm:cxn modelId="{C84A3E7D-1AD0-466C-A185-3F3EE154DE13}" type="presParOf" srcId="{5197DDF6-9B4C-4BFC-BC3A-EA6C58E42FA7}" destId="{7BD15A73-5429-472D-92DA-F447988F5575}" srcOrd="5" destOrd="0" presId="urn:microsoft.com/office/officeart/2005/8/layout/chevron1"/>
    <dgm:cxn modelId="{FA96B1D2-2699-4D58-8E11-E1DADD60F83F}" type="presParOf" srcId="{5197DDF6-9B4C-4BFC-BC3A-EA6C58E42FA7}" destId="{903ED198-CD86-4423-8EE5-5F1199C63C2F}" srcOrd="6" destOrd="0" presId="urn:microsoft.com/office/officeart/2005/8/layout/chevron1"/>
    <dgm:cxn modelId="{27A11B03-A749-4D89-8500-64D67FBA3723}" type="presParOf" srcId="{5197DDF6-9B4C-4BFC-BC3A-EA6C58E42FA7}" destId="{B44D9E86-97E7-4906-834A-B79963150A17}" srcOrd="7" destOrd="0" presId="urn:microsoft.com/office/officeart/2005/8/layout/chevron1"/>
    <dgm:cxn modelId="{8ED8E112-898A-4765-B0A8-E406A1EE3069}" type="presParOf" srcId="{5197DDF6-9B4C-4BFC-BC3A-EA6C58E42FA7}" destId="{6C3C9525-E078-47FA-B730-44C892C0E616}" srcOrd="8" destOrd="0" presId="urn:microsoft.com/office/officeart/2005/8/layout/chevron1"/>
    <dgm:cxn modelId="{CABD7A9D-9208-409B-9045-7F1F5651152D}" type="presParOf" srcId="{5197DDF6-9B4C-4BFC-BC3A-EA6C58E42FA7}" destId="{4CF75D3B-02D9-4612-A285-7A229A4F9E9C}" srcOrd="9" destOrd="0" presId="urn:microsoft.com/office/officeart/2005/8/layout/chevron1"/>
    <dgm:cxn modelId="{FFA14247-1AA5-4723-AA74-C57E3A028436}" type="presParOf" srcId="{5197DDF6-9B4C-4BFC-BC3A-EA6C58E42FA7}" destId="{C8A8E80E-31BB-450D-9AE1-83090EF4584E}" srcOrd="10" destOrd="0" presId="urn:microsoft.com/office/officeart/2005/8/layout/chevron1"/>
    <dgm:cxn modelId="{288B6FFB-54B1-4F5E-9349-C3DFAFBE4083}" type="presParOf" srcId="{5197DDF6-9B4C-4BFC-BC3A-EA6C58E42FA7}" destId="{800C2201-2967-4F52-B591-9E45EE71449F}" srcOrd="11" destOrd="0" presId="urn:microsoft.com/office/officeart/2005/8/layout/chevron1"/>
    <dgm:cxn modelId="{51879872-B0F9-4F35-88DA-A88D25AD19C3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A528F3B-357F-4DC9-BBBE-F45FB7FB4C5C}" type="presOf" srcId="{173F2F99-0C3A-4F4E-AF5F-949920B9454C}" destId="{6C3C9525-E078-47FA-B730-44C892C0E616}" srcOrd="0" destOrd="0" presId="urn:microsoft.com/office/officeart/2005/8/layout/chevron1"/>
    <dgm:cxn modelId="{0CE15A54-41D8-4BFA-B530-08F73E50AD90}" type="presOf" srcId="{31BA2BD5-BBF5-4225-8D04-BC2564B01642}" destId="{C8A8E80E-31BB-450D-9AE1-83090EF4584E}" srcOrd="0" destOrd="0" presId="urn:microsoft.com/office/officeart/2005/8/layout/chevron1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D0ED4038-B2C8-4970-B367-566DA94A0BA6}" type="presOf" srcId="{04259665-CD0B-4D8B-B4A6-4AA1C95B4DF6}" destId="{3182EEB7-EED7-4787-B65E-513516C3A23B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DA75887A-C8C1-4349-877B-081904F41C63}" type="presOf" srcId="{94756241-BAB5-45B4-91F5-719576B63D90}" destId="{37000E98-81DC-4356-95BB-7BC9E7ACF530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FD0F2EF4-1071-4D8C-ABBC-54E573EA266D}" type="presOf" srcId="{A87E6D18-95B4-40A0-A616-F1AC1B16E569}" destId="{5197DDF6-9B4C-4BFC-BC3A-EA6C58E42FA7}" srcOrd="0" destOrd="0" presId="urn:microsoft.com/office/officeart/2005/8/layout/chevron1"/>
    <dgm:cxn modelId="{D9A058D6-45B6-41ED-BF26-A8B9E1BF410A}" type="presOf" srcId="{33518A2C-9F14-4486-8758-BD50B2142EF1}" destId="{04F70D9C-938C-4F4F-91EC-D4D528E4A5A5}" srcOrd="0" destOrd="0" presId="urn:microsoft.com/office/officeart/2005/8/layout/chevron1"/>
    <dgm:cxn modelId="{4BD2386C-4DD9-4739-9002-E22CA4DD7844}" type="presOf" srcId="{768F6B5E-18D8-4B50-A55B-58B64A695B56}" destId="{6E1AC135-A264-43D8-951A-4B328C9344B9}" srcOrd="0" destOrd="0" presId="urn:microsoft.com/office/officeart/2005/8/layout/chevron1"/>
    <dgm:cxn modelId="{B9AF0711-C32E-4561-99C5-D9CFE029AF96}" type="presOf" srcId="{8A9782C3-DF52-41BF-BB5A-AD73F3640FCD}" destId="{903ED198-CD86-4423-8EE5-5F1199C63C2F}" srcOrd="0" destOrd="0" presId="urn:microsoft.com/office/officeart/2005/8/layout/chevron1"/>
    <dgm:cxn modelId="{B3A6C309-4A44-464F-B448-A76AE0867603}" type="presParOf" srcId="{5197DDF6-9B4C-4BFC-BC3A-EA6C58E42FA7}" destId="{3182EEB7-EED7-4787-B65E-513516C3A23B}" srcOrd="0" destOrd="0" presId="urn:microsoft.com/office/officeart/2005/8/layout/chevron1"/>
    <dgm:cxn modelId="{6AB65227-62F5-46F2-941A-5ADE45F368CC}" type="presParOf" srcId="{5197DDF6-9B4C-4BFC-BC3A-EA6C58E42FA7}" destId="{52879E85-1358-4F47-85CD-2233BCD2A99F}" srcOrd="1" destOrd="0" presId="urn:microsoft.com/office/officeart/2005/8/layout/chevron1"/>
    <dgm:cxn modelId="{4F8AEE06-9BB9-4D46-825A-C713BF851978}" type="presParOf" srcId="{5197DDF6-9B4C-4BFC-BC3A-EA6C58E42FA7}" destId="{04F70D9C-938C-4F4F-91EC-D4D528E4A5A5}" srcOrd="2" destOrd="0" presId="urn:microsoft.com/office/officeart/2005/8/layout/chevron1"/>
    <dgm:cxn modelId="{358FE213-0BE0-4992-AA61-C02CD2FB18C9}" type="presParOf" srcId="{5197DDF6-9B4C-4BFC-BC3A-EA6C58E42FA7}" destId="{03DF3B91-CF5E-4DB1-A9D6-A5360125BE36}" srcOrd="3" destOrd="0" presId="urn:microsoft.com/office/officeart/2005/8/layout/chevron1"/>
    <dgm:cxn modelId="{9A3DAC01-D877-4A7E-9018-91B8192DD307}" type="presParOf" srcId="{5197DDF6-9B4C-4BFC-BC3A-EA6C58E42FA7}" destId="{37000E98-81DC-4356-95BB-7BC9E7ACF530}" srcOrd="4" destOrd="0" presId="urn:microsoft.com/office/officeart/2005/8/layout/chevron1"/>
    <dgm:cxn modelId="{303CBFBE-5378-4FEB-937F-6FDCE4366587}" type="presParOf" srcId="{5197DDF6-9B4C-4BFC-BC3A-EA6C58E42FA7}" destId="{7BD15A73-5429-472D-92DA-F447988F5575}" srcOrd="5" destOrd="0" presId="urn:microsoft.com/office/officeart/2005/8/layout/chevron1"/>
    <dgm:cxn modelId="{C54F0FCF-5652-41AE-9039-B7B06C77756A}" type="presParOf" srcId="{5197DDF6-9B4C-4BFC-BC3A-EA6C58E42FA7}" destId="{903ED198-CD86-4423-8EE5-5F1199C63C2F}" srcOrd="6" destOrd="0" presId="urn:microsoft.com/office/officeart/2005/8/layout/chevron1"/>
    <dgm:cxn modelId="{9C7B17C3-83B0-49D7-A765-570104DA409B}" type="presParOf" srcId="{5197DDF6-9B4C-4BFC-BC3A-EA6C58E42FA7}" destId="{B44D9E86-97E7-4906-834A-B79963150A17}" srcOrd="7" destOrd="0" presId="urn:microsoft.com/office/officeart/2005/8/layout/chevron1"/>
    <dgm:cxn modelId="{071FA11B-09AD-4E82-8720-1C2A2EF6DDB8}" type="presParOf" srcId="{5197DDF6-9B4C-4BFC-BC3A-EA6C58E42FA7}" destId="{6C3C9525-E078-47FA-B730-44C892C0E616}" srcOrd="8" destOrd="0" presId="urn:microsoft.com/office/officeart/2005/8/layout/chevron1"/>
    <dgm:cxn modelId="{A627F86A-A503-4088-A86A-E360CE78D88C}" type="presParOf" srcId="{5197DDF6-9B4C-4BFC-BC3A-EA6C58E42FA7}" destId="{4CF75D3B-02D9-4612-A285-7A229A4F9E9C}" srcOrd="9" destOrd="0" presId="urn:microsoft.com/office/officeart/2005/8/layout/chevron1"/>
    <dgm:cxn modelId="{A77D3382-E8C8-481B-AB1D-E798C95DACB9}" type="presParOf" srcId="{5197DDF6-9B4C-4BFC-BC3A-EA6C58E42FA7}" destId="{C8A8E80E-31BB-450D-9AE1-83090EF4584E}" srcOrd="10" destOrd="0" presId="urn:microsoft.com/office/officeart/2005/8/layout/chevron1"/>
    <dgm:cxn modelId="{0943E984-3477-42FB-9ED2-4E3E0BF70CE8}" type="presParOf" srcId="{5197DDF6-9B4C-4BFC-BC3A-EA6C58E42FA7}" destId="{800C2201-2967-4F52-B591-9E45EE71449F}" srcOrd="11" destOrd="0" presId="urn:microsoft.com/office/officeart/2005/8/layout/chevron1"/>
    <dgm:cxn modelId="{3DB6F247-AD92-4376-BAEE-A26B8B265DA1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1754A2-2B64-499E-8153-AA94EC47D9A8}" type="presOf" srcId="{04259665-CD0B-4D8B-B4A6-4AA1C95B4DF6}" destId="{3182EEB7-EED7-4787-B65E-513516C3A23B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FCBA689E-4CC5-41B3-80DC-D383F5D296C1}" type="presOf" srcId="{94756241-BAB5-45B4-91F5-719576B63D90}" destId="{37000E98-81DC-4356-95BB-7BC9E7ACF530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AD7C435A-981F-4B47-B80F-FBC2314B677B}" type="presOf" srcId="{768F6B5E-18D8-4B50-A55B-58B64A695B56}" destId="{6E1AC135-A264-43D8-951A-4B328C9344B9}" srcOrd="0" destOrd="0" presId="urn:microsoft.com/office/officeart/2005/8/layout/chevron1"/>
    <dgm:cxn modelId="{9C9A1502-9003-4549-ABA2-A074E30CCF52}" type="presOf" srcId="{173F2F99-0C3A-4F4E-AF5F-949920B9454C}" destId="{6C3C9525-E078-47FA-B730-44C892C0E616}" srcOrd="0" destOrd="0" presId="urn:microsoft.com/office/officeart/2005/8/layout/chevron1"/>
    <dgm:cxn modelId="{D2155136-C9E1-4E4F-9E47-F989A651CC75}" type="presOf" srcId="{A87E6D18-95B4-40A0-A616-F1AC1B16E569}" destId="{5197DDF6-9B4C-4BFC-BC3A-EA6C58E42FA7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F536410B-A881-472C-AC09-CE68AFF7DD0C}" type="presOf" srcId="{33518A2C-9F14-4486-8758-BD50B2142EF1}" destId="{04F70D9C-938C-4F4F-91EC-D4D528E4A5A5}" srcOrd="0" destOrd="0" presId="urn:microsoft.com/office/officeart/2005/8/layout/chevron1"/>
    <dgm:cxn modelId="{858D7EB3-FAEA-4938-B21E-E3505A56305E}" type="presOf" srcId="{31BA2BD5-BBF5-4225-8D04-BC2564B01642}" destId="{C8A8E80E-31BB-450D-9AE1-83090EF4584E}" srcOrd="0" destOrd="0" presId="urn:microsoft.com/office/officeart/2005/8/layout/chevron1"/>
    <dgm:cxn modelId="{9FDE151B-ED08-41D1-8CE6-7AC789B00CD5}" type="presOf" srcId="{8A9782C3-DF52-41BF-BB5A-AD73F3640FCD}" destId="{903ED198-CD86-4423-8EE5-5F1199C63C2F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3E8174FE-A0AB-4C58-8DE0-AB6628313DB3}" type="presParOf" srcId="{5197DDF6-9B4C-4BFC-BC3A-EA6C58E42FA7}" destId="{3182EEB7-EED7-4787-B65E-513516C3A23B}" srcOrd="0" destOrd="0" presId="urn:microsoft.com/office/officeart/2005/8/layout/chevron1"/>
    <dgm:cxn modelId="{21AEBC4F-70C1-4F39-BC11-E1D6AEB460EB}" type="presParOf" srcId="{5197DDF6-9B4C-4BFC-BC3A-EA6C58E42FA7}" destId="{52879E85-1358-4F47-85CD-2233BCD2A99F}" srcOrd="1" destOrd="0" presId="urn:microsoft.com/office/officeart/2005/8/layout/chevron1"/>
    <dgm:cxn modelId="{8AD36475-9B1D-40E9-819F-851C99ABFBFC}" type="presParOf" srcId="{5197DDF6-9B4C-4BFC-BC3A-EA6C58E42FA7}" destId="{04F70D9C-938C-4F4F-91EC-D4D528E4A5A5}" srcOrd="2" destOrd="0" presId="urn:microsoft.com/office/officeart/2005/8/layout/chevron1"/>
    <dgm:cxn modelId="{3EB8808C-64CE-4083-BF27-89D4FB87BCD1}" type="presParOf" srcId="{5197DDF6-9B4C-4BFC-BC3A-EA6C58E42FA7}" destId="{03DF3B91-CF5E-4DB1-A9D6-A5360125BE36}" srcOrd="3" destOrd="0" presId="urn:microsoft.com/office/officeart/2005/8/layout/chevron1"/>
    <dgm:cxn modelId="{CC9C7F41-0A75-4DFB-A734-7B8D9FECE164}" type="presParOf" srcId="{5197DDF6-9B4C-4BFC-BC3A-EA6C58E42FA7}" destId="{37000E98-81DC-4356-95BB-7BC9E7ACF530}" srcOrd="4" destOrd="0" presId="urn:microsoft.com/office/officeart/2005/8/layout/chevron1"/>
    <dgm:cxn modelId="{71BA813C-FB9E-4E7A-834C-DD311FED40BD}" type="presParOf" srcId="{5197DDF6-9B4C-4BFC-BC3A-EA6C58E42FA7}" destId="{7BD15A73-5429-472D-92DA-F447988F5575}" srcOrd="5" destOrd="0" presId="urn:microsoft.com/office/officeart/2005/8/layout/chevron1"/>
    <dgm:cxn modelId="{2C3BE05C-820C-445F-961B-D0C77CA5A1EC}" type="presParOf" srcId="{5197DDF6-9B4C-4BFC-BC3A-EA6C58E42FA7}" destId="{903ED198-CD86-4423-8EE5-5F1199C63C2F}" srcOrd="6" destOrd="0" presId="urn:microsoft.com/office/officeart/2005/8/layout/chevron1"/>
    <dgm:cxn modelId="{94FAD035-7758-4A87-94A1-50942A1965DD}" type="presParOf" srcId="{5197DDF6-9B4C-4BFC-BC3A-EA6C58E42FA7}" destId="{B44D9E86-97E7-4906-834A-B79963150A17}" srcOrd="7" destOrd="0" presId="urn:microsoft.com/office/officeart/2005/8/layout/chevron1"/>
    <dgm:cxn modelId="{48A0FE1D-631C-4A6A-A0B0-BFA80E57FC79}" type="presParOf" srcId="{5197DDF6-9B4C-4BFC-BC3A-EA6C58E42FA7}" destId="{6C3C9525-E078-47FA-B730-44C892C0E616}" srcOrd="8" destOrd="0" presId="urn:microsoft.com/office/officeart/2005/8/layout/chevron1"/>
    <dgm:cxn modelId="{6AE54E67-3A7D-4AF2-8307-D7ED54F71B70}" type="presParOf" srcId="{5197DDF6-9B4C-4BFC-BC3A-EA6C58E42FA7}" destId="{4CF75D3B-02D9-4612-A285-7A229A4F9E9C}" srcOrd="9" destOrd="0" presId="urn:microsoft.com/office/officeart/2005/8/layout/chevron1"/>
    <dgm:cxn modelId="{97E942DC-A147-4138-9458-FC0FD4E835F2}" type="presParOf" srcId="{5197DDF6-9B4C-4BFC-BC3A-EA6C58E42FA7}" destId="{C8A8E80E-31BB-450D-9AE1-83090EF4584E}" srcOrd="10" destOrd="0" presId="urn:microsoft.com/office/officeart/2005/8/layout/chevron1"/>
    <dgm:cxn modelId="{A7299C80-3139-4B5D-BE11-184EFA6BC959}" type="presParOf" srcId="{5197DDF6-9B4C-4BFC-BC3A-EA6C58E42FA7}" destId="{800C2201-2967-4F52-B591-9E45EE71449F}" srcOrd="11" destOrd="0" presId="urn:microsoft.com/office/officeart/2005/8/layout/chevron1"/>
    <dgm:cxn modelId="{EA4C4D4F-0F92-4D6F-AF0E-84E67374CB2F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29CB435-7A2D-4C02-A744-B8748AF9ECE7}" type="presOf" srcId="{04259665-CD0B-4D8B-B4A6-4AA1C95B4DF6}" destId="{3182EEB7-EED7-4787-B65E-513516C3A23B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DFC5C921-9D35-4157-BE89-660188AAB579}" type="presOf" srcId="{94756241-BAB5-45B4-91F5-719576B63D90}" destId="{37000E98-81DC-4356-95BB-7BC9E7ACF530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90768F25-A318-403E-8890-0DC6FD52D370}" type="presOf" srcId="{33518A2C-9F14-4486-8758-BD50B2142EF1}" destId="{04F70D9C-938C-4F4F-91EC-D4D528E4A5A5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6B040D1D-EDD8-41E2-A2E9-27010C263FC9}" type="presOf" srcId="{173F2F99-0C3A-4F4E-AF5F-949920B9454C}" destId="{6C3C9525-E078-47FA-B730-44C892C0E616}" srcOrd="0" destOrd="0" presId="urn:microsoft.com/office/officeart/2005/8/layout/chevron1"/>
    <dgm:cxn modelId="{62F2F6CA-BC9A-4010-8E96-94B0D61D8440}" type="presOf" srcId="{768F6B5E-18D8-4B50-A55B-58B64A695B56}" destId="{6E1AC135-A264-43D8-951A-4B328C9344B9}" srcOrd="0" destOrd="0" presId="urn:microsoft.com/office/officeart/2005/8/layout/chevron1"/>
    <dgm:cxn modelId="{529E7A26-4F88-459D-827B-9495978F25E6}" type="presOf" srcId="{A87E6D18-95B4-40A0-A616-F1AC1B16E569}" destId="{5197DDF6-9B4C-4BFC-BC3A-EA6C58E42FA7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AA12409D-2838-4A29-A882-CC46A2041F2E}" type="presOf" srcId="{31BA2BD5-BBF5-4225-8D04-BC2564B01642}" destId="{C8A8E80E-31BB-450D-9AE1-83090EF4584E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B589C327-5983-474B-858A-BAFB12983B31}" type="presOf" srcId="{8A9782C3-DF52-41BF-BB5A-AD73F3640FCD}" destId="{903ED198-CD86-4423-8EE5-5F1199C63C2F}" srcOrd="0" destOrd="0" presId="urn:microsoft.com/office/officeart/2005/8/layout/chevron1"/>
    <dgm:cxn modelId="{865866FF-C988-4763-B88E-DFCDD0F2F0C1}" type="presParOf" srcId="{5197DDF6-9B4C-4BFC-BC3A-EA6C58E42FA7}" destId="{3182EEB7-EED7-4787-B65E-513516C3A23B}" srcOrd="0" destOrd="0" presId="urn:microsoft.com/office/officeart/2005/8/layout/chevron1"/>
    <dgm:cxn modelId="{F7647EBC-49DC-4316-B789-4A5DB3F166D0}" type="presParOf" srcId="{5197DDF6-9B4C-4BFC-BC3A-EA6C58E42FA7}" destId="{52879E85-1358-4F47-85CD-2233BCD2A99F}" srcOrd="1" destOrd="0" presId="urn:microsoft.com/office/officeart/2005/8/layout/chevron1"/>
    <dgm:cxn modelId="{A2250ABF-FD61-48F6-ADC1-0D4C390AEB5C}" type="presParOf" srcId="{5197DDF6-9B4C-4BFC-BC3A-EA6C58E42FA7}" destId="{04F70D9C-938C-4F4F-91EC-D4D528E4A5A5}" srcOrd="2" destOrd="0" presId="urn:microsoft.com/office/officeart/2005/8/layout/chevron1"/>
    <dgm:cxn modelId="{8F0931FD-511A-47CA-AD04-EF81716D8F1F}" type="presParOf" srcId="{5197DDF6-9B4C-4BFC-BC3A-EA6C58E42FA7}" destId="{03DF3B91-CF5E-4DB1-A9D6-A5360125BE36}" srcOrd="3" destOrd="0" presId="urn:microsoft.com/office/officeart/2005/8/layout/chevron1"/>
    <dgm:cxn modelId="{C418AF88-D088-43CB-AA73-FA62100BAA4D}" type="presParOf" srcId="{5197DDF6-9B4C-4BFC-BC3A-EA6C58E42FA7}" destId="{37000E98-81DC-4356-95BB-7BC9E7ACF530}" srcOrd="4" destOrd="0" presId="urn:microsoft.com/office/officeart/2005/8/layout/chevron1"/>
    <dgm:cxn modelId="{1C9F57B7-52C9-44F0-B180-613E5CCAFB49}" type="presParOf" srcId="{5197DDF6-9B4C-4BFC-BC3A-EA6C58E42FA7}" destId="{7BD15A73-5429-472D-92DA-F447988F5575}" srcOrd="5" destOrd="0" presId="urn:microsoft.com/office/officeart/2005/8/layout/chevron1"/>
    <dgm:cxn modelId="{DBA9F43B-7BBB-4D7E-A75E-84D76D03D6E0}" type="presParOf" srcId="{5197DDF6-9B4C-4BFC-BC3A-EA6C58E42FA7}" destId="{903ED198-CD86-4423-8EE5-5F1199C63C2F}" srcOrd="6" destOrd="0" presId="urn:microsoft.com/office/officeart/2005/8/layout/chevron1"/>
    <dgm:cxn modelId="{C2AA3BEB-5F62-4FB5-AFDB-FE62FFFF5B23}" type="presParOf" srcId="{5197DDF6-9B4C-4BFC-BC3A-EA6C58E42FA7}" destId="{B44D9E86-97E7-4906-834A-B79963150A17}" srcOrd="7" destOrd="0" presId="urn:microsoft.com/office/officeart/2005/8/layout/chevron1"/>
    <dgm:cxn modelId="{6BAB93BA-4824-47CA-9365-A3499FAE9B0E}" type="presParOf" srcId="{5197DDF6-9B4C-4BFC-BC3A-EA6C58E42FA7}" destId="{6C3C9525-E078-47FA-B730-44C892C0E616}" srcOrd="8" destOrd="0" presId="urn:microsoft.com/office/officeart/2005/8/layout/chevron1"/>
    <dgm:cxn modelId="{6C9DB27B-0846-455C-8D5D-2A03ADF7262D}" type="presParOf" srcId="{5197DDF6-9B4C-4BFC-BC3A-EA6C58E42FA7}" destId="{4CF75D3B-02D9-4612-A285-7A229A4F9E9C}" srcOrd="9" destOrd="0" presId="urn:microsoft.com/office/officeart/2005/8/layout/chevron1"/>
    <dgm:cxn modelId="{5D465C19-9E88-4411-A274-0FB4B45618CB}" type="presParOf" srcId="{5197DDF6-9B4C-4BFC-BC3A-EA6C58E42FA7}" destId="{C8A8E80E-31BB-450D-9AE1-83090EF4584E}" srcOrd="10" destOrd="0" presId="urn:microsoft.com/office/officeart/2005/8/layout/chevron1"/>
    <dgm:cxn modelId="{11E9DFCA-895F-43A7-B79A-0071E947C065}" type="presParOf" srcId="{5197DDF6-9B4C-4BFC-BC3A-EA6C58E42FA7}" destId="{800C2201-2967-4F52-B591-9E45EE71449F}" srcOrd="11" destOrd="0" presId="urn:microsoft.com/office/officeart/2005/8/layout/chevron1"/>
    <dgm:cxn modelId="{F9AD5FC8-D0B5-43AA-B36D-7C8140063D66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Summary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Requirements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B437A2-C59A-4E8E-B5F7-5DF72CE79F7F}" type="presOf" srcId="{A87E6D18-95B4-40A0-A616-F1AC1B16E569}" destId="{5197DDF6-9B4C-4BFC-BC3A-EA6C58E42FA7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A2B2C7AC-91C7-4447-96B3-DD5F564C3342}" type="presOf" srcId="{8A9782C3-DF52-41BF-BB5A-AD73F3640FCD}" destId="{903ED198-CD86-4423-8EE5-5F1199C63C2F}" srcOrd="0" destOrd="0" presId="urn:microsoft.com/office/officeart/2005/8/layout/chevron1"/>
    <dgm:cxn modelId="{B2DDDAFD-4985-41C1-8982-5FE8CE9E4F93}" type="presOf" srcId="{33518A2C-9F14-4486-8758-BD50B2142EF1}" destId="{04F70D9C-938C-4F4F-91EC-D4D528E4A5A5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863DD23D-EE4C-4954-8085-2CF2DF39E67B}" type="presOf" srcId="{94756241-BAB5-45B4-91F5-719576B63D90}" destId="{37000E98-81DC-4356-95BB-7BC9E7ACF530}" srcOrd="0" destOrd="0" presId="urn:microsoft.com/office/officeart/2005/8/layout/chevron1"/>
    <dgm:cxn modelId="{A04E6FDA-B2FA-41EF-A968-08D2B30365B4}" type="presOf" srcId="{04259665-CD0B-4D8B-B4A6-4AA1C95B4DF6}" destId="{3182EEB7-EED7-4787-B65E-513516C3A23B}" srcOrd="0" destOrd="0" presId="urn:microsoft.com/office/officeart/2005/8/layout/chevron1"/>
    <dgm:cxn modelId="{E773E6E8-819A-4986-A900-165149137E71}" type="presOf" srcId="{173F2F99-0C3A-4F4E-AF5F-949920B9454C}" destId="{6C3C9525-E078-47FA-B730-44C892C0E616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87C03AC4-58E5-4E3F-B418-642AA4BCF5AA}" type="presOf" srcId="{31BA2BD5-BBF5-4225-8D04-BC2564B01642}" destId="{C8A8E80E-31BB-450D-9AE1-83090EF4584E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FC9AF419-BA5F-41D9-BBB4-085CC7A5C43A}" type="presOf" srcId="{768F6B5E-18D8-4B50-A55B-58B64A695B56}" destId="{6E1AC135-A264-43D8-951A-4B328C9344B9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9B8D6D03-215D-4175-9E8E-BE1E40B84585}" type="presParOf" srcId="{5197DDF6-9B4C-4BFC-BC3A-EA6C58E42FA7}" destId="{3182EEB7-EED7-4787-B65E-513516C3A23B}" srcOrd="0" destOrd="0" presId="urn:microsoft.com/office/officeart/2005/8/layout/chevron1"/>
    <dgm:cxn modelId="{182ADBC7-4D0F-4826-A6D8-AF6A6F114B94}" type="presParOf" srcId="{5197DDF6-9B4C-4BFC-BC3A-EA6C58E42FA7}" destId="{52879E85-1358-4F47-85CD-2233BCD2A99F}" srcOrd="1" destOrd="0" presId="urn:microsoft.com/office/officeart/2005/8/layout/chevron1"/>
    <dgm:cxn modelId="{EC59F00B-414F-450F-8112-4173A7FE2A4F}" type="presParOf" srcId="{5197DDF6-9B4C-4BFC-BC3A-EA6C58E42FA7}" destId="{04F70D9C-938C-4F4F-91EC-D4D528E4A5A5}" srcOrd="2" destOrd="0" presId="urn:microsoft.com/office/officeart/2005/8/layout/chevron1"/>
    <dgm:cxn modelId="{B0EA25E9-77EC-4973-BDD8-D3B08D8B0796}" type="presParOf" srcId="{5197DDF6-9B4C-4BFC-BC3A-EA6C58E42FA7}" destId="{03DF3B91-CF5E-4DB1-A9D6-A5360125BE36}" srcOrd="3" destOrd="0" presId="urn:microsoft.com/office/officeart/2005/8/layout/chevron1"/>
    <dgm:cxn modelId="{9A12DA05-C0AE-4826-BD1C-F2B4801101FF}" type="presParOf" srcId="{5197DDF6-9B4C-4BFC-BC3A-EA6C58E42FA7}" destId="{37000E98-81DC-4356-95BB-7BC9E7ACF530}" srcOrd="4" destOrd="0" presId="urn:microsoft.com/office/officeart/2005/8/layout/chevron1"/>
    <dgm:cxn modelId="{9783061E-1526-48D8-8A14-6F994EB54E2B}" type="presParOf" srcId="{5197DDF6-9B4C-4BFC-BC3A-EA6C58E42FA7}" destId="{7BD15A73-5429-472D-92DA-F447988F5575}" srcOrd="5" destOrd="0" presId="urn:microsoft.com/office/officeart/2005/8/layout/chevron1"/>
    <dgm:cxn modelId="{5C135AAF-373B-4733-92C1-07A226F459CA}" type="presParOf" srcId="{5197DDF6-9B4C-4BFC-BC3A-EA6C58E42FA7}" destId="{903ED198-CD86-4423-8EE5-5F1199C63C2F}" srcOrd="6" destOrd="0" presId="urn:microsoft.com/office/officeart/2005/8/layout/chevron1"/>
    <dgm:cxn modelId="{77C083F6-5A70-4D7E-9AA9-0FB909CBEE60}" type="presParOf" srcId="{5197DDF6-9B4C-4BFC-BC3A-EA6C58E42FA7}" destId="{B44D9E86-97E7-4906-834A-B79963150A17}" srcOrd="7" destOrd="0" presId="urn:microsoft.com/office/officeart/2005/8/layout/chevron1"/>
    <dgm:cxn modelId="{E81C349F-1D18-4A67-B488-07BBD27A9D25}" type="presParOf" srcId="{5197DDF6-9B4C-4BFC-BC3A-EA6C58E42FA7}" destId="{6C3C9525-E078-47FA-B730-44C892C0E616}" srcOrd="8" destOrd="0" presId="urn:microsoft.com/office/officeart/2005/8/layout/chevron1"/>
    <dgm:cxn modelId="{658C196B-5136-4036-A5C9-12D8FB721CCC}" type="presParOf" srcId="{5197DDF6-9B4C-4BFC-BC3A-EA6C58E42FA7}" destId="{4CF75D3B-02D9-4612-A285-7A229A4F9E9C}" srcOrd="9" destOrd="0" presId="urn:microsoft.com/office/officeart/2005/8/layout/chevron1"/>
    <dgm:cxn modelId="{ABC6A22B-7F89-4448-8B72-9337CF2AD5E1}" type="presParOf" srcId="{5197DDF6-9B4C-4BFC-BC3A-EA6C58E42FA7}" destId="{C8A8E80E-31BB-450D-9AE1-83090EF4584E}" srcOrd="10" destOrd="0" presId="urn:microsoft.com/office/officeart/2005/8/layout/chevron1"/>
    <dgm:cxn modelId="{2144EF68-B427-4BC0-AAF7-FBC9C94E6F5F}" type="presParOf" srcId="{5197DDF6-9B4C-4BFC-BC3A-EA6C58E42FA7}" destId="{800C2201-2967-4F52-B591-9E45EE71449F}" srcOrd="11" destOrd="0" presId="urn:microsoft.com/office/officeart/2005/8/layout/chevron1"/>
    <dgm:cxn modelId="{6B9D4662-5DFC-414F-8C14-3459060FCE20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Summary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Requirements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AF755E-5A1F-48E3-B601-3EA8F9F1C49F}" type="presOf" srcId="{173F2F99-0C3A-4F4E-AF5F-949920B9454C}" destId="{6C3C9525-E078-47FA-B730-44C892C0E616}" srcOrd="0" destOrd="0" presId="urn:microsoft.com/office/officeart/2005/8/layout/chevron1"/>
    <dgm:cxn modelId="{6789FBB6-89A4-44ED-8172-5421B7550A16}" type="presOf" srcId="{8A9782C3-DF52-41BF-BB5A-AD73F3640FCD}" destId="{903ED198-CD86-4423-8EE5-5F1199C63C2F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AA9C253B-826E-421B-AEAE-911BEB582E6F}" type="presOf" srcId="{31BA2BD5-BBF5-4225-8D04-BC2564B01642}" destId="{C8A8E80E-31BB-450D-9AE1-83090EF4584E}" srcOrd="0" destOrd="0" presId="urn:microsoft.com/office/officeart/2005/8/layout/chevron1"/>
    <dgm:cxn modelId="{6B0A500B-0063-4416-99F5-90D35F118D02}" type="presOf" srcId="{768F6B5E-18D8-4B50-A55B-58B64A695B56}" destId="{6E1AC135-A264-43D8-951A-4B328C9344B9}" srcOrd="0" destOrd="0" presId="urn:microsoft.com/office/officeart/2005/8/layout/chevron1"/>
    <dgm:cxn modelId="{A4C49F63-DAFD-4727-81E6-1F22ACC75A7D}" type="presOf" srcId="{94756241-BAB5-45B4-91F5-719576B63D90}" destId="{37000E98-81DC-4356-95BB-7BC9E7ACF530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309A2DBD-1913-424E-9977-F5714E0C2CBE}" type="presOf" srcId="{04259665-CD0B-4D8B-B4A6-4AA1C95B4DF6}" destId="{3182EEB7-EED7-4787-B65E-513516C3A23B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FAC1A6B5-DB73-470E-AAA7-C76597BD233D}" type="presOf" srcId="{33518A2C-9F14-4486-8758-BD50B2142EF1}" destId="{04F70D9C-938C-4F4F-91EC-D4D528E4A5A5}" srcOrd="0" destOrd="0" presId="urn:microsoft.com/office/officeart/2005/8/layout/chevron1"/>
    <dgm:cxn modelId="{2F12F91A-E865-4895-85BE-C53579392FA9}" type="presOf" srcId="{A87E6D18-95B4-40A0-A616-F1AC1B16E569}" destId="{5197DDF6-9B4C-4BFC-BC3A-EA6C58E42FA7}" srcOrd="0" destOrd="0" presId="urn:microsoft.com/office/officeart/2005/8/layout/chevron1"/>
    <dgm:cxn modelId="{1B5E05ED-B562-4D70-9E13-D9CEEAB22EAD}" type="presParOf" srcId="{5197DDF6-9B4C-4BFC-BC3A-EA6C58E42FA7}" destId="{3182EEB7-EED7-4787-B65E-513516C3A23B}" srcOrd="0" destOrd="0" presId="urn:microsoft.com/office/officeart/2005/8/layout/chevron1"/>
    <dgm:cxn modelId="{25380AA2-27A3-419A-8985-B7565FFC847E}" type="presParOf" srcId="{5197DDF6-9B4C-4BFC-BC3A-EA6C58E42FA7}" destId="{52879E85-1358-4F47-85CD-2233BCD2A99F}" srcOrd="1" destOrd="0" presId="urn:microsoft.com/office/officeart/2005/8/layout/chevron1"/>
    <dgm:cxn modelId="{10E61A39-BE31-4152-9DD7-81517009CDDF}" type="presParOf" srcId="{5197DDF6-9B4C-4BFC-BC3A-EA6C58E42FA7}" destId="{04F70D9C-938C-4F4F-91EC-D4D528E4A5A5}" srcOrd="2" destOrd="0" presId="urn:microsoft.com/office/officeart/2005/8/layout/chevron1"/>
    <dgm:cxn modelId="{6A44E62D-E40E-4CE4-B342-1833930BEEA9}" type="presParOf" srcId="{5197DDF6-9B4C-4BFC-BC3A-EA6C58E42FA7}" destId="{03DF3B91-CF5E-4DB1-A9D6-A5360125BE36}" srcOrd="3" destOrd="0" presId="urn:microsoft.com/office/officeart/2005/8/layout/chevron1"/>
    <dgm:cxn modelId="{8529060E-4424-45CE-9822-87D73A18E06A}" type="presParOf" srcId="{5197DDF6-9B4C-4BFC-BC3A-EA6C58E42FA7}" destId="{37000E98-81DC-4356-95BB-7BC9E7ACF530}" srcOrd="4" destOrd="0" presId="urn:microsoft.com/office/officeart/2005/8/layout/chevron1"/>
    <dgm:cxn modelId="{64AF3354-E185-4596-B720-F7132E62FD3B}" type="presParOf" srcId="{5197DDF6-9B4C-4BFC-BC3A-EA6C58E42FA7}" destId="{7BD15A73-5429-472D-92DA-F447988F5575}" srcOrd="5" destOrd="0" presId="urn:microsoft.com/office/officeart/2005/8/layout/chevron1"/>
    <dgm:cxn modelId="{B5CA1DEA-DCB7-4D8E-97FC-CC96E1F15C22}" type="presParOf" srcId="{5197DDF6-9B4C-4BFC-BC3A-EA6C58E42FA7}" destId="{903ED198-CD86-4423-8EE5-5F1199C63C2F}" srcOrd="6" destOrd="0" presId="urn:microsoft.com/office/officeart/2005/8/layout/chevron1"/>
    <dgm:cxn modelId="{E7DCF35D-6B41-445C-8ADE-A4A8EACAD460}" type="presParOf" srcId="{5197DDF6-9B4C-4BFC-BC3A-EA6C58E42FA7}" destId="{B44D9E86-97E7-4906-834A-B79963150A17}" srcOrd="7" destOrd="0" presId="urn:microsoft.com/office/officeart/2005/8/layout/chevron1"/>
    <dgm:cxn modelId="{FD6F20DF-054A-4772-862F-B661E637A146}" type="presParOf" srcId="{5197DDF6-9B4C-4BFC-BC3A-EA6C58E42FA7}" destId="{6C3C9525-E078-47FA-B730-44C892C0E616}" srcOrd="8" destOrd="0" presId="urn:microsoft.com/office/officeart/2005/8/layout/chevron1"/>
    <dgm:cxn modelId="{B689993B-908B-4FE2-A603-2685A500C209}" type="presParOf" srcId="{5197DDF6-9B4C-4BFC-BC3A-EA6C58E42FA7}" destId="{4CF75D3B-02D9-4612-A285-7A229A4F9E9C}" srcOrd="9" destOrd="0" presId="urn:microsoft.com/office/officeart/2005/8/layout/chevron1"/>
    <dgm:cxn modelId="{DE652721-6C11-40BC-AB6B-F60B6D8C14B6}" type="presParOf" srcId="{5197DDF6-9B4C-4BFC-BC3A-EA6C58E42FA7}" destId="{C8A8E80E-31BB-450D-9AE1-83090EF4584E}" srcOrd="10" destOrd="0" presId="urn:microsoft.com/office/officeart/2005/8/layout/chevron1"/>
    <dgm:cxn modelId="{DA9EADD6-04BB-4FDD-A01E-C11FFED71510}" type="presParOf" srcId="{5197DDF6-9B4C-4BFC-BC3A-EA6C58E42FA7}" destId="{800C2201-2967-4F52-B591-9E45EE71449F}" srcOrd="11" destOrd="0" presId="urn:microsoft.com/office/officeart/2005/8/layout/chevron1"/>
    <dgm:cxn modelId="{09BAA214-0E91-44CF-87CF-7BDB1DBA9A96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Summary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Requirements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E93C43-66C0-41DD-955C-F563D7F54F44}" type="presOf" srcId="{33518A2C-9F14-4486-8758-BD50B2142EF1}" destId="{04F70D9C-938C-4F4F-91EC-D4D528E4A5A5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2F472FEC-0D2A-4E72-88D4-DE72EB7D62E0}" type="presOf" srcId="{8A9782C3-DF52-41BF-BB5A-AD73F3640FCD}" destId="{903ED198-CD86-4423-8EE5-5F1199C63C2F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831DE13F-3C36-4016-AAF1-73584D22F386}" type="presOf" srcId="{A87E6D18-95B4-40A0-A616-F1AC1B16E569}" destId="{5197DDF6-9B4C-4BFC-BC3A-EA6C58E42FA7}" srcOrd="0" destOrd="0" presId="urn:microsoft.com/office/officeart/2005/8/layout/chevron1"/>
    <dgm:cxn modelId="{DCD8B9D0-2271-4115-9A42-EBE036B6C5E3}" type="presOf" srcId="{173F2F99-0C3A-4F4E-AF5F-949920B9454C}" destId="{6C3C9525-E078-47FA-B730-44C892C0E616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F9E10740-771C-40C5-80E1-83DFD6271FCC}" type="presOf" srcId="{04259665-CD0B-4D8B-B4A6-4AA1C95B4DF6}" destId="{3182EEB7-EED7-4787-B65E-513516C3A23B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16882B62-E5AE-444E-98AA-77411CAA8D3D}" type="presOf" srcId="{94756241-BAB5-45B4-91F5-719576B63D90}" destId="{37000E98-81DC-4356-95BB-7BC9E7ACF530}" srcOrd="0" destOrd="0" presId="urn:microsoft.com/office/officeart/2005/8/layout/chevron1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089532A5-31AE-4667-95AC-FAE5B739F9F7}" type="presOf" srcId="{768F6B5E-18D8-4B50-A55B-58B64A695B56}" destId="{6E1AC135-A264-43D8-951A-4B328C9344B9}" srcOrd="0" destOrd="0" presId="urn:microsoft.com/office/officeart/2005/8/layout/chevron1"/>
    <dgm:cxn modelId="{17B7A3CC-148C-438D-8DA4-7325C6465A6F}" type="presOf" srcId="{31BA2BD5-BBF5-4225-8D04-BC2564B01642}" destId="{C8A8E80E-31BB-450D-9AE1-83090EF4584E}" srcOrd="0" destOrd="0" presId="urn:microsoft.com/office/officeart/2005/8/layout/chevron1"/>
    <dgm:cxn modelId="{ACA6BA59-B971-4D3F-8012-ACB712677EE8}" type="presParOf" srcId="{5197DDF6-9B4C-4BFC-BC3A-EA6C58E42FA7}" destId="{3182EEB7-EED7-4787-B65E-513516C3A23B}" srcOrd="0" destOrd="0" presId="urn:microsoft.com/office/officeart/2005/8/layout/chevron1"/>
    <dgm:cxn modelId="{BDAE9FAA-92EE-45BF-8B2E-2EF4901B9FB3}" type="presParOf" srcId="{5197DDF6-9B4C-4BFC-BC3A-EA6C58E42FA7}" destId="{52879E85-1358-4F47-85CD-2233BCD2A99F}" srcOrd="1" destOrd="0" presId="urn:microsoft.com/office/officeart/2005/8/layout/chevron1"/>
    <dgm:cxn modelId="{AA0509AB-C728-4EEA-B186-4690ADD97951}" type="presParOf" srcId="{5197DDF6-9B4C-4BFC-BC3A-EA6C58E42FA7}" destId="{04F70D9C-938C-4F4F-91EC-D4D528E4A5A5}" srcOrd="2" destOrd="0" presId="urn:microsoft.com/office/officeart/2005/8/layout/chevron1"/>
    <dgm:cxn modelId="{E2650A8F-DF5D-4EE0-9055-E6E008DE3697}" type="presParOf" srcId="{5197DDF6-9B4C-4BFC-BC3A-EA6C58E42FA7}" destId="{03DF3B91-CF5E-4DB1-A9D6-A5360125BE36}" srcOrd="3" destOrd="0" presId="urn:microsoft.com/office/officeart/2005/8/layout/chevron1"/>
    <dgm:cxn modelId="{E3F2E8A4-0913-4BCC-B09D-8FB16835B08C}" type="presParOf" srcId="{5197DDF6-9B4C-4BFC-BC3A-EA6C58E42FA7}" destId="{37000E98-81DC-4356-95BB-7BC9E7ACF530}" srcOrd="4" destOrd="0" presId="urn:microsoft.com/office/officeart/2005/8/layout/chevron1"/>
    <dgm:cxn modelId="{A8759E0E-95A3-44F3-A4BF-BC7516283A3F}" type="presParOf" srcId="{5197DDF6-9B4C-4BFC-BC3A-EA6C58E42FA7}" destId="{7BD15A73-5429-472D-92DA-F447988F5575}" srcOrd="5" destOrd="0" presId="urn:microsoft.com/office/officeart/2005/8/layout/chevron1"/>
    <dgm:cxn modelId="{801207EB-189F-48F6-85CA-E8352CC4072E}" type="presParOf" srcId="{5197DDF6-9B4C-4BFC-BC3A-EA6C58E42FA7}" destId="{903ED198-CD86-4423-8EE5-5F1199C63C2F}" srcOrd="6" destOrd="0" presId="urn:microsoft.com/office/officeart/2005/8/layout/chevron1"/>
    <dgm:cxn modelId="{C54B1FD2-8E26-407A-99E8-8F8455E3CE9C}" type="presParOf" srcId="{5197DDF6-9B4C-4BFC-BC3A-EA6C58E42FA7}" destId="{B44D9E86-97E7-4906-834A-B79963150A17}" srcOrd="7" destOrd="0" presId="urn:microsoft.com/office/officeart/2005/8/layout/chevron1"/>
    <dgm:cxn modelId="{E9AE2B95-016A-425C-AB21-AEF52769966F}" type="presParOf" srcId="{5197DDF6-9B4C-4BFC-BC3A-EA6C58E42FA7}" destId="{6C3C9525-E078-47FA-B730-44C892C0E616}" srcOrd="8" destOrd="0" presId="urn:microsoft.com/office/officeart/2005/8/layout/chevron1"/>
    <dgm:cxn modelId="{BC9E5E9A-DC71-4E76-A8F6-9133A65492BB}" type="presParOf" srcId="{5197DDF6-9B4C-4BFC-BC3A-EA6C58E42FA7}" destId="{4CF75D3B-02D9-4612-A285-7A229A4F9E9C}" srcOrd="9" destOrd="0" presId="urn:microsoft.com/office/officeart/2005/8/layout/chevron1"/>
    <dgm:cxn modelId="{2478CC56-5952-4D12-ADD2-E487C8FCE2D9}" type="presParOf" srcId="{5197DDF6-9B4C-4BFC-BC3A-EA6C58E42FA7}" destId="{C8A8E80E-31BB-450D-9AE1-83090EF4584E}" srcOrd="10" destOrd="0" presId="urn:microsoft.com/office/officeart/2005/8/layout/chevron1"/>
    <dgm:cxn modelId="{A1958E59-6F86-46F6-B83E-EAF0212B5F51}" type="presParOf" srcId="{5197DDF6-9B4C-4BFC-BC3A-EA6C58E42FA7}" destId="{800C2201-2967-4F52-B591-9E45EE71449F}" srcOrd="11" destOrd="0" presId="urn:microsoft.com/office/officeart/2005/8/layout/chevron1"/>
    <dgm:cxn modelId="{E1A07828-375A-415E-B257-1EC5671D1AC0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Summary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Requirements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5A0F7A-5D4A-41C8-8971-D42D78F292FF}" type="presOf" srcId="{173F2F99-0C3A-4F4E-AF5F-949920B9454C}" destId="{6C3C9525-E078-47FA-B730-44C892C0E616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56CC1489-5093-4C73-B189-CE3CEA8BE798}" type="presOf" srcId="{04259665-CD0B-4D8B-B4A6-4AA1C95B4DF6}" destId="{3182EEB7-EED7-4787-B65E-513516C3A23B}" srcOrd="0" destOrd="0" presId="urn:microsoft.com/office/officeart/2005/8/layout/chevron1"/>
    <dgm:cxn modelId="{21F08A14-C37A-433B-9EC1-0F018F387266}" type="presOf" srcId="{94756241-BAB5-45B4-91F5-719576B63D90}" destId="{37000E98-81DC-4356-95BB-7BC9E7ACF530}" srcOrd="0" destOrd="0" presId="urn:microsoft.com/office/officeart/2005/8/layout/chevron1"/>
    <dgm:cxn modelId="{CFD32D8C-EEF4-4AAD-BEB7-F84D54EDF95D}" type="presOf" srcId="{A87E6D18-95B4-40A0-A616-F1AC1B16E569}" destId="{5197DDF6-9B4C-4BFC-BC3A-EA6C58E42FA7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12D9268D-9562-43CA-B558-27C4AFEB20EA}" type="presOf" srcId="{768F6B5E-18D8-4B50-A55B-58B64A695B56}" destId="{6E1AC135-A264-43D8-951A-4B328C9344B9}" srcOrd="0" destOrd="0" presId="urn:microsoft.com/office/officeart/2005/8/layout/chevron1"/>
    <dgm:cxn modelId="{725D53F9-5D77-41BF-9063-33B9DA4CC115}" type="presOf" srcId="{31BA2BD5-BBF5-4225-8D04-BC2564B01642}" destId="{C8A8E80E-31BB-450D-9AE1-83090EF4584E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AA53846D-9DFD-40C9-BB00-04DBE56990EE}" type="presOf" srcId="{33518A2C-9F14-4486-8758-BD50B2142EF1}" destId="{04F70D9C-938C-4F4F-91EC-D4D528E4A5A5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FD6BDFB8-81DA-4BA5-B8C4-828B76CFBFAA}" type="presOf" srcId="{8A9782C3-DF52-41BF-BB5A-AD73F3640FCD}" destId="{903ED198-CD86-4423-8EE5-5F1199C63C2F}" srcOrd="0" destOrd="0" presId="urn:microsoft.com/office/officeart/2005/8/layout/chevron1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58D6623A-649D-4BF2-AE1F-3EB2F7D9F7B5}" type="presParOf" srcId="{5197DDF6-9B4C-4BFC-BC3A-EA6C58E42FA7}" destId="{3182EEB7-EED7-4787-B65E-513516C3A23B}" srcOrd="0" destOrd="0" presId="urn:microsoft.com/office/officeart/2005/8/layout/chevron1"/>
    <dgm:cxn modelId="{98666C46-9DB3-4351-87FC-5471F51CF559}" type="presParOf" srcId="{5197DDF6-9B4C-4BFC-BC3A-EA6C58E42FA7}" destId="{52879E85-1358-4F47-85CD-2233BCD2A99F}" srcOrd="1" destOrd="0" presId="urn:microsoft.com/office/officeart/2005/8/layout/chevron1"/>
    <dgm:cxn modelId="{B376543C-8DDC-4097-B1B1-2B0E208EC425}" type="presParOf" srcId="{5197DDF6-9B4C-4BFC-BC3A-EA6C58E42FA7}" destId="{04F70D9C-938C-4F4F-91EC-D4D528E4A5A5}" srcOrd="2" destOrd="0" presId="urn:microsoft.com/office/officeart/2005/8/layout/chevron1"/>
    <dgm:cxn modelId="{77FE436C-54AF-4BF8-B4FB-14B562C3090C}" type="presParOf" srcId="{5197DDF6-9B4C-4BFC-BC3A-EA6C58E42FA7}" destId="{03DF3B91-CF5E-4DB1-A9D6-A5360125BE36}" srcOrd="3" destOrd="0" presId="urn:microsoft.com/office/officeart/2005/8/layout/chevron1"/>
    <dgm:cxn modelId="{93CFB506-82D8-409D-988A-0F3518530C88}" type="presParOf" srcId="{5197DDF6-9B4C-4BFC-BC3A-EA6C58E42FA7}" destId="{37000E98-81DC-4356-95BB-7BC9E7ACF530}" srcOrd="4" destOrd="0" presId="urn:microsoft.com/office/officeart/2005/8/layout/chevron1"/>
    <dgm:cxn modelId="{B21D6471-66A1-4694-A276-590F2CBACA0E}" type="presParOf" srcId="{5197DDF6-9B4C-4BFC-BC3A-EA6C58E42FA7}" destId="{7BD15A73-5429-472D-92DA-F447988F5575}" srcOrd="5" destOrd="0" presId="urn:microsoft.com/office/officeart/2005/8/layout/chevron1"/>
    <dgm:cxn modelId="{19A774CB-70AA-44D9-989E-D0730B45D974}" type="presParOf" srcId="{5197DDF6-9B4C-4BFC-BC3A-EA6C58E42FA7}" destId="{903ED198-CD86-4423-8EE5-5F1199C63C2F}" srcOrd="6" destOrd="0" presId="urn:microsoft.com/office/officeart/2005/8/layout/chevron1"/>
    <dgm:cxn modelId="{38E20F5D-D02F-4BA8-A4FC-006582011297}" type="presParOf" srcId="{5197DDF6-9B4C-4BFC-BC3A-EA6C58E42FA7}" destId="{B44D9E86-97E7-4906-834A-B79963150A17}" srcOrd="7" destOrd="0" presId="urn:microsoft.com/office/officeart/2005/8/layout/chevron1"/>
    <dgm:cxn modelId="{B36F5F46-8AF9-465B-AE1E-F966A9794C0A}" type="presParOf" srcId="{5197DDF6-9B4C-4BFC-BC3A-EA6C58E42FA7}" destId="{6C3C9525-E078-47FA-B730-44C892C0E616}" srcOrd="8" destOrd="0" presId="urn:microsoft.com/office/officeart/2005/8/layout/chevron1"/>
    <dgm:cxn modelId="{2B2314C8-E34E-4077-9B2F-11F55D0E9C01}" type="presParOf" srcId="{5197DDF6-9B4C-4BFC-BC3A-EA6C58E42FA7}" destId="{4CF75D3B-02D9-4612-A285-7A229A4F9E9C}" srcOrd="9" destOrd="0" presId="urn:microsoft.com/office/officeart/2005/8/layout/chevron1"/>
    <dgm:cxn modelId="{62AD9788-A1A1-4C55-8CEE-7158726B2947}" type="presParOf" srcId="{5197DDF6-9B4C-4BFC-BC3A-EA6C58E42FA7}" destId="{C8A8E80E-31BB-450D-9AE1-83090EF4584E}" srcOrd="10" destOrd="0" presId="urn:microsoft.com/office/officeart/2005/8/layout/chevron1"/>
    <dgm:cxn modelId="{2C2B2169-5257-4D14-804A-F535734C286F}" type="presParOf" srcId="{5197DDF6-9B4C-4BFC-BC3A-EA6C58E42FA7}" destId="{800C2201-2967-4F52-B591-9E45EE71449F}" srcOrd="11" destOrd="0" presId="urn:microsoft.com/office/officeart/2005/8/layout/chevron1"/>
    <dgm:cxn modelId="{8CDB2538-93B2-4B57-A4AE-8206FE7C4EBB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Summary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Requirements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12A15FA9-B36E-4932-BF26-0BE955280AE0}" type="presOf" srcId="{A87E6D18-95B4-40A0-A616-F1AC1B16E569}" destId="{5197DDF6-9B4C-4BFC-BC3A-EA6C58E42FA7}" srcOrd="0" destOrd="0" presId="urn:microsoft.com/office/officeart/2005/8/layout/chevron1"/>
    <dgm:cxn modelId="{460D8663-DBF9-40F3-95AA-3CB02EBD5940}" type="presOf" srcId="{04259665-CD0B-4D8B-B4A6-4AA1C95B4DF6}" destId="{3182EEB7-EED7-4787-B65E-513516C3A23B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5E198D90-ABB7-40D1-90A0-D8BF85048577}" type="presOf" srcId="{31BA2BD5-BBF5-4225-8D04-BC2564B01642}" destId="{C8A8E80E-31BB-450D-9AE1-83090EF4584E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1AA41409-C1EB-4A65-B473-3B40E9F7BA43}" type="presOf" srcId="{768F6B5E-18D8-4B50-A55B-58B64A695B56}" destId="{6E1AC135-A264-43D8-951A-4B328C9344B9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84FAFD53-B3F6-44CD-891C-2F6147CD82A6}" type="presOf" srcId="{94756241-BAB5-45B4-91F5-719576B63D90}" destId="{37000E98-81DC-4356-95BB-7BC9E7ACF530}" srcOrd="0" destOrd="0" presId="urn:microsoft.com/office/officeart/2005/8/layout/chevron1"/>
    <dgm:cxn modelId="{898EF61A-3363-47BA-92A3-44926F4447BF}" type="presOf" srcId="{8A9782C3-DF52-41BF-BB5A-AD73F3640FCD}" destId="{903ED198-CD86-4423-8EE5-5F1199C63C2F}" srcOrd="0" destOrd="0" presId="urn:microsoft.com/office/officeart/2005/8/layout/chevron1"/>
    <dgm:cxn modelId="{090A24E8-0973-4618-95AD-DDB736149DE2}" type="presOf" srcId="{33518A2C-9F14-4486-8758-BD50B2142EF1}" destId="{04F70D9C-938C-4F4F-91EC-D4D528E4A5A5}" srcOrd="0" destOrd="0" presId="urn:microsoft.com/office/officeart/2005/8/layout/chevron1"/>
    <dgm:cxn modelId="{E5515C8F-301A-4197-A83B-8BBEE31FD343}" type="presOf" srcId="{173F2F99-0C3A-4F4E-AF5F-949920B9454C}" destId="{6C3C9525-E078-47FA-B730-44C892C0E616}" srcOrd="0" destOrd="0" presId="urn:microsoft.com/office/officeart/2005/8/layout/chevron1"/>
    <dgm:cxn modelId="{757A09CB-50DF-49BF-87ED-09745049DF92}" type="presParOf" srcId="{5197DDF6-9B4C-4BFC-BC3A-EA6C58E42FA7}" destId="{3182EEB7-EED7-4787-B65E-513516C3A23B}" srcOrd="0" destOrd="0" presId="urn:microsoft.com/office/officeart/2005/8/layout/chevron1"/>
    <dgm:cxn modelId="{732D57DD-03A5-4424-BAC8-6BD62A367C1C}" type="presParOf" srcId="{5197DDF6-9B4C-4BFC-BC3A-EA6C58E42FA7}" destId="{52879E85-1358-4F47-85CD-2233BCD2A99F}" srcOrd="1" destOrd="0" presId="urn:microsoft.com/office/officeart/2005/8/layout/chevron1"/>
    <dgm:cxn modelId="{42D40E50-415E-4805-9479-56CE44B67345}" type="presParOf" srcId="{5197DDF6-9B4C-4BFC-BC3A-EA6C58E42FA7}" destId="{04F70D9C-938C-4F4F-91EC-D4D528E4A5A5}" srcOrd="2" destOrd="0" presId="urn:microsoft.com/office/officeart/2005/8/layout/chevron1"/>
    <dgm:cxn modelId="{834026CF-2F89-4816-B155-0D1E88684411}" type="presParOf" srcId="{5197DDF6-9B4C-4BFC-BC3A-EA6C58E42FA7}" destId="{03DF3B91-CF5E-4DB1-A9D6-A5360125BE36}" srcOrd="3" destOrd="0" presId="urn:microsoft.com/office/officeart/2005/8/layout/chevron1"/>
    <dgm:cxn modelId="{DF9BAF40-FA81-49BF-A46F-0B5120233168}" type="presParOf" srcId="{5197DDF6-9B4C-4BFC-BC3A-EA6C58E42FA7}" destId="{37000E98-81DC-4356-95BB-7BC9E7ACF530}" srcOrd="4" destOrd="0" presId="urn:microsoft.com/office/officeart/2005/8/layout/chevron1"/>
    <dgm:cxn modelId="{D3F41DAC-0C0B-4B41-B394-EB9A0418EF24}" type="presParOf" srcId="{5197DDF6-9B4C-4BFC-BC3A-EA6C58E42FA7}" destId="{7BD15A73-5429-472D-92DA-F447988F5575}" srcOrd="5" destOrd="0" presId="urn:microsoft.com/office/officeart/2005/8/layout/chevron1"/>
    <dgm:cxn modelId="{785B9DED-D452-4354-A6A6-B340C6778069}" type="presParOf" srcId="{5197DDF6-9B4C-4BFC-BC3A-EA6C58E42FA7}" destId="{903ED198-CD86-4423-8EE5-5F1199C63C2F}" srcOrd="6" destOrd="0" presId="urn:microsoft.com/office/officeart/2005/8/layout/chevron1"/>
    <dgm:cxn modelId="{E11C0AAD-33A5-46B2-B9C4-0A7A2BEE2B05}" type="presParOf" srcId="{5197DDF6-9B4C-4BFC-BC3A-EA6C58E42FA7}" destId="{B44D9E86-97E7-4906-834A-B79963150A17}" srcOrd="7" destOrd="0" presId="urn:microsoft.com/office/officeart/2005/8/layout/chevron1"/>
    <dgm:cxn modelId="{FE056A28-5DA6-4A16-A6C2-0D7839B284FA}" type="presParOf" srcId="{5197DDF6-9B4C-4BFC-BC3A-EA6C58E42FA7}" destId="{6C3C9525-E078-47FA-B730-44C892C0E616}" srcOrd="8" destOrd="0" presId="urn:microsoft.com/office/officeart/2005/8/layout/chevron1"/>
    <dgm:cxn modelId="{AFAFB312-D57D-4FD6-9A5C-D6A84CC86D6E}" type="presParOf" srcId="{5197DDF6-9B4C-4BFC-BC3A-EA6C58E42FA7}" destId="{4CF75D3B-02D9-4612-A285-7A229A4F9E9C}" srcOrd="9" destOrd="0" presId="urn:microsoft.com/office/officeart/2005/8/layout/chevron1"/>
    <dgm:cxn modelId="{5FF71C6F-43B6-45A0-85D0-0BC1AE94802C}" type="presParOf" srcId="{5197DDF6-9B4C-4BFC-BC3A-EA6C58E42FA7}" destId="{C8A8E80E-31BB-450D-9AE1-83090EF4584E}" srcOrd="10" destOrd="0" presId="urn:microsoft.com/office/officeart/2005/8/layout/chevron1"/>
    <dgm:cxn modelId="{822B0D78-9206-4CF1-821F-5434495A64DE}" type="presParOf" srcId="{5197DDF6-9B4C-4BFC-BC3A-EA6C58E42FA7}" destId="{800C2201-2967-4F52-B591-9E45EE71449F}" srcOrd="11" destOrd="0" presId="urn:microsoft.com/office/officeart/2005/8/layout/chevron1"/>
    <dgm:cxn modelId="{BC4AE163-D375-412F-9416-9F6F41DFED42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Summary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Requirements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BC02A56-7E64-4016-831F-49496FC33747}" type="presOf" srcId="{173F2F99-0C3A-4F4E-AF5F-949920B9454C}" destId="{6C3C9525-E078-47FA-B730-44C892C0E616}" srcOrd="0" destOrd="0" presId="urn:microsoft.com/office/officeart/2005/8/layout/chevron1"/>
    <dgm:cxn modelId="{AF962031-2EEF-438C-9EF1-164E7CF7CDDB}" type="presOf" srcId="{04259665-CD0B-4D8B-B4A6-4AA1C95B4DF6}" destId="{3182EEB7-EED7-4787-B65E-513516C3A23B}" srcOrd="0" destOrd="0" presId="urn:microsoft.com/office/officeart/2005/8/layout/chevron1"/>
    <dgm:cxn modelId="{D75E9DC7-571E-4ECC-9F2A-9095B113BB20}" type="presOf" srcId="{768F6B5E-18D8-4B50-A55B-58B64A695B56}" destId="{6E1AC135-A264-43D8-951A-4B328C9344B9}" srcOrd="0" destOrd="0" presId="urn:microsoft.com/office/officeart/2005/8/layout/chevron1"/>
    <dgm:cxn modelId="{C31D92EA-9354-4E09-BA53-7031391CB3D6}" type="presOf" srcId="{8A9782C3-DF52-41BF-BB5A-AD73F3640FCD}" destId="{903ED198-CD86-4423-8EE5-5F1199C63C2F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A656C35F-7782-48D2-BCD1-152A9D347C6E}" type="presOf" srcId="{A87E6D18-95B4-40A0-A616-F1AC1B16E569}" destId="{5197DDF6-9B4C-4BFC-BC3A-EA6C58E42FA7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21D02862-EC48-471B-9774-4AA065C703AE}" type="presOf" srcId="{33518A2C-9F14-4486-8758-BD50B2142EF1}" destId="{04F70D9C-938C-4F4F-91EC-D4D528E4A5A5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1D80F7A5-2427-4D61-B755-059C37700927}" type="presOf" srcId="{31BA2BD5-BBF5-4225-8D04-BC2564B01642}" destId="{C8A8E80E-31BB-450D-9AE1-83090EF4584E}" srcOrd="0" destOrd="0" presId="urn:microsoft.com/office/officeart/2005/8/layout/chevron1"/>
    <dgm:cxn modelId="{5B398FB6-6FB6-4D85-8CE9-2ECB292A7837}" type="presOf" srcId="{94756241-BAB5-45B4-91F5-719576B63D90}" destId="{37000E98-81DC-4356-95BB-7BC9E7ACF530}" srcOrd="0" destOrd="0" presId="urn:microsoft.com/office/officeart/2005/8/layout/chevron1"/>
    <dgm:cxn modelId="{A9D62808-D3D3-4ABB-A354-1E9458E8F76E}" type="presParOf" srcId="{5197DDF6-9B4C-4BFC-BC3A-EA6C58E42FA7}" destId="{3182EEB7-EED7-4787-B65E-513516C3A23B}" srcOrd="0" destOrd="0" presId="urn:microsoft.com/office/officeart/2005/8/layout/chevron1"/>
    <dgm:cxn modelId="{531D729E-CB75-44EF-84D6-39A382896C7A}" type="presParOf" srcId="{5197DDF6-9B4C-4BFC-BC3A-EA6C58E42FA7}" destId="{52879E85-1358-4F47-85CD-2233BCD2A99F}" srcOrd="1" destOrd="0" presId="urn:microsoft.com/office/officeart/2005/8/layout/chevron1"/>
    <dgm:cxn modelId="{980DA8AC-44F4-4F72-BDB2-77B351F6C5D8}" type="presParOf" srcId="{5197DDF6-9B4C-4BFC-BC3A-EA6C58E42FA7}" destId="{04F70D9C-938C-4F4F-91EC-D4D528E4A5A5}" srcOrd="2" destOrd="0" presId="urn:microsoft.com/office/officeart/2005/8/layout/chevron1"/>
    <dgm:cxn modelId="{4EF437A7-A19C-40F0-A2E6-77EA2A021AA7}" type="presParOf" srcId="{5197DDF6-9B4C-4BFC-BC3A-EA6C58E42FA7}" destId="{03DF3B91-CF5E-4DB1-A9D6-A5360125BE36}" srcOrd="3" destOrd="0" presId="urn:microsoft.com/office/officeart/2005/8/layout/chevron1"/>
    <dgm:cxn modelId="{10175F5F-B4CD-47A3-B3B1-F9FF94A72551}" type="presParOf" srcId="{5197DDF6-9B4C-4BFC-BC3A-EA6C58E42FA7}" destId="{37000E98-81DC-4356-95BB-7BC9E7ACF530}" srcOrd="4" destOrd="0" presId="urn:microsoft.com/office/officeart/2005/8/layout/chevron1"/>
    <dgm:cxn modelId="{1524BF57-6912-470E-872C-5D1167249B41}" type="presParOf" srcId="{5197DDF6-9B4C-4BFC-BC3A-EA6C58E42FA7}" destId="{7BD15A73-5429-472D-92DA-F447988F5575}" srcOrd="5" destOrd="0" presId="urn:microsoft.com/office/officeart/2005/8/layout/chevron1"/>
    <dgm:cxn modelId="{AFBBA569-B6BE-4DF1-A63E-8B390D5267BB}" type="presParOf" srcId="{5197DDF6-9B4C-4BFC-BC3A-EA6C58E42FA7}" destId="{903ED198-CD86-4423-8EE5-5F1199C63C2F}" srcOrd="6" destOrd="0" presId="urn:microsoft.com/office/officeart/2005/8/layout/chevron1"/>
    <dgm:cxn modelId="{E984C8BD-D79E-4C3F-A6D3-EA7C3FBE368E}" type="presParOf" srcId="{5197DDF6-9B4C-4BFC-BC3A-EA6C58E42FA7}" destId="{B44D9E86-97E7-4906-834A-B79963150A17}" srcOrd="7" destOrd="0" presId="urn:microsoft.com/office/officeart/2005/8/layout/chevron1"/>
    <dgm:cxn modelId="{EEC80B82-2BA4-4C99-9F6E-9E6F55ACD02A}" type="presParOf" srcId="{5197DDF6-9B4C-4BFC-BC3A-EA6C58E42FA7}" destId="{6C3C9525-E078-47FA-B730-44C892C0E616}" srcOrd="8" destOrd="0" presId="urn:microsoft.com/office/officeart/2005/8/layout/chevron1"/>
    <dgm:cxn modelId="{CB29B14D-A33F-45B7-905D-161F57B6EE4E}" type="presParOf" srcId="{5197DDF6-9B4C-4BFC-BC3A-EA6C58E42FA7}" destId="{4CF75D3B-02D9-4612-A285-7A229A4F9E9C}" srcOrd="9" destOrd="0" presId="urn:microsoft.com/office/officeart/2005/8/layout/chevron1"/>
    <dgm:cxn modelId="{21617232-EF61-49F9-BBCE-CA01CE658D43}" type="presParOf" srcId="{5197DDF6-9B4C-4BFC-BC3A-EA6C58E42FA7}" destId="{C8A8E80E-31BB-450D-9AE1-83090EF4584E}" srcOrd="10" destOrd="0" presId="urn:microsoft.com/office/officeart/2005/8/layout/chevron1"/>
    <dgm:cxn modelId="{61875888-78A9-402C-A415-59FABCE1E820}" type="presParOf" srcId="{5197DDF6-9B4C-4BFC-BC3A-EA6C58E42FA7}" destId="{800C2201-2967-4F52-B591-9E45EE71449F}" srcOrd="11" destOrd="0" presId="urn:microsoft.com/office/officeart/2005/8/layout/chevron1"/>
    <dgm:cxn modelId="{F4C98CEA-1AAD-4F06-BE42-54BB37CEA617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Testing &amp; Integration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1F4C3793-290A-4877-B154-B9F702608B85}" type="presOf" srcId="{94756241-BAB5-45B4-91F5-719576B63D90}" destId="{37000E98-81DC-4356-95BB-7BC9E7ACF530}" srcOrd="0" destOrd="0" presId="urn:microsoft.com/office/officeart/2005/8/layout/chevron1"/>
    <dgm:cxn modelId="{47682366-07EF-4566-BC0D-19818E816B53}" type="presOf" srcId="{31BA2BD5-BBF5-4225-8D04-BC2564B01642}" destId="{C8A8E80E-31BB-450D-9AE1-83090EF4584E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A57C156F-67F6-49CE-9AAD-0E70980C88F7}" type="presOf" srcId="{33518A2C-9F14-4486-8758-BD50B2142EF1}" destId="{04F70D9C-938C-4F4F-91EC-D4D528E4A5A5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657387AC-A1E0-4A22-9F9E-D3718F605242}" type="presOf" srcId="{8A9782C3-DF52-41BF-BB5A-AD73F3640FCD}" destId="{903ED198-CD86-4423-8EE5-5F1199C63C2F}" srcOrd="0" destOrd="0" presId="urn:microsoft.com/office/officeart/2005/8/layout/chevron1"/>
    <dgm:cxn modelId="{60D9CEA7-A62A-4338-B70B-AE4ED250D080}" type="presOf" srcId="{173F2F99-0C3A-4F4E-AF5F-949920B9454C}" destId="{6C3C9525-E078-47FA-B730-44C892C0E616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C0003F3D-1BDD-4400-98C0-D066B925117B}" type="presOf" srcId="{A87E6D18-95B4-40A0-A616-F1AC1B16E569}" destId="{5197DDF6-9B4C-4BFC-BC3A-EA6C58E42FA7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3B12BA79-7EC5-44FD-9C5C-84E06CED9C47}" type="presOf" srcId="{768F6B5E-18D8-4B50-A55B-58B64A695B56}" destId="{6E1AC135-A264-43D8-951A-4B328C9344B9}" srcOrd="0" destOrd="0" presId="urn:microsoft.com/office/officeart/2005/8/layout/chevron1"/>
    <dgm:cxn modelId="{596E92DA-53A3-4779-9304-B9A83B1485AD}" type="presOf" srcId="{04259665-CD0B-4D8B-B4A6-4AA1C95B4DF6}" destId="{3182EEB7-EED7-4787-B65E-513516C3A23B}" srcOrd="0" destOrd="0" presId="urn:microsoft.com/office/officeart/2005/8/layout/chevron1"/>
    <dgm:cxn modelId="{F4331154-8729-4E50-BBB7-5A9DE027EFA6}" type="presParOf" srcId="{5197DDF6-9B4C-4BFC-BC3A-EA6C58E42FA7}" destId="{3182EEB7-EED7-4787-B65E-513516C3A23B}" srcOrd="0" destOrd="0" presId="urn:microsoft.com/office/officeart/2005/8/layout/chevron1"/>
    <dgm:cxn modelId="{F2336018-34F9-476A-A689-C6730615DF13}" type="presParOf" srcId="{5197DDF6-9B4C-4BFC-BC3A-EA6C58E42FA7}" destId="{52879E85-1358-4F47-85CD-2233BCD2A99F}" srcOrd="1" destOrd="0" presId="urn:microsoft.com/office/officeart/2005/8/layout/chevron1"/>
    <dgm:cxn modelId="{11EC6E7C-0E93-4F35-AFF0-F4DD4E642006}" type="presParOf" srcId="{5197DDF6-9B4C-4BFC-BC3A-EA6C58E42FA7}" destId="{04F70D9C-938C-4F4F-91EC-D4D528E4A5A5}" srcOrd="2" destOrd="0" presId="urn:microsoft.com/office/officeart/2005/8/layout/chevron1"/>
    <dgm:cxn modelId="{97FB72DA-30C9-4012-AA64-340A4B4DF851}" type="presParOf" srcId="{5197DDF6-9B4C-4BFC-BC3A-EA6C58E42FA7}" destId="{03DF3B91-CF5E-4DB1-A9D6-A5360125BE36}" srcOrd="3" destOrd="0" presId="urn:microsoft.com/office/officeart/2005/8/layout/chevron1"/>
    <dgm:cxn modelId="{B7FB6887-B8D7-437E-8DCC-5239838B6CA8}" type="presParOf" srcId="{5197DDF6-9B4C-4BFC-BC3A-EA6C58E42FA7}" destId="{37000E98-81DC-4356-95BB-7BC9E7ACF530}" srcOrd="4" destOrd="0" presId="urn:microsoft.com/office/officeart/2005/8/layout/chevron1"/>
    <dgm:cxn modelId="{C921099E-0F30-408C-A622-9530767E1CEF}" type="presParOf" srcId="{5197DDF6-9B4C-4BFC-BC3A-EA6C58E42FA7}" destId="{7BD15A73-5429-472D-92DA-F447988F5575}" srcOrd="5" destOrd="0" presId="urn:microsoft.com/office/officeart/2005/8/layout/chevron1"/>
    <dgm:cxn modelId="{FC993294-9D71-4624-80A2-14F05536556E}" type="presParOf" srcId="{5197DDF6-9B4C-4BFC-BC3A-EA6C58E42FA7}" destId="{903ED198-CD86-4423-8EE5-5F1199C63C2F}" srcOrd="6" destOrd="0" presId="urn:microsoft.com/office/officeart/2005/8/layout/chevron1"/>
    <dgm:cxn modelId="{97726FB3-0918-4E00-BABC-BB8AC47A387F}" type="presParOf" srcId="{5197DDF6-9B4C-4BFC-BC3A-EA6C58E42FA7}" destId="{B44D9E86-97E7-4906-834A-B79963150A17}" srcOrd="7" destOrd="0" presId="urn:microsoft.com/office/officeart/2005/8/layout/chevron1"/>
    <dgm:cxn modelId="{08CDF267-03B0-4823-8606-52B511608455}" type="presParOf" srcId="{5197DDF6-9B4C-4BFC-BC3A-EA6C58E42FA7}" destId="{6C3C9525-E078-47FA-B730-44C892C0E616}" srcOrd="8" destOrd="0" presId="urn:microsoft.com/office/officeart/2005/8/layout/chevron1"/>
    <dgm:cxn modelId="{5ADD1DB5-D871-4A89-8823-DA630101CEB8}" type="presParOf" srcId="{5197DDF6-9B4C-4BFC-BC3A-EA6C58E42FA7}" destId="{4CF75D3B-02D9-4612-A285-7A229A4F9E9C}" srcOrd="9" destOrd="0" presId="urn:microsoft.com/office/officeart/2005/8/layout/chevron1"/>
    <dgm:cxn modelId="{5D6A65CE-F413-4806-81E1-39645C454FF2}" type="presParOf" srcId="{5197DDF6-9B4C-4BFC-BC3A-EA6C58E42FA7}" destId="{C8A8E80E-31BB-450D-9AE1-83090EF4584E}" srcOrd="10" destOrd="0" presId="urn:microsoft.com/office/officeart/2005/8/layout/chevron1"/>
    <dgm:cxn modelId="{F83909BF-7A5B-4BE0-B46A-7994D75B9E36}" type="presParOf" srcId="{5197DDF6-9B4C-4BFC-BC3A-EA6C58E42FA7}" destId="{800C2201-2967-4F52-B591-9E45EE71449F}" srcOrd="11" destOrd="0" presId="urn:microsoft.com/office/officeart/2005/8/layout/chevron1"/>
    <dgm:cxn modelId="{B1A1A822-27D6-49E0-92AD-C3EFA768CA61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Summary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Requirements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958C01-7E9B-4FA3-AA0F-198B5339D83D}" type="presOf" srcId="{94756241-BAB5-45B4-91F5-719576B63D90}" destId="{37000E98-81DC-4356-95BB-7BC9E7ACF530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F568868D-472B-450B-A6F5-8CC3AA9240C0}" type="presOf" srcId="{04259665-CD0B-4D8B-B4A6-4AA1C95B4DF6}" destId="{3182EEB7-EED7-4787-B65E-513516C3A23B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64D21843-772E-439A-AA8F-802D97499C67}" type="presOf" srcId="{768F6B5E-18D8-4B50-A55B-58B64A695B56}" destId="{6E1AC135-A264-43D8-951A-4B328C9344B9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F601C02D-EFDE-48BE-B56C-6FB53EA2DB2D}" type="presOf" srcId="{A87E6D18-95B4-40A0-A616-F1AC1B16E569}" destId="{5197DDF6-9B4C-4BFC-BC3A-EA6C58E42FA7}" srcOrd="0" destOrd="0" presId="urn:microsoft.com/office/officeart/2005/8/layout/chevron1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4AE0260A-769D-4376-92BF-54D6A1A0EDF3}" type="presOf" srcId="{33518A2C-9F14-4486-8758-BD50B2142EF1}" destId="{04F70D9C-938C-4F4F-91EC-D4D528E4A5A5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C13650E8-194B-42D3-9299-A395ABE509AA}" type="presOf" srcId="{173F2F99-0C3A-4F4E-AF5F-949920B9454C}" destId="{6C3C9525-E078-47FA-B730-44C892C0E616}" srcOrd="0" destOrd="0" presId="urn:microsoft.com/office/officeart/2005/8/layout/chevron1"/>
    <dgm:cxn modelId="{4E52BB66-F024-4765-A976-0F72671D338D}" type="presOf" srcId="{31BA2BD5-BBF5-4225-8D04-BC2564B01642}" destId="{C8A8E80E-31BB-450D-9AE1-83090EF4584E}" srcOrd="0" destOrd="0" presId="urn:microsoft.com/office/officeart/2005/8/layout/chevron1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93F1D19C-0A60-41D1-982D-D40A5B521598}" type="presOf" srcId="{8A9782C3-DF52-41BF-BB5A-AD73F3640FCD}" destId="{903ED198-CD86-4423-8EE5-5F1199C63C2F}" srcOrd="0" destOrd="0" presId="urn:microsoft.com/office/officeart/2005/8/layout/chevron1"/>
    <dgm:cxn modelId="{CCD26479-BB96-4B07-A5F8-EFC4C6933E5A}" type="presParOf" srcId="{5197DDF6-9B4C-4BFC-BC3A-EA6C58E42FA7}" destId="{3182EEB7-EED7-4787-B65E-513516C3A23B}" srcOrd="0" destOrd="0" presId="urn:microsoft.com/office/officeart/2005/8/layout/chevron1"/>
    <dgm:cxn modelId="{FD682434-2E8A-4F47-8E38-2DA31C16F22D}" type="presParOf" srcId="{5197DDF6-9B4C-4BFC-BC3A-EA6C58E42FA7}" destId="{52879E85-1358-4F47-85CD-2233BCD2A99F}" srcOrd="1" destOrd="0" presId="urn:microsoft.com/office/officeart/2005/8/layout/chevron1"/>
    <dgm:cxn modelId="{D147CF4E-9D2F-44A9-8F28-9955E05DE97B}" type="presParOf" srcId="{5197DDF6-9B4C-4BFC-BC3A-EA6C58E42FA7}" destId="{04F70D9C-938C-4F4F-91EC-D4D528E4A5A5}" srcOrd="2" destOrd="0" presId="urn:microsoft.com/office/officeart/2005/8/layout/chevron1"/>
    <dgm:cxn modelId="{5530F0A6-F0AF-46AD-934F-E419403AE188}" type="presParOf" srcId="{5197DDF6-9B4C-4BFC-BC3A-EA6C58E42FA7}" destId="{03DF3B91-CF5E-4DB1-A9D6-A5360125BE36}" srcOrd="3" destOrd="0" presId="urn:microsoft.com/office/officeart/2005/8/layout/chevron1"/>
    <dgm:cxn modelId="{0743BE77-FA08-420F-8EB8-C3CA023FE483}" type="presParOf" srcId="{5197DDF6-9B4C-4BFC-BC3A-EA6C58E42FA7}" destId="{37000E98-81DC-4356-95BB-7BC9E7ACF530}" srcOrd="4" destOrd="0" presId="urn:microsoft.com/office/officeart/2005/8/layout/chevron1"/>
    <dgm:cxn modelId="{35FFCFDA-403A-4EE8-A6C9-DFA4016A1E92}" type="presParOf" srcId="{5197DDF6-9B4C-4BFC-BC3A-EA6C58E42FA7}" destId="{7BD15A73-5429-472D-92DA-F447988F5575}" srcOrd="5" destOrd="0" presId="urn:microsoft.com/office/officeart/2005/8/layout/chevron1"/>
    <dgm:cxn modelId="{23339D3C-3280-4ACD-B49E-A5274CDFF509}" type="presParOf" srcId="{5197DDF6-9B4C-4BFC-BC3A-EA6C58E42FA7}" destId="{903ED198-CD86-4423-8EE5-5F1199C63C2F}" srcOrd="6" destOrd="0" presId="urn:microsoft.com/office/officeart/2005/8/layout/chevron1"/>
    <dgm:cxn modelId="{19E9A12D-D9FE-4D0B-894E-041FEBA6AD18}" type="presParOf" srcId="{5197DDF6-9B4C-4BFC-BC3A-EA6C58E42FA7}" destId="{B44D9E86-97E7-4906-834A-B79963150A17}" srcOrd="7" destOrd="0" presId="urn:microsoft.com/office/officeart/2005/8/layout/chevron1"/>
    <dgm:cxn modelId="{0EC65F85-FAC6-4680-A8DF-C2228EBF9119}" type="presParOf" srcId="{5197DDF6-9B4C-4BFC-BC3A-EA6C58E42FA7}" destId="{6C3C9525-E078-47FA-B730-44C892C0E616}" srcOrd="8" destOrd="0" presId="urn:microsoft.com/office/officeart/2005/8/layout/chevron1"/>
    <dgm:cxn modelId="{27E6CC65-2419-4127-B16B-1904901BCBDB}" type="presParOf" srcId="{5197DDF6-9B4C-4BFC-BC3A-EA6C58E42FA7}" destId="{4CF75D3B-02D9-4612-A285-7A229A4F9E9C}" srcOrd="9" destOrd="0" presId="urn:microsoft.com/office/officeart/2005/8/layout/chevron1"/>
    <dgm:cxn modelId="{014BA621-EBD8-405F-A73D-910E734036B9}" type="presParOf" srcId="{5197DDF6-9B4C-4BFC-BC3A-EA6C58E42FA7}" destId="{C8A8E80E-31BB-450D-9AE1-83090EF4584E}" srcOrd="10" destOrd="0" presId="urn:microsoft.com/office/officeart/2005/8/layout/chevron1"/>
    <dgm:cxn modelId="{197299F9-712E-435D-AE1C-A6FDAEC38A17}" type="presParOf" srcId="{5197DDF6-9B4C-4BFC-BC3A-EA6C58E42FA7}" destId="{800C2201-2967-4F52-B591-9E45EE71449F}" srcOrd="11" destOrd="0" presId="urn:microsoft.com/office/officeart/2005/8/layout/chevron1"/>
    <dgm:cxn modelId="{CF673FE2-C097-42DF-A0D3-F3A7801ED738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Summary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Requirements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45493BAA-50A7-40D7-8F36-5B6635CAE3C0}" type="presOf" srcId="{768F6B5E-18D8-4B50-A55B-58B64A695B56}" destId="{6E1AC135-A264-43D8-951A-4B328C9344B9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8EA08407-FD86-4194-98B2-9D8B6A3A1E4C}" type="presOf" srcId="{33518A2C-9F14-4486-8758-BD50B2142EF1}" destId="{04F70D9C-938C-4F4F-91EC-D4D528E4A5A5}" srcOrd="0" destOrd="0" presId="urn:microsoft.com/office/officeart/2005/8/layout/chevron1"/>
    <dgm:cxn modelId="{E5C009A1-58D6-422A-92C8-79DC1BB5960B}" type="presOf" srcId="{A87E6D18-95B4-40A0-A616-F1AC1B16E569}" destId="{5197DDF6-9B4C-4BFC-BC3A-EA6C58E42FA7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02D1C9D7-4B00-41A8-AABB-372E4503AC2E}" type="presOf" srcId="{31BA2BD5-BBF5-4225-8D04-BC2564B01642}" destId="{C8A8E80E-31BB-450D-9AE1-83090EF4584E}" srcOrd="0" destOrd="0" presId="urn:microsoft.com/office/officeart/2005/8/layout/chevron1"/>
    <dgm:cxn modelId="{FBE48AF4-E5F5-40EF-80E3-D2F03B4D4543}" type="presOf" srcId="{04259665-CD0B-4D8B-B4A6-4AA1C95B4DF6}" destId="{3182EEB7-EED7-4787-B65E-513516C3A23B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9F2CC697-47D1-4191-95F4-445D50C9BADF}" type="presOf" srcId="{8A9782C3-DF52-41BF-BB5A-AD73F3640FCD}" destId="{903ED198-CD86-4423-8EE5-5F1199C63C2F}" srcOrd="0" destOrd="0" presId="urn:microsoft.com/office/officeart/2005/8/layout/chevron1"/>
    <dgm:cxn modelId="{7DD5D6E1-7515-448B-8398-5FD54C68D518}" type="presOf" srcId="{94756241-BAB5-45B4-91F5-719576B63D90}" destId="{37000E98-81DC-4356-95BB-7BC9E7ACF530}" srcOrd="0" destOrd="0" presId="urn:microsoft.com/office/officeart/2005/8/layout/chevron1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7BD66C29-AB5E-46C1-A369-6686F7A11C20}" type="presOf" srcId="{173F2F99-0C3A-4F4E-AF5F-949920B9454C}" destId="{6C3C9525-E078-47FA-B730-44C892C0E616}" srcOrd="0" destOrd="0" presId="urn:microsoft.com/office/officeart/2005/8/layout/chevron1"/>
    <dgm:cxn modelId="{2679328A-64F7-4A0B-8136-C0128DA16CB9}" type="presParOf" srcId="{5197DDF6-9B4C-4BFC-BC3A-EA6C58E42FA7}" destId="{3182EEB7-EED7-4787-B65E-513516C3A23B}" srcOrd="0" destOrd="0" presId="urn:microsoft.com/office/officeart/2005/8/layout/chevron1"/>
    <dgm:cxn modelId="{E70403DA-27AE-451D-A214-3304E05B4D2A}" type="presParOf" srcId="{5197DDF6-9B4C-4BFC-BC3A-EA6C58E42FA7}" destId="{52879E85-1358-4F47-85CD-2233BCD2A99F}" srcOrd="1" destOrd="0" presId="urn:microsoft.com/office/officeart/2005/8/layout/chevron1"/>
    <dgm:cxn modelId="{3FCDF805-D2D0-48FC-9293-CCC801E0EAB4}" type="presParOf" srcId="{5197DDF6-9B4C-4BFC-BC3A-EA6C58E42FA7}" destId="{04F70D9C-938C-4F4F-91EC-D4D528E4A5A5}" srcOrd="2" destOrd="0" presId="urn:microsoft.com/office/officeart/2005/8/layout/chevron1"/>
    <dgm:cxn modelId="{3737055A-B974-41C0-BAB3-6C168C38ED16}" type="presParOf" srcId="{5197DDF6-9B4C-4BFC-BC3A-EA6C58E42FA7}" destId="{03DF3B91-CF5E-4DB1-A9D6-A5360125BE36}" srcOrd="3" destOrd="0" presId="urn:microsoft.com/office/officeart/2005/8/layout/chevron1"/>
    <dgm:cxn modelId="{6536A605-DF77-44F1-AFF2-D8B8CA3180C5}" type="presParOf" srcId="{5197DDF6-9B4C-4BFC-BC3A-EA6C58E42FA7}" destId="{37000E98-81DC-4356-95BB-7BC9E7ACF530}" srcOrd="4" destOrd="0" presId="urn:microsoft.com/office/officeart/2005/8/layout/chevron1"/>
    <dgm:cxn modelId="{DF59836A-93DE-4BBB-99FD-87E25B546EF0}" type="presParOf" srcId="{5197DDF6-9B4C-4BFC-BC3A-EA6C58E42FA7}" destId="{7BD15A73-5429-472D-92DA-F447988F5575}" srcOrd="5" destOrd="0" presId="urn:microsoft.com/office/officeart/2005/8/layout/chevron1"/>
    <dgm:cxn modelId="{442E9544-9031-4808-8669-DC197E462581}" type="presParOf" srcId="{5197DDF6-9B4C-4BFC-BC3A-EA6C58E42FA7}" destId="{903ED198-CD86-4423-8EE5-5F1199C63C2F}" srcOrd="6" destOrd="0" presId="urn:microsoft.com/office/officeart/2005/8/layout/chevron1"/>
    <dgm:cxn modelId="{40580E07-E6D5-4739-BD83-7F09B87A55F2}" type="presParOf" srcId="{5197DDF6-9B4C-4BFC-BC3A-EA6C58E42FA7}" destId="{B44D9E86-97E7-4906-834A-B79963150A17}" srcOrd="7" destOrd="0" presId="urn:microsoft.com/office/officeart/2005/8/layout/chevron1"/>
    <dgm:cxn modelId="{A0622166-E516-43B1-8B1D-89382B8022E8}" type="presParOf" srcId="{5197DDF6-9B4C-4BFC-BC3A-EA6C58E42FA7}" destId="{6C3C9525-E078-47FA-B730-44C892C0E616}" srcOrd="8" destOrd="0" presId="urn:microsoft.com/office/officeart/2005/8/layout/chevron1"/>
    <dgm:cxn modelId="{5796B45D-9689-401B-81F6-F4AA060992B3}" type="presParOf" srcId="{5197DDF6-9B4C-4BFC-BC3A-EA6C58E42FA7}" destId="{4CF75D3B-02D9-4612-A285-7A229A4F9E9C}" srcOrd="9" destOrd="0" presId="urn:microsoft.com/office/officeart/2005/8/layout/chevron1"/>
    <dgm:cxn modelId="{DE1B02A3-0E3A-497E-A22C-FCC80E24DCC7}" type="presParOf" srcId="{5197DDF6-9B4C-4BFC-BC3A-EA6C58E42FA7}" destId="{C8A8E80E-31BB-450D-9AE1-83090EF4584E}" srcOrd="10" destOrd="0" presId="urn:microsoft.com/office/officeart/2005/8/layout/chevron1"/>
    <dgm:cxn modelId="{D6390054-8C1B-475C-9675-C97DE2810A40}" type="presParOf" srcId="{5197DDF6-9B4C-4BFC-BC3A-EA6C58E42FA7}" destId="{800C2201-2967-4F52-B591-9E45EE71449F}" srcOrd="11" destOrd="0" presId="urn:microsoft.com/office/officeart/2005/8/layout/chevron1"/>
    <dgm:cxn modelId="{BF787484-253A-459A-B1FB-C94943B46CAB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Summary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Requirements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5A73FE-13CF-42C0-A095-DA25559EDE45}" type="presOf" srcId="{04259665-CD0B-4D8B-B4A6-4AA1C95B4DF6}" destId="{3182EEB7-EED7-4787-B65E-513516C3A23B}" srcOrd="0" destOrd="0" presId="urn:microsoft.com/office/officeart/2005/8/layout/chevron1"/>
    <dgm:cxn modelId="{CA83AA0C-A445-4816-BDBF-1BE801CA2F35}" type="presOf" srcId="{94756241-BAB5-45B4-91F5-719576B63D90}" destId="{37000E98-81DC-4356-95BB-7BC9E7ACF530}" srcOrd="0" destOrd="0" presId="urn:microsoft.com/office/officeart/2005/8/layout/chevron1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0B134616-8F86-4237-A637-BBA44DE639C6}" type="presOf" srcId="{8A9782C3-DF52-41BF-BB5A-AD73F3640FCD}" destId="{903ED198-CD86-4423-8EE5-5F1199C63C2F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F0A4D6E5-432B-45A9-B636-5C65777DAAD1}" type="presOf" srcId="{768F6B5E-18D8-4B50-A55B-58B64A695B56}" destId="{6E1AC135-A264-43D8-951A-4B328C9344B9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EE583B5D-A62D-46C8-B2A3-3BFCC71C7B30}" type="presOf" srcId="{A87E6D18-95B4-40A0-A616-F1AC1B16E569}" destId="{5197DDF6-9B4C-4BFC-BC3A-EA6C58E42FA7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2B7A6F5B-A48F-4DE6-B7F8-0CA53CD3D738}" type="presOf" srcId="{33518A2C-9F14-4486-8758-BD50B2142EF1}" destId="{04F70D9C-938C-4F4F-91EC-D4D528E4A5A5}" srcOrd="0" destOrd="0" presId="urn:microsoft.com/office/officeart/2005/8/layout/chevron1"/>
    <dgm:cxn modelId="{0F8D63BC-33FF-4B3A-B885-475F40E7F85F}" type="presOf" srcId="{173F2F99-0C3A-4F4E-AF5F-949920B9454C}" destId="{6C3C9525-E078-47FA-B730-44C892C0E616}" srcOrd="0" destOrd="0" presId="urn:microsoft.com/office/officeart/2005/8/layout/chevron1"/>
    <dgm:cxn modelId="{2F9664DD-6BC4-4884-85C2-979DEA41C1CA}" type="presOf" srcId="{31BA2BD5-BBF5-4225-8D04-BC2564B01642}" destId="{C8A8E80E-31BB-450D-9AE1-83090EF4584E}" srcOrd="0" destOrd="0" presId="urn:microsoft.com/office/officeart/2005/8/layout/chevron1"/>
    <dgm:cxn modelId="{D5F92A43-DF30-41D0-8357-4165574207CA}" type="presParOf" srcId="{5197DDF6-9B4C-4BFC-BC3A-EA6C58E42FA7}" destId="{3182EEB7-EED7-4787-B65E-513516C3A23B}" srcOrd="0" destOrd="0" presId="urn:microsoft.com/office/officeart/2005/8/layout/chevron1"/>
    <dgm:cxn modelId="{DC6DB92F-5F25-46E5-B669-F1CE877AC82F}" type="presParOf" srcId="{5197DDF6-9B4C-4BFC-BC3A-EA6C58E42FA7}" destId="{52879E85-1358-4F47-85CD-2233BCD2A99F}" srcOrd="1" destOrd="0" presId="urn:microsoft.com/office/officeart/2005/8/layout/chevron1"/>
    <dgm:cxn modelId="{FBA39588-2154-4D08-AE79-54EFEB228B70}" type="presParOf" srcId="{5197DDF6-9B4C-4BFC-BC3A-EA6C58E42FA7}" destId="{04F70D9C-938C-4F4F-91EC-D4D528E4A5A5}" srcOrd="2" destOrd="0" presId="urn:microsoft.com/office/officeart/2005/8/layout/chevron1"/>
    <dgm:cxn modelId="{CD446226-F5EB-4287-9A3B-3959329FE36A}" type="presParOf" srcId="{5197DDF6-9B4C-4BFC-BC3A-EA6C58E42FA7}" destId="{03DF3B91-CF5E-4DB1-A9D6-A5360125BE36}" srcOrd="3" destOrd="0" presId="urn:microsoft.com/office/officeart/2005/8/layout/chevron1"/>
    <dgm:cxn modelId="{42F3C62E-9427-4030-8A0F-3152F79D0C1B}" type="presParOf" srcId="{5197DDF6-9B4C-4BFC-BC3A-EA6C58E42FA7}" destId="{37000E98-81DC-4356-95BB-7BC9E7ACF530}" srcOrd="4" destOrd="0" presId="urn:microsoft.com/office/officeart/2005/8/layout/chevron1"/>
    <dgm:cxn modelId="{72F41517-3741-4AB4-A370-23D0DCB46E62}" type="presParOf" srcId="{5197DDF6-9B4C-4BFC-BC3A-EA6C58E42FA7}" destId="{7BD15A73-5429-472D-92DA-F447988F5575}" srcOrd="5" destOrd="0" presId="urn:microsoft.com/office/officeart/2005/8/layout/chevron1"/>
    <dgm:cxn modelId="{1082ECA7-7253-40CD-9887-6650C447AC35}" type="presParOf" srcId="{5197DDF6-9B4C-4BFC-BC3A-EA6C58E42FA7}" destId="{903ED198-CD86-4423-8EE5-5F1199C63C2F}" srcOrd="6" destOrd="0" presId="urn:microsoft.com/office/officeart/2005/8/layout/chevron1"/>
    <dgm:cxn modelId="{AAC11A98-B12E-4809-ABEF-163A8561F91A}" type="presParOf" srcId="{5197DDF6-9B4C-4BFC-BC3A-EA6C58E42FA7}" destId="{B44D9E86-97E7-4906-834A-B79963150A17}" srcOrd="7" destOrd="0" presId="urn:microsoft.com/office/officeart/2005/8/layout/chevron1"/>
    <dgm:cxn modelId="{16FDA079-1391-45E7-93A6-6C3686D30DC0}" type="presParOf" srcId="{5197DDF6-9B4C-4BFC-BC3A-EA6C58E42FA7}" destId="{6C3C9525-E078-47FA-B730-44C892C0E616}" srcOrd="8" destOrd="0" presId="urn:microsoft.com/office/officeart/2005/8/layout/chevron1"/>
    <dgm:cxn modelId="{594D5B7D-D351-4E5B-8ABC-F68DCB829430}" type="presParOf" srcId="{5197DDF6-9B4C-4BFC-BC3A-EA6C58E42FA7}" destId="{4CF75D3B-02D9-4612-A285-7A229A4F9E9C}" srcOrd="9" destOrd="0" presId="urn:microsoft.com/office/officeart/2005/8/layout/chevron1"/>
    <dgm:cxn modelId="{7129CB6D-FC60-452F-A19C-7DBF05B8F839}" type="presParOf" srcId="{5197DDF6-9B4C-4BFC-BC3A-EA6C58E42FA7}" destId="{C8A8E80E-31BB-450D-9AE1-83090EF4584E}" srcOrd="10" destOrd="0" presId="urn:microsoft.com/office/officeart/2005/8/layout/chevron1"/>
    <dgm:cxn modelId="{9D699C32-190B-430C-AF68-5AEC867404A9}" type="presParOf" srcId="{5197DDF6-9B4C-4BFC-BC3A-EA6C58E42FA7}" destId="{800C2201-2967-4F52-B591-9E45EE71449F}" srcOrd="11" destOrd="0" presId="urn:microsoft.com/office/officeart/2005/8/layout/chevron1"/>
    <dgm:cxn modelId="{76B9A9C8-3ADF-4B96-B3C2-355CA6C24DBA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Summary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Requirements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50B397-67A8-403F-B479-4A8E2862BBD4}" type="presOf" srcId="{A87E6D18-95B4-40A0-A616-F1AC1B16E569}" destId="{5197DDF6-9B4C-4BFC-BC3A-EA6C58E42FA7}" srcOrd="0" destOrd="0" presId="urn:microsoft.com/office/officeart/2005/8/layout/chevron1"/>
    <dgm:cxn modelId="{33B5D16B-7221-4483-808D-1B51BFF78171}" type="presOf" srcId="{173F2F99-0C3A-4F4E-AF5F-949920B9454C}" destId="{6C3C9525-E078-47FA-B730-44C892C0E616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7CFF108B-D0C8-4B95-BB43-6D72F2D1F126}" type="presOf" srcId="{94756241-BAB5-45B4-91F5-719576B63D90}" destId="{37000E98-81DC-4356-95BB-7BC9E7ACF530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3DFB92DD-0694-48B2-BE01-19E68EA39EB4}" type="presOf" srcId="{768F6B5E-18D8-4B50-A55B-58B64A695B56}" destId="{6E1AC135-A264-43D8-951A-4B328C9344B9}" srcOrd="0" destOrd="0" presId="urn:microsoft.com/office/officeart/2005/8/layout/chevron1"/>
    <dgm:cxn modelId="{475D95A7-694F-4E3B-82B6-479D0F145578}" type="presOf" srcId="{31BA2BD5-BBF5-4225-8D04-BC2564B01642}" destId="{C8A8E80E-31BB-450D-9AE1-83090EF4584E}" srcOrd="0" destOrd="0" presId="urn:microsoft.com/office/officeart/2005/8/layout/chevron1"/>
    <dgm:cxn modelId="{C5BFFD02-ACC3-4A88-A0F8-BAF4CC207B39}" type="presOf" srcId="{04259665-CD0B-4D8B-B4A6-4AA1C95B4DF6}" destId="{3182EEB7-EED7-4787-B65E-513516C3A23B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EC9C511F-D467-45F4-AFB5-BA26AAAD4787}" type="presOf" srcId="{33518A2C-9F14-4486-8758-BD50B2142EF1}" destId="{04F70D9C-938C-4F4F-91EC-D4D528E4A5A5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6DE3B30F-6B9A-44B8-9555-922018FCFC2B}" type="presOf" srcId="{8A9782C3-DF52-41BF-BB5A-AD73F3640FCD}" destId="{903ED198-CD86-4423-8EE5-5F1199C63C2F}" srcOrd="0" destOrd="0" presId="urn:microsoft.com/office/officeart/2005/8/layout/chevron1"/>
    <dgm:cxn modelId="{71492AE5-B918-4DE5-8909-20C57D380D6E}" type="presParOf" srcId="{5197DDF6-9B4C-4BFC-BC3A-EA6C58E42FA7}" destId="{3182EEB7-EED7-4787-B65E-513516C3A23B}" srcOrd="0" destOrd="0" presId="urn:microsoft.com/office/officeart/2005/8/layout/chevron1"/>
    <dgm:cxn modelId="{12AB3030-3F6C-451F-8C0B-5E049DD38D03}" type="presParOf" srcId="{5197DDF6-9B4C-4BFC-BC3A-EA6C58E42FA7}" destId="{52879E85-1358-4F47-85CD-2233BCD2A99F}" srcOrd="1" destOrd="0" presId="urn:microsoft.com/office/officeart/2005/8/layout/chevron1"/>
    <dgm:cxn modelId="{F0FA6EAA-ABEF-4056-BAD9-8C4968161794}" type="presParOf" srcId="{5197DDF6-9B4C-4BFC-BC3A-EA6C58E42FA7}" destId="{04F70D9C-938C-4F4F-91EC-D4D528E4A5A5}" srcOrd="2" destOrd="0" presId="urn:microsoft.com/office/officeart/2005/8/layout/chevron1"/>
    <dgm:cxn modelId="{95A85391-4A0B-44C6-A2FF-27013CAA4F1D}" type="presParOf" srcId="{5197DDF6-9B4C-4BFC-BC3A-EA6C58E42FA7}" destId="{03DF3B91-CF5E-4DB1-A9D6-A5360125BE36}" srcOrd="3" destOrd="0" presId="urn:microsoft.com/office/officeart/2005/8/layout/chevron1"/>
    <dgm:cxn modelId="{9E5E0EB0-3D42-4832-AF6B-039203D9EF89}" type="presParOf" srcId="{5197DDF6-9B4C-4BFC-BC3A-EA6C58E42FA7}" destId="{37000E98-81DC-4356-95BB-7BC9E7ACF530}" srcOrd="4" destOrd="0" presId="urn:microsoft.com/office/officeart/2005/8/layout/chevron1"/>
    <dgm:cxn modelId="{2EAA63E4-D88F-4E5C-B631-B717E8A37C6C}" type="presParOf" srcId="{5197DDF6-9B4C-4BFC-BC3A-EA6C58E42FA7}" destId="{7BD15A73-5429-472D-92DA-F447988F5575}" srcOrd="5" destOrd="0" presId="urn:microsoft.com/office/officeart/2005/8/layout/chevron1"/>
    <dgm:cxn modelId="{82304732-3700-456E-B863-3A51EDAABBB4}" type="presParOf" srcId="{5197DDF6-9B4C-4BFC-BC3A-EA6C58E42FA7}" destId="{903ED198-CD86-4423-8EE5-5F1199C63C2F}" srcOrd="6" destOrd="0" presId="urn:microsoft.com/office/officeart/2005/8/layout/chevron1"/>
    <dgm:cxn modelId="{7AC5B33B-AE5A-4DFC-B755-E3A1C0EAEED0}" type="presParOf" srcId="{5197DDF6-9B4C-4BFC-BC3A-EA6C58E42FA7}" destId="{B44D9E86-97E7-4906-834A-B79963150A17}" srcOrd="7" destOrd="0" presId="urn:microsoft.com/office/officeart/2005/8/layout/chevron1"/>
    <dgm:cxn modelId="{C57CB6E0-1B56-4EAF-9FDC-48ED9F04B92E}" type="presParOf" srcId="{5197DDF6-9B4C-4BFC-BC3A-EA6C58E42FA7}" destId="{6C3C9525-E078-47FA-B730-44C892C0E616}" srcOrd="8" destOrd="0" presId="urn:microsoft.com/office/officeart/2005/8/layout/chevron1"/>
    <dgm:cxn modelId="{8D3717BA-A24B-41DD-9A60-DF7C368749BE}" type="presParOf" srcId="{5197DDF6-9B4C-4BFC-BC3A-EA6C58E42FA7}" destId="{4CF75D3B-02D9-4612-A285-7A229A4F9E9C}" srcOrd="9" destOrd="0" presId="urn:microsoft.com/office/officeart/2005/8/layout/chevron1"/>
    <dgm:cxn modelId="{5B316416-E0A6-4E8C-B9D2-B3015B3E11CE}" type="presParOf" srcId="{5197DDF6-9B4C-4BFC-BC3A-EA6C58E42FA7}" destId="{C8A8E80E-31BB-450D-9AE1-83090EF4584E}" srcOrd="10" destOrd="0" presId="urn:microsoft.com/office/officeart/2005/8/layout/chevron1"/>
    <dgm:cxn modelId="{B7A49A25-7BFC-4229-90DC-9A48518DA8B7}" type="presParOf" srcId="{5197DDF6-9B4C-4BFC-BC3A-EA6C58E42FA7}" destId="{800C2201-2967-4F52-B591-9E45EE71449F}" srcOrd="11" destOrd="0" presId="urn:microsoft.com/office/officeart/2005/8/layout/chevron1"/>
    <dgm:cxn modelId="{BB41740C-8080-42DB-8672-C2E895E35A27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Summary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Requirements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15F4BC-908F-4295-8A2B-4BDE00DA4B53}" type="presOf" srcId="{33518A2C-9F14-4486-8758-BD50B2142EF1}" destId="{04F70D9C-938C-4F4F-91EC-D4D528E4A5A5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9F93899A-FF6B-467D-8E88-4E8F33DD312A}" type="presOf" srcId="{173F2F99-0C3A-4F4E-AF5F-949920B9454C}" destId="{6C3C9525-E078-47FA-B730-44C892C0E616}" srcOrd="0" destOrd="0" presId="urn:microsoft.com/office/officeart/2005/8/layout/chevron1"/>
    <dgm:cxn modelId="{DA3CFEDB-7AA7-4724-848D-C96D11D7BB95}" type="presOf" srcId="{04259665-CD0B-4D8B-B4A6-4AA1C95B4DF6}" destId="{3182EEB7-EED7-4787-B65E-513516C3A23B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C05D640B-AB78-4F33-B09C-F773B15EB6A5}" type="presOf" srcId="{A87E6D18-95B4-40A0-A616-F1AC1B16E569}" destId="{5197DDF6-9B4C-4BFC-BC3A-EA6C58E42FA7}" srcOrd="0" destOrd="0" presId="urn:microsoft.com/office/officeart/2005/8/layout/chevron1"/>
    <dgm:cxn modelId="{6AD92DB6-F514-4447-AEB8-7CEEAE5F95E3}" type="presOf" srcId="{94756241-BAB5-45B4-91F5-719576B63D90}" destId="{37000E98-81DC-4356-95BB-7BC9E7ACF530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4FEBA028-6BB7-45D8-A95F-2A1254C28E8A}" type="presOf" srcId="{31BA2BD5-BBF5-4225-8D04-BC2564B01642}" destId="{C8A8E80E-31BB-450D-9AE1-83090EF4584E}" srcOrd="0" destOrd="0" presId="urn:microsoft.com/office/officeart/2005/8/layout/chevron1"/>
    <dgm:cxn modelId="{C687FAF5-710B-4FD4-A579-EDB4ACF7E655}" type="presOf" srcId="{8A9782C3-DF52-41BF-BB5A-AD73F3640FCD}" destId="{903ED198-CD86-4423-8EE5-5F1199C63C2F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89B73E37-B86B-4368-A10D-BEB85B2211EE}" type="presOf" srcId="{768F6B5E-18D8-4B50-A55B-58B64A695B56}" destId="{6E1AC135-A264-43D8-951A-4B328C9344B9}" srcOrd="0" destOrd="0" presId="urn:microsoft.com/office/officeart/2005/8/layout/chevron1"/>
    <dgm:cxn modelId="{7D0C45BF-6FAB-4708-A421-B185BFC77E22}" type="presParOf" srcId="{5197DDF6-9B4C-4BFC-BC3A-EA6C58E42FA7}" destId="{3182EEB7-EED7-4787-B65E-513516C3A23B}" srcOrd="0" destOrd="0" presId="urn:microsoft.com/office/officeart/2005/8/layout/chevron1"/>
    <dgm:cxn modelId="{14EFEAED-725C-4576-B1B7-1D68890EDB3A}" type="presParOf" srcId="{5197DDF6-9B4C-4BFC-BC3A-EA6C58E42FA7}" destId="{52879E85-1358-4F47-85CD-2233BCD2A99F}" srcOrd="1" destOrd="0" presId="urn:microsoft.com/office/officeart/2005/8/layout/chevron1"/>
    <dgm:cxn modelId="{288874D5-0140-48C4-A002-F587A4ED482E}" type="presParOf" srcId="{5197DDF6-9B4C-4BFC-BC3A-EA6C58E42FA7}" destId="{04F70D9C-938C-4F4F-91EC-D4D528E4A5A5}" srcOrd="2" destOrd="0" presId="urn:microsoft.com/office/officeart/2005/8/layout/chevron1"/>
    <dgm:cxn modelId="{BAF83F21-F7C7-46BE-9DBA-5EF6368F05D4}" type="presParOf" srcId="{5197DDF6-9B4C-4BFC-BC3A-EA6C58E42FA7}" destId="{03DF3B91-CF5E-4DB1-A9D6-A5360125BE36}" srcOrd="3" destOrd="0" presId="urn:microsoft.com/office/officeart/2005/8/layout/chevron1"/>
    <dgm:cxn modelId="{65C0C482-89A3-47D3-8FE3-639E9FFCEF57}" type="presParOf" srcId="{5197DDF6-9B4C-4BFC-BC3A-EA6C58E42FA7}" destId="{37000E98-81DC-4356-95BB-7BC9E7ACF530}" srcOrd="4" destOrd="0" presId="urn:microsoft.com/office/officeart/2005/8/layout/chevron1"/>
    <dgm:cxn modelId="{0FBA038C-361C-4956-8735-861A49A0F690}" type="presParOf" srcId="{5197DDF6-9B4C-4BFC-BC3A-EA6C58E42FA7}" destId="{7BD15A73-5429-472D-92DA-F447988F5575}" srcOrd="5" destOrd="0" presId="urn:microsoft.com/office/officeart/2005/8/layout/chevron1"/>
    <dgm:cxn modelId="{70B3DE0A-4382-48B9-9121-408B54D5F42E}" type="presParOf" srcId="{5197DDF6-9B4C-4BFC-BC3A-EA6C58E42FA7}" destId="{903ED198-CD86-4423-8EE5-5F1199C63C2F}" srcOrd="6" destOrd="0" presId="urn:microsoft.com/office/officeart/2005/8/layout/chevron1"/>
    <dgm:cxn modelId="{631CA6A6-6104-4821-94CA-A370F19C8668}" type="presParOf" srcId="{5197DDF6-9B4C-4BFC-BC3A-EA6C58E42FA7}" destId="{B44D9E86-97E7-4906-834A-B79963150A17}" srcOrd="7" destOrd="0" presId="urn:microsoft.com/office/officeart/2005/8/layout/chevron1"/>
    <dgm:cxn modelId="{763A4D85-4341-4EA9-8DD5-17D15AA6D814}" type="presParOf" srcId="{5197DDF6-9B4C-4BFC-BC3A-EA6C58E42FA7}" destId="{6C3C9525-E078-47FA-B730-44C892C0E616}" srcOrd="8" destOrd="0" presId="urn:microsoft.com/office/officeart/2005/8/layout/chevron1"/>
    <dgm:cxn modelId="{A8FAE93A-A1AA-41E7-BF09-70926583873D}" type="presParOf" srcId="{5197DDF6-9B4C-4BFC-BC3A-EA6C58E42FA7}" destId="{4CF75D3B-02D9-4612-A285-7A229A4F9E9C}" srcOrd="9" destOrd="0" presId="urn:microsoft.com/office/officeart/2005/8/layout/chevron1"/>
    <dgm:cxn modelId="{E34F3355-5D9D-487C-A045-508D2E1187C0}" type="presParOf" srcId="{5197DDF6-9B4C-4BFC-BC3A-EA6C58E42FA7}" destId="{C8A8E80E-31BB-450D-9AE1-83090EF4584E}" srcOrd="10" destOrd="0" presId="urn:microsoft.com/office/officeart/2005/8/layout/chevron1"/>
    <dgm:cxn modelId="{F8737764-09B7-4D18-A270-F3BA48D144BD}" type="presParOf" srcId="{5197DDF6-9B4C-4BFC-BC3A-EA6C58E42FA7}" destId="{800C2201-2967-4F52-B591-9E45EE71449F}" srcOrd="11" destOrd="0" presId="urn:microsoft.com/office/officeart/2005/8/layout/chevron1"/>
    <dgm:cxn modelId="{E49DDF04-14BD-45F2-BE7E-36B6BDD23B37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Summary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Requirements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AB4E9D-692E-4279-ABD3-89FD1312ACB8}" type="presOf" srcId="{31BA2BD5-BBF5-4225-8D04-BC2564B01642}" destId="{C8A8E80E-31BB-450D-9AE1-83090EF4584E}" srcOrd="0" destOrd="0" presId="urn:microsoft.com/office/officeart/2005/8/layout/chevron1"/>
    <dgm:cxn modelId="{10381B74-3578-4AF1-9740-447141A583C5}" type="presOf" srcId="{A87E6D18-95B4-40A0-A616-F1AC1B16E569}" destId="{5197DDF6-9B4C-4BFC-BC3A-EA6C58E42FA7}" srcOrd="0" destOrd="0" presId="urn:microsoft.com/office/officeart/2005/8/layout/chevron1"/>
    <dgm:cxn modelId="{78401D60-DF2B-46CB-A0E7-C6E691DFD94A}" type="presOf" srcId="{173F2F99-0C3A-4F4E-AF5F-949920B9454C}" destId="{6C3C9525-E078-47FA-B730-44C892C0E616}" srcOrd="0" destOrd="0" presId="urn:microsoft.com/office/officeart/2005/8/layout/chevron1"/>
    <dgm:cxn modelId="{9242AA7B-AA79-4140-AD08-7C776DF426C8}" type="presOf" srcId="{04259665-CD0B-4D8B-B4A6-4AA1C95B4DF6}" destId="{3182EEB7-EED7-4787-B65E-513516C3A23B}" srcOrd="0" destOrd="0" presId="urn:microsoft.com/office/officeart/2005/8/layout/chevron1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9D3C82EA-2D7C-416F-B4FC-03AB66F37A2D}" type="presOf" srcId="{94756241-BAB5-45B4-91F5-719576B63D90}" destId="{37000E98-81DC-4356-95BB-7BC9E7ACF530}" srcOrd="0" destOrd="0" presId="urn:microsoft.com/office/officeart/2005/8/layout/chevron1"/>
    <dgm:cxn modelId="{A336BBCA-4FEF-41CB-92F1-9F80B700DD8F}" type="presOf" srcId="{8A9782C3-DF52-41BF-BB5A-AD73F3640FCD}" destId="{903ED198-CD86-4423-8EE5-5F1199C63C2F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8F37F1C7-7FE2-47F9-9FFA-8E41A3501D74}" type="presOf" srcId="{33518A2C-9F14-4486-8758-BD50B2142EF1}" destId="{04F70D9C-938C-4F4F-91EC-D4D528E4A5A5}" srcOrd="0" destOrd="0" presId="urn:microsoft.com/office/officeart/2005/8/layout/chevron1"/>
    <dgm:cxn modelId="{71C32197-1AFC-4CDB-8C78-92851F99E5D6}" type="presOf" srcId="{768F6B5E-18D8-4B50-A55B-58B64A695B56}" destId="{6E1AC135-A264-43D8-951A-4B328C9344B9}" srcOrd="0" destOrd="0" presId="urn:microsoft.com/office/officeart/2005/8/layout/chevron1"/>
    <dgm:cxn modelId="{2D766C31-BB8A-47CA-B7EA-DEE7409CC7C5}" type="presParOf" srcId="{5197DDF6-9B4C-4BFC-BC3A-EA6C58E42FA7}" destId="{3182EEB7-EED7-4787-B65E-513516C3A23B}" srcOrd="0" destOrd="0" presId="urn:microsoft.com/office/officeart/2005/8/layout/chevron1"/>
    <dgm:cxn modelId="{70B8B1C0-CEF2-409F-B215-AB67BEED51DD}" type="presParOf" srcId="{5197DDF6-9B4C-4BFC-BC3A-EA6C58E42FA7}" destId="{52879E85-1358-4F47-85CD-2233BCD2A99F}" srcOrd="1" destOrd="0" presId="urn:microsoft.com/office/officeart/2005/8/layout/chevron1"/>
    <dgm:cxn modelId="{41F75FA5-A152-4CC4-8AFA-1FA2917B45D0}" type="presParOf" srcId="{5197DDF6-9B4C-4BFC-BC3A-EA6C58E42FA7}" destId="{04F70D9C-938C-4F4F-91EC-D4D528E4A5A5}" srcOrd="2" destOrd="0" presId="urn:microsoft.com/office/officeart/2005/8/layout/chevron1"/>
    <dgm:cxn modelId="{BED5A247-C00C-4418-8872-A6700F267F9F}" type="presParOf" srcId="{5197DDF6-9B4C-4BFC-BC3A-EA6C58E42FA7}" destId="{03DF3B91-CF5E-4DB1-A9D6-A5360125BE36}" srcOrd="3" destOrd="0" presId="urn:microsoft.com/office/officeart/2005/8/layout/chevron1"/>
    <dgm:cxn modelId="{D3AEEC06-29AF-46E5-A0CA-C3168CE51B3F}" type="presParOf" srcId="{5197DDF6-9B4C-4BFC-BC3A-EA6C58E42FA7}" destId="{37000E98-81DC-4356-95BB-7BC9E7ACF530}" srcOrd="4" destOrd="0" presId="urn:microsoft.com/office/officeart/2005/8/layout/chevron1"/>
    <dgm:cxn modelId="{2D32EBC3-8382-43B3-A8CE-D8ACF21FF93D}" type="presParOf" srcId="{5197DDF6-9B4C-4BFC-BC3A-EA6C58E42FA7}" destId="{7BD15A73-5429-472D-92DA-F447988F5575}" srcOrd="5" destOrd="0" presId="urn:microsoft.com/office/officeart/2005/8/layout/chevron1"/>
    <dgm:cxn modelId="{C101ACDF-ECDB-49B7-8A76-3E82C5F31518}" type="presParOf" srcId="{5197DDF6-9B4C-4BFC-BC3A-EA6C58E42FA7}" destId="{903ED198-CD86-4423-8EE5-5F1199C63C2F}" srcOrd="6" destOrd="0" presId="urn:microsoft.com/office/officeart/2005/8/layout/chevron1"/>
    <dgm:cxn modelId="{292F1394-6F11-4DAF-91D2-F597A3724F2A}" type="presParOf" srcId="{5197DDF6-9B4C-4BFC-BC3A-EA6C58E42FA7}" destId="{B44D9E86-97E7-4906-834A-B79963150A17}" srcOrd="7" destOrd="0" presId="urn:microsoft.com/office/officeart/2005/8/layout/chevron1"/>
    <dgm:cxn modelId="{350F90F5-7B34-42CF-8AB5-190753FC90CB}" type="presParOf" srcId="{5197DDF6-9B4C-4BFC-BC3A-EA6C58E42FA7}" destId="{6C3C9525-E078-47FA-B730-44C892C0E616}" srcOrd="8" destOrd="0" presId="urn:microsoft.com/office/officeart/2005/8/layout/chevron1"/>
    <dgm:cxn modelId="{CBD22E40-E78D-4C74-B1CA-7FC943DDE361}" type="presParOf" srcId="{5197DDF6-9B4C-4BFC-BC3A-EA6C58E42FA7}" destId="{4CF75D3B-02D9-4612-A285-7A229A4F9E9C}" srcOrd="9" destOrd="0" presId="urn:microsoft.com/office/officeart/2005/8/layout/chevron1"/>
    <dgm:cxn modelId="{34E06644-2A46-4348-B8EE-E1D339311CBE}" type="presParOf" srcId="{5197DDF6-9B4C-4BFC-BC3A-EA6C58E42FA7}" destId="{C8A8E80E-31BB-450D-9AE1-83090EF4584E}" srcOrd="10" destOrd="0" presId="urn:microsoft.com/office/officeart/2005/8/layout/chevron1"/>
    <dgm:cxn modelId="{7EF79C17-6E10-418F-8151-50D86D5657E8}" type="presParOf" srcId="{5197DDF6-9B4C-4BFC-BC3A-EA6C58E42FA7}" destId="{800C2201-2967-4F52-B591-9E45EE71449F}" srcOrd="11" destOrd="0" presId="urn:microsoft.com/office/officeart/2005/8/layout/chevron1"/>
    <dgm:cxn modelId="{A3707F88-0065-4E2A-A112-F383CE0401C8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CC48A867-BDA0-4B1C-9B72-81FD5F247C09}" type="presOf" srcId="{31BA2BD5-BBF5-4225-8D04-BC2564B01642}" destId="{C8A8E80E-31BB-450D-9AE1-83090EF4584E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CCF08D1D-E536-4927-8F44-ED31F08C97C1}" type="presOf" srcId="{173F2F99-0C3A-4F4E-AF5F-949920B9454C}" destId="{6C3C9525-E078-47FA-B730-44C892C0E616}" srcOrd="0" destOrd="0" presId="urn:microsoft.com/office/officeart/2005/8/layout/chevron1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CB251D95-7887-44D5-B9A6-40ADD4E4202A}" type="presOf" srcId="{94756241-BAB5-45B4-91F5-719576B63D90}" destId="{37000E98-81DC-4356-95BB-7BC9E7ACF530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5873B782-E138-4115-83B3-E64294D44233}" type="presOf" srcId="{04259665-CD0B-4D8B-B4A6-4AA1C95B4DF6}" destId="{3182EEB7-EED7-4787-B65E-513516C3A23B}" srcOrd="0" destOrd="0" presId="urn:microsoft.com/office/officeart/2005/8/layout/chevron1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1FA36A3E-237D-4F16-ABAF-DB693DF62019}" type="presOf" srcId="{768F6B5E-18D8-4B50-A55B-58B64A695B56}" destId="{6E1AC135-A264-43D8-951A-4B328C9344B9}" srcOrd="0" destOrd="0" presId="urn:microsoft.com/office/officeart/2005/8/layout/chevron1"/>
    <dgm:cxn modelId="{441BC810-7251-4A79-BA87-B63DBC3A9CFD}" type="presOf" srcId="{A87E6D18-95B4-40A0-A616-F1AC1B16E569}" destId="{5197DDF6-9B4C-4BFC-BC3A-EA6C58E42FA7}" srcOrd="0" destOrd="0" presId="urn:microsoft.com/office/officeart/2005/8/layout/chevron1"/>
    <dgm:cxn modelId="{9CE4B6E1-AC9E-4D2C-851F-D166196C4179}" type="presOf" srcId="{33518A2C-9F14-4486-8758-BD50B2142EF1}" destId="{04F70D9C-938C-4F4F-91EC-D4D528E4A5A5}" srcOrd="0" destOrd="0" presId="urn:microsoft.com/office/officeart/2005/8/layout/chevron1"/>
    <dgm:cxn modelId="{C14624D9-8C4E-41FA-9B84-A25319A49324}" type="presOf" srcId="{8A9782C3-DF52-41BF-BB5A-AD73F3640FCD}" destId="{903ED198-CD86-4423-8EE5-5F1199C63C2F}" srcOrd="0" destOrd="0" presId="urn:microsoft.com/office/officeart/2005/8/layout/chevron1"/>
    <dgm:cxn modelId="{3FECFB68-729D-4AB8-A5F6-D8D812603DD3}" type="presParOf" srcId="{5197DDF6-9B4C-4BFC-BC3A-EA6C58E42FA7}" destId="{3182EEB7-EED7-4787-B65E-513516C3A23B}" srcOrd="0" destOrd="0" presId="urn:microsoft.com/office/officeart/2005/8/layout/chevron1"/>
    <dgm:cxn modelId="{4814C1EF-8F5B-489A-B828-AFBD8646DE01}" type="presParOf" srcId="{5197DDF6-9B4C-4BFC-BC3A-EA6C58E42FA7}" destId="{52879E85-1358-4F47-85CD-2233BCD2A99F}" srcOrd="1" destOrd="0" presId="urn:microsoft.com/office/officeart/2005/8/layout/chevron1"/>
    <dgm:cxn modelId="{F84089BA-65C6-4067-884D-E0F57AAA7484}" type="presParOf" srcId="{5197DDF6-9B4C-4BFC-BC3A-EA6C58E42FA7}" destId="{04F70D9C-938C-4F4F-91EC-D4D528E4A5A5}" srcOrd="2" destOrd="0" presId="urn:microsoft.com/office/officeart/2005/8/layout/chevron1"/>
    <dgm:cxn modelId="{A8B0070A-1895-4971-8C02-E85A03538630}" type="presParOf" srcId="{5197DDF6-9B4C-4BFC-BC3A-EA6C58E42FA7}" destId="{03DF3B91-CF5E-4DB1-A9D6-A5360125BE36}" srcOrd="3" destOrd="0" presId="urn:microsoft.com/office/officeart/2005/8/layout/chevron1"/>
    <dgm:cxn modelId="{A98F74B2-F755-4D19-9B69-D5E89C740F42}" type="presParOf" srcId="{5197DDF6-9B4C-4BFC-BC3A-EA6C58E42FA7}" destId="{37000E98-81DC-4356-95BB-7BC9E7ACF530}" srcOrd="4" destOrd="0" presId="urn:microsoft.com/office/officeart/2005/8/layout/chevron1"/>
    <dgm:cxn modelId="{235C4683-5810-4B23-A24A-C077E5BBB571}" type="presParOf" srcId="{5197DDF6-9B4C-4BFC-BC3A-EA6C58E42FA7}" destId="{7BD15A73-5429-472D-92DA-F447988F5575}" srcOrd="5" destOrd="0" presId="urn:microsoft.com/office/officeart/2005/8/layout/chevron1"/>
    <dgm:cxn modelId="{C616173E-9CB4-4DA0-9D76-DF8C91EC0AFD}" type="presParOf" srcId="{5197DDF6-9B4C-4BFC-BC3A-EA6C58E42FA7}" destId="{903ED198-CD86-4423-8EE5-5F1199C63C2F}" srcOrd="6" destOrd="0" presId="urn:microsoft.com/office/officeart/2005/8/layout/chevron1"/>
    <dgm:cxn modelId="{A6DBCAC3-9EA9-4551-874C-1AEDD13979B3}" type="presParOf" srcId="{5197DDF6-9B4C-4BFC-BC3A-EA6C58E42FA7}" destId="{B44D9E86-97E7-4906-834A-B79963150A17}" srcOrd="7" destOrd="0" presId="urn:microsoft.com/office/officeart/2005/8/layout/chevron1"/>
    <dgm:cxn modelId="{278C5EA7-920F-4E5D-AF2C-C51827DBECC4}" type="presParOf" srcId="{5197DDF6-9B4C-4BFC-BC3A-EA6C58E42FA7}" destId="{6C3C9525-E078-47FA-B730-44C892C0E616}" srcOrd="8" destOrd="0" presId="urn:microsoft.com/office/officeart/2005/8/layout/chevron1"/>
    <dgm:cxn modelId="{A3522575-A0E7-444C-BCC1-EA2C45C2B36F}" type="presParOf" srcId="{5197DDF6-9B4C-4BFC-BC3A-EA6C58E42FA7}" destId="{4CF75D3B-02D9-4612-A285-7A229A4F9E9C}" srcOrd="9" destOrd="0" presId="urn:microsoft.com/office/officeart/2005/8/layout/chevron1"/>
    <dgm:cxn modelId="{5D9319B0-1DA4-4492-A51C-40B72B92D94D}" type="presParOf" srcId="{5197DDF6-9B4C-4BFC-BC3A-EA6C58E42FA7}" destId="{C8A8E80E-31BB-450D-9AE1-83090EF4584E}" srcOrd="10" destOrd="0" presId="urn:microsoft.com/office/officeart/2005/8/layout/chevron1"/>
    <dgm:cxn modelId="{F8D454D7-3472-4665-B220-B9C088DD4E70}" type="presParOf" srcId="{5197DDF6-9B4C-4BFC-BC3A-EA6C58E42FA7}" destId="{800C2201-2967-4F52-B591-9E45EE71449F}" srcOrd="11" destOrd="0" presId="urn:microsoft.com/office/officeart/2005/8/layout/chevron1"/>
    <dgm:cxn modelId="{F6A637C7-8C7A-40A9-8245-60C08AA6F5B4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15D1199-373A-4BC6-BEEA-C17BE1F960DF}" type="presOf" srcId="{768F6B5E-18D8-4B50-A55B-58B64A695B56}" destId="{6E1AC135-A264-43D8-951A-4B328C9344B9}" srcOrd="0" destOrd="0" presId="urn:microsoft.com/office/officeart/2005/8/layout/chevron1"/>
    <dgm:cxn modelId="{D241F8E7-9AE9-43E1-9FBF-04D6E43C9D88}" type="presOf" srcId="{31BA2BD5-BBF5-4225-8D04-BC2564B01642}" destId="{C8A8E80E-31BB-450D-9AE1-83090EF4584E}" srcOrd="0" destOrd="0" presId="urn:microsoft.com/office/officeart/2005/8/layout/chevron1"/>
    <dgm:cxn modelId="{8E9DE894-1F7D-4260-AFA7-48589E5A0E29}" type="presOf" srcId="{33518A2C-9F14-4486-8758-BD50B2142EF1}" destId="{04F70D9C-938C-4F4F-91EC-D4D528E4A5A5}" srcOrd="0" destOrd="0" presId="urn:microsoft.com/office/officeart/2005/8/layout/chevron1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15569EF7-DE22-419A-A455-53107CD88C5D}" type="presOf" srcId="{8A9782C3-DF52-41BF-BB5A-AD73F3640FCD}" destId="{903ED198-CD86-4423-8EE5-5F1199C63C2F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C9832398-0565-4CF2-87D3-FD5E2963D959}" type="presOf" srcId="{04259665-CD0B-4D8B-B4A6-4AA1C95B4DF6}" destId="{3182EEB7-EED7-4787-B65E-513516C3A23B}" srcOrd="0" destOrd="0" presId="urn:microsoft.com/office/officeart/2005/8/layout/chevron1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AFB0F826-60E7-472F-8434-904665FDB55D}" type="presOf" srcId="{94756241-BAB5-45B4-91F5-719576B63D90}" destId="{37000E98-81DC-4356-95BB-7BC9E7ACF530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8265BCB6-0BA6-4CA2-A350-B98687AAFCC3}" type="presOf" srcId="{A87E6D18-95B4-40A0-A616-F1AC1B16E569}" destId="{5197DDF6-9B4C-4BFC-BC3A-EA6C58E42FA7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EF2CFCCF-FD36-4877-8C00-9CC622C273CB}" type="presOf" srcId="{173F2F99-0C3A-4F4E-AF5F-949920B9454C}" destId="{6C3C9525-E078-47FA-B730-44C892C0E616}" srcOrd="0" destOrd="0" presId="urn:microsoft.com/office/officeart/2005/8/layout/chevron1"/>
    <dgm:cxn modelId="{F95E541C-BD2E-4B69-8B54-D052F583A852}" type="presParOf" srcId="{5197DDF6-9B4C-4BFC-BC3A-EA6C58E42FA7}" destId="{3182EEB7-EED7-4787-B65E-513516C3A23B}" srcOrd="0" destOrd="0" presId="urn:microsoft.com/office/officeart/2005/8/layout/chevron1"/>
    <dgm:cxn modelId="{88525DA4-2797-4E4F-8032-AE1086EC745D}" type="presParOf" srcId="{5197DDF6-9B4C-4BFC-BC3A-EA6C58E42FA7}" destId="{52879E85-1358-4F47-85CD-2233BCD2A99F}" srcOrd="1" destOrd="0" presId="urn:microsoft.com/office/officeart/2005/8/layout/chevron1"/>
    <dgm:cxn modelId="{011CC898-2348-4F48-9AF7-3E27BE17F7D2}" type="presParOf" srcId="{5197DDF6-9B4C-4BFC-BC3A-EA6C58E42FA7}" destId="{04F70D9C-938C-4F4F-91EC-D4D528E4A5A5}" srcOrd="2" destOrd="0" presId="urn:microsoft.com/office/officeart/2005/8/layout/chevron1"/>
    <dgm:cxn modelId="{9FC0A0BE-B3DF-4017-8513-6E26799D1FE7}" type="presParOf" srcId="{5197DDF6-9B4C-4BFC-BC3A-EA6C58E42FA7}" destId="{03DF3B91-CF5E-4DB1-A9D6-A5360125BE36}" srcOrd="3" destOrd="0" presId="urn:microsoft.com/office/officeart/2005/8/layout/chevron1"/>
    <dgm:cxn modelId="{4BAC2A17-E833-484B-AE12-5773D5502167}" type="presParOf" srcId="{5197DDF6-9B4C-4BFC-BC3A-EA6C58E42FA7}" destId="{37000E98-81DC-4356-95BB-7BC9E7ACF530}" srcOrd="4" destOrd="0" presId="urn:microsoft.com/office/officeart/2005/8/layout/chevron1"/>
    <dgm:cxn modelId="{0DCD8F9A-D1E3-4C8E-86D9-AF9D5E8350DE}" type="presParOf" srcId="{5197DDF6-9B4C-4BFC-BC3A-EA6C58E42FA7}" destId="{7BD15A73-5429-472D-92DA-F447988F5575}" srcOrd="5" destOrd="0" presId="urn:microsoft.com/office/officeart/2005/8/layout/chevron1"/>
    <dgm:cxn modelId="{A3F79E5B-C53C-4176-8D3A-B2B902A0EA73}" type="presParOf" srcId="{5197DDF6-9B4C-4BFC-BC3A-EA6C58E42FA7}" destId="{903ED198-CD86-4423-8EE5-5F1199C63C2F}" srcOrd="6" destOrd="0" presId="urn:microsoft.com/office/officeart/2005/8/layout/chevron1"/>
    <dgm:cxn modelId="{99271663-A976-49D2-96C1-82B2DAD05D05}" type="presParOf" srcId="{5197DDF6-9B4C-4BFC-BC3A-EA6C58E42FA7}" destId="{B44D9E86-97E7-4906-834A-B79963150A17}" srcOrd="7" destOrd="0" presId="urn:microsoft.com/office/officeart/2005/8/layout/chevron1"/>
    <dgm:cxn modelId="{0E3628E0-BD63-4B6E-AA16-27FF75C2D62D}" type="presParOf" srcId="{5197DDF6-9B4C-4BFC-BC3A-EA6C58E42FA7}" destId="{6C3C9525-E078-47FA-B730-44C892C0E616}" srcOrd="8" destOrd="0" presId="urn:microsoft.com/office/officeart/2005/8/layout/chevron1"/>
    <dgm:cxn modelId="{B5E004A5-667F-49B9-BC47-69890BE9EDAE}" type="presParOf" srcId="{5197DDF6-9B4C-4BFC-BC3A-EA6C58E42FA7}" destId="{4CF75D3B-02D9-4612-A285-7A229A4F9E9C}" srcOrd="9" destOrd="0" presId="urn:microsoft.com/office/officeart/2005/8/layout/chevron1"/>
    <dgm:cxn modelId="{04FB208A-1560-42B2-9FE3-3F0ACAEE1241}" type="presParOf" srcId="{5197DDF6-9B4C-4BFC-BC3A-EA6C58E42FA7}" destId="{C8A8E80E-31BB-450D-9AE1-83090EF4584E}" srcOrd="10" destOrd="0" presId="urn:microsoft.com/office/officeart/2005/8/layout/chevron1"/>
    <dgm:cxn modelId="{3AE15B6A-EBB9-4C8A-9FCC-BF59F4DBC5C3}" type="presParOf" srcId="{5197DDF6-9B4C-4BFC-BC3A-EA6C58E42FA7}" destId="{800C2201-2967-4F52-B591-9E45EE71449F}" srcOrd="11" destOrd="0" presId="urn:microsoft.com/office/officeart/2005/8/layout/chevron1"/>
    <dgm:cxn modelId="{C9A1D5C9-68E6-4142-87E9-2B0E96336851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148C9B90-7306-4E43-B493-52D23D65B9A5}" type="presOf" srcId="{8A9782C3-DF52-41BF-BB5A-AD73F3640FCD}" destId="{903ED198-CD86-4423-8EE5-5F1199C63C2F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78808630-0E30-4CD0-802F-B228FD4949EF}" type="presOf" srcId="{173F2F99-0C3A-4F4E-AF5F-949920B9454C}" destId="{6C3C9525-E078-47FA-B730-44C892C0E616}" srcOrd="0" destOrd="0" presId="urn:microsoft.com/office/officeart/2005/8/layout/chevron1"/>
    <dgm:cxn modelId="{55A659D6-F237-4DFD-8E6C-232C9D7190C5}" type="presOf" srcId="{31BA2BD5-BBF5-4225-8D04-BC2564B01642}" destId="{C8A8E80E-31BB-450D-9AE1-83090EF4584E}" srcOrd="0" destOrd="0" presId="urn:microsoft.com/office/officeart/2005/8/layout/chevron1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DF0C10F4-9D07-4E9E-AFA8-CF696763B3DF}" type="presOf" srcId="{A87E6D18-95B4-40A0-A616-F1AC1B16E569}" destId="{5197DDF6-9B4C-4BFC-BC3A-EA6C58E42FA7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AD3C8266-5826-4CA7-BCEF-3B14927E0CB1}" type="presOf" srcId="{94756241-BAB5-45B4-91F5-719576B63D90}" destId="{37000E98-81DC-4356-95BB-7BC9E7ACF530}" srcOrd="0" destOrd="0" presId="urn:microsoft.com/office/officeart/2005/8/layout/chevron1"/>
    <dgm:cxn modelId="{2B332014-B5C4-445A-A0B9-98C469B5E855}" type="presOf" srcId="{33518A2C-9F14-4486-8758-BD50B2142EF1}" destId="{04F70D9C-938C-4F4F-91EC-D4D528E4A5A5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D686517E-C29C-4BF1-9649-94018A204A76}" type="presOf" srcId="{768F6B5E-18D8-4B50-A55B-58B64A695B56}" destId="{6E1AC135-A264-43D8-951A-4B328C9344B9}" srcOrd="0" destOrd="0" presId="urn:microsoft.com/office/officeart/2005/8/layout/chevron1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A95D41F7-9EEB-409A-BE04-BEAF4AE72262}" type="presOf" srcId="{04259665-CD0B-4D8B-B4A6-4AA1C95B4DF6}" destId="{3182EEB7-EED7-4787-B65E-513516C3A23B}" srcOrd="0" destOrd="0" presId="urn:microsoft.com/office/officeart/2005/8/layout/chevron1"/>
    <dgm:cxn modelId="{552237B0-5CAC-4B6C-83BD-DEBD9ACAC29A}" type="presParOf" srcId="{5197DDF6-9B4C-4BFC-BC3A-EA6C58E42FA7}" destId="{3182EEB7-EED7-4787-B65E-513516C3A23B}" srcOrd="0" destOrd="0" presId="urn:microsoft.com/office/officeart/2005/8/layout/chevron1"/>
    <dgm:cxn modelId="{CEC68CF8-906A-41D6-B73E-BB9C28CCC6EA}" type="presParOf" srcId="{5197DDF6-9B4C-4BFC-BC3A-EA6C58E42FA7}" destId="{52879E85-1358-4F47-85CD-2233BCD2A99F}" srcOrd="1" destOrd="0" presId="urn:microsoft.com/office/officeart/2005/8/layout/chevron1"/>
    <dgm:cxn modelId="{FD64E6FA-FB28-4E3D-B1D1-A31743878707}" type="presParOf" srcId="{5197DDF6-9B4C-4BFC-BC3A-EA6C58E42FA7}" destId="{04F70D9C-938C-4F4F-91EC-D4D528E4A5A5}" srcOrd="2" destOrd="0" presId="urn:microsoft.com/office/officeart/2005/8/layout/chevron1"/>
    <dgm:cxn modelId="{17181619-A8DE-4D2C-9837-B4CF45A14E22}" type="presParOf" srcId="{5197DDF6-9B4C-4BFC-BC3A-EA6C58E42FA7}" destId="{03DF3B91-CF5E-4DB1-A9D6-A5360125BE36}" srcOrd="3" destOrd="0" presId="urn:microsoft.com/office/officeart/2005/8/layout/chevron1"/>
    <dgm:cxn modelId="{0D76BD30-DEE3-4796-956D-A75D68B0755B}" type="presParOf" srcId="{5197DDF6-9B4C-4BFC-BC3A-EA6C58E42FA7}" destId="{37000E98-81DC-4356-95BB-7BC9E7ACF530}" srcOrd="4" destOrd="0" presId="urn:microsoft.com/office/officeart/2005/8/layout/chevron1"/>
    <dgm:cxn modelId="{8BF3B9FC-3BBF-4F87-AB57-59C5EEA59813}" type="presParOf" srcId="{5197DDF6-9B4C-4BFC-BC3A-EA6C58E42FA7}" destId="{7BD15A73-5429-472D-92DA-F447988F5575}" srcOrd="5" destOrd="0" presId="urn:microsoft.com/office/officeart/2005/8/layout/chevron1"/>
    <dgm:cxn modelId="{D5F45E0C-5D8F-438E-B1C7-B0FA3722C896}" type="presParOf" srcId="{5197DDF6-9B4C-4BFC-BC3A-EA6C58E42FA7}" destId="{903ED198-CD86-4423-8EE5-5F1199C63C2F}" srcOrd="6" destOrd="0" presId="urn:microsoft.com/office/officeart/2005/8/layout/chevron1"/>
    <dgm:cxn modelId="{0DF7BEAA-11A1-4D2D-A820-1BF8EA1D55DA}" type="presParOf" srcId="{5197DDF6-9B4C-4BFC-BC3A-EA6C58E42FA7}" destId="{B44D9E86-97E7-4906-834A-B79963150A17}" srcOrd="7" destOrd="0" presId="urn:microsoft.com/office/officeart/2005/8/layout/chevron1"/>
    <dgm:cxn modelId="{6CC2B66A-004F-47FB-9207-0BE4FC93DAFD}" type="presParOf" srcId="{5197DDF6-9B4C-4BFC-BC3A-EA6C58E42FA7}" destId="{6C3C9525-E078-47FA-B730-44C892C0E616}" srcOrd="8" destOrd="0" presId="urn:microsoft.com/office/officeart/2005/8/layout/chevron1"/>
    <dgm:cxn modelId="{42CB4529-248E-4192-B686-C39E1129C306}" type="presParOf" srcId="{5197DDF6-9B4C-4BFC-BC3A-EA6C58E42FA7}" destId="{4CF75D3B-02D9-4612-A285-7A229A4F9E9C}" srcOrd="9" destOrd="0" presId="urn:microsoft.com/office/officeart/2005/8/layout/chevron1"/>
    <dgm:cxn modelId="{AF681D61-3AD4-4DB2-AB2E-C6E2BA060FC3}" type="presParOf" srcId="{5197DDF6-9B4C-4BFC-BC3A-EA6C58E42FA7}" destId="{C8A8E80E-31BB-450D-9AE1-83090EF4584E}" srcOrd="10" destOrd="0" presId="urn:microsoft.com/office/officeart/2005/8/layout/chevron1"/>
    <dgm:cxn modelId="{710C19CC-6E0B-411B-9BB2-027126BEA783}" type="presParOf" srcId="{5197DDF6-9B4C-4BFC-BC3A-EA6C58E42FA7}" destId="{800C2201-2967-4F52-B591-9E45EE71449F}" srcOrd="11" destOrd="0" presId="urn:microsoft.com/office/officeart/2005/8/layout/chevron1"/>
    <dgm:cxn modelId="{DF90BA11-4AD2-4953-8F6B-18B46AED3385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AFCEE62-FD93-4CEE-BA79-B9231FFFA28B}" type="presOf" srcId="{A87E6D18-95B4-40A0-A616-F1AC1B16E569}" destId="{5197DDF6-9B4C-4BFC-BC3A-EA6C58E42FA7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1AF7F161-9099-4DF2-BFF6-A2E59A7A0744}" type="presOf" srcId="{768F6B5E-18D8-4B50-A55B-58B64A695B56}" destId="{6E1AC135-A264-43D8-951A-4B328C9344B9}" srcOrd="0" destOrd="0" presId="urn:microsoft.com/office/officeart/2005/8/layout/chevron1"/>
    <dgm:cxn modelId="{9AE02EE0-617E-4BB9-AC8A-65F9E7EC85DC}" type="presOf" srcId="{173F2F99-0C3A-4F4E-AF5F-949920B9454C}" destId="{6C3C9525-E078-47FA-B730-44C892C0E616}" srcOrd="0" destOrd="0" presId="urn:microsoft.com/office/officeart/2005/8/layout/chevron1"/>
    <dgm:cxn modelId="{918EF4BD-D2B3-4B5D-BC21-F71C113495F9}" type="presOf" srcId="{04259665-CD0B-4D8B-B4A6-4AA1C95B4DF6}" destId="{3182EEB7-EED7-4787-B65E-513516C3A23B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E547E3AF-E32A-4217-B9AA-3FCABEFD59D2}" type="presOf" srcId="{31BA2BD5-BBF5-4225-8D04-BC2564B01642}" destId="{C8A8E80E-31BB-450D-9AE1-83090EF4584E}" srcOrd="0" destOrd="0" presId="urn:microsoft.com/office/officeart/2005/8/layout/chevron1"/>
    <dgm:cxn modelId="{17571AA9-AB0F-4555-91B8-776065C10B74}" type="presOf" srcId="{94756241-BAB5-45B4-91F5-719576B63D90}" destId="{37000E98-81DC-4356-95BB-7BC9E7ACF530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4B637A86-9016-4DC6-9CA2-8C6081FB1E17}" type="presOf" srcId="{33518A2C-9F14-4486-8758-BD50B2142EF1}" destId="{04F70D9C-938C-4F4F-91EC-D4D528E4A5A5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C01DDEDD-CD53-4D41-B49E-5141386A4A11}" type="presOf" srcId="{8A9782C3-DF52-41BF-BB5A-AD73F3640FCD}" destId="{903ED198-CD86-4423-8EE5-5F1199C63C2F}" srcOrd="0" destOrd="0" presId="urn:microsoft.com/office/officeart/2005/8/layout/chevron1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D19E8B78-4BC8-45B6-9655-1EB8DE9DB792}" type="presParOf" srcId="{5197DDF6-9B4C-4BFC-BC3A-EA6C58E42FA7}" destId="{3182EEB7-EED7-4787-B65E-513516C3A23B}" srcOrd="0" destOrd="0" presId="urn:microsoft.com/office/officeart/2005/8/layout/chevron1"/>
    <dgm:cxn modelId="{4B196A32-5BDA-4586-98A5-E93399C1230C}" type="presParOf" srcId="{5197DDF6-9B4C-4BFC-BC3A-EA6C58E42FA7}" destId="{52879E85-1358-4F47-85CD-2233BCD2A99F}" srcOrd="1" destOrd="0" presId="urn:microsoft.com/office/officeart/2005/8/layout/chevron1"/>
    <dgm:cxn modelId="{EDB6CAA3-EC88-4033-9760-116EB6739C5C}" type="presParOf" srcId="{5197DDF6-9B4C-4BFC-BC3A-EA6C58E42FA7}" destId="{04F70D9C-938C-4F4F-91EC-D4D528E4A5A5}" srcOrd="2" destOrd="0" presId="urn:microsoft.com/office/officeart/2005/8/layout/chevron1"/>
    <dgm:cxn modelId="{F1D40873-8AFE-4C83-A669-0AA54B57AB8B}" type="presParOf" srcId="{5197DDF6-9B4C-4BFC-BC3A-EA6C58E42FA7}" destId="{03DF3B91-CF5E-4DB1-A9D6-A5360125BE36}" srcOrd="3" destOrd="0" presId="urn:microsoft.com/office/officeart/2005/8/layout/chevron1"/>
    <dgm:cxn modelId="{72FFB84B-2D31-472F-8EA1-02F2E7131116}" type="presParOf" srcId="{5197DDF6-9B4C-4BFC-BC3A-EA6C58E42FA7}" destId="{37000E98-81DC-4356-95BB-7BC9E7ACF530}" srcOrd="4" destOrd="0" presId="urn:microsoft.com/office/officeart/2005/8/layout/chevron1"/>
    <dgm:cxn modelId="{5E2DBC3C-BAFA-4EF2-8A42-A5E6149C8B83}" type="presParOf" srcId="{5197DDF6-9B4C-4BFC-BC3A-EA6C58E42FA7}" destId="{7BD15A73-5429-472D-92DA-F447988F5575}" srcOrd="5" destOrd="0" presId="urn:microsoft.com/office/officeart/2005/8/layout/chevron1"/>
    <dgm:cxn modelId="{57EB8681-3AB8-467E-93DB-7DE99E7C6DDC}" type="presParOf" srcId="{5197DDF6-9B4C-4BFC-BC3A-EA6C58E42FA7}" destId="{903ED198-CD86-4423-8EE5-5F1199C63C2F}" srcOrd="6" destOrd="0" presId="urn:microsoft.com/office/officeart/2005/8/layout/chevron1"/>
    <dgm:cxn modelId="{AA77B0C2-0717-4104-9C5B-681BC122A298}" type="presParOf" srcId="{5197DDF6-9B4C-4BFC-BC3A-EA6C58E42FA7}" destId="{B44D9E86-97E7-4906-834A-B79963150A17}" srcOrd="7" destOrd="0" presId="urn:microsoft.com/office/officeart/2005/8/layout/chevron1"/>
    <dgm:cxn modelId="{454D0A0D-4C2E-451B-918B-FBBC01D079C7}" type="presParOf" srcId="{5197DDF6-9B4C-4BFC-BC3A-EA6C58E42FA7}" destId="{6C3C9525-E078-47FA-B730-44C892C0E616}" srcOrd="8" destOrd="0" presId="urn:microsoft.com/office/officeart/2005/8/layout/chevron1"/>
    <dgm:cxn modelId="{CA097F5C-331D-472F-BF4B-9EB2371CDD92}" type="presParOf" srcId="{5197DDF6-9B4C-4BFC-BC3A-EA6C58E42FA7}" destId="{4CF75D3B-02D9-4612-A285-7A229A4F9E9C}" srcOrd="9" destOrd="0" presId="urn:microsoft.com/office/officeart/2005/8/layout/chevron1"/>
    <dgm:cxn modelId="{35F6CDA5-23B0-48CE-94EF-9F28A4CC6CF7}" type="presParOf" srcId="{5197DDF6-9B4C-4BFC-BC3A-EA6C58E42FA7}" destId="{C8A8E80E-31BB-450D-9AE1-83090EF4584E}" srcOrd="10" destOrd="0" presId="urn:microsoft.com/office/officeart/2005/8/layout/chevron1"/>
    <dgm:cxn modelId="{8A85A490-EF73-4821-96CA-8EF792283F98}" type="presParOf" srcId="{5197DDF6-9B4C-4BFC-BC3A-EA6C58E42FA7}" destId="{800C2201-2967-4F52-B591-9E45EE71449F}" srcOrd="11" destOrd="0" presId="urn:microsoft.com/office/officeart/2005/8/layout/chevron1"/>
    <dgm:cxn modelId="{AB4083FB-16B2-43D3-8FDB-9756F791CFED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Testing &amp; Integration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01FF3E7-24F3-4A54-A9FC-B94A85811AC7}" type="presOf" srcId="{768F6B5E-18D8-4B50-A55B-58B64A695B56}" destId="{6E1AC135-A264-43D8-951A-4B328C9344B9}" srcOrd="0" destOrd="0" presId="urn:microsoft.com/office/officeart/2005/8/layout/chevron1"/>
    <dgm:cxn modelId="{333FF835-A2D8-4DD0-89EB-209DE7AEC4B5}" type="presOf" srcId="{33518A2C-9F14-4486-8758-BD50B2142EF1}" destId="{04F70D9C-938C-4F4F-91EC-D4D528E4A5A5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B3C55AE7-B8BD-4509-B790-021FEED8B44E}" type="presOf" srcId="{173F2F99-0C3A-4F4E-AF5F-949920B9454C}" destId="{6C3C9525-E078-47FA-B730-44C892C0E616}" srcOrd="0" destOrd="0" presId="urn:microsoft.com/office/officeart/2005/8/layout/chevron1"/>
    <dgm:cxn modelId="{20876C4B-8F4A-4F3D-8B10-C78185A91840}" type="presOf" srcId="{A87E6D18-95B4-40A0-A616-F1AC1B16E569}" destId="{5197DDF6-9B4C-4BFC-BC3A-EA6C58E42FA7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F3CB6973-8DB1-4F16-A931-49C18077556D}" type="presOf" srcId="{94756241-BAB5-45B4-91F5-719576B63D90}" destId="{37000E98-81DC-4356-95BB-7BC9E7ACF530}" srcOrd="0" destOrd="0" presId="urn:microsoft.com/office/officeart/2005/8/layout/chevron1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BE86F221-01D1-4EBE-9195-C7445FE67100}" type="presOf" srcId="{31BA2BD5-BBF5-4225-8D04-BC2564B01642}" destId="{C8A8E80E-31BB-450D-9AE1-83090EF4584E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0417B3CD-8204-436C-A372-5810B307E478}" type="presOf" srcId="{04259665-CD0B-4D8B-B4A6-4AA1C95B4DF6}" destId="{3182EEB7-EED7-4787-B65E-513516C3A23B}" srcOrd="0" destOrd="0" presId="urn:microsoft.com/office/officeart/2005/8/layout/chevron1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686EE4F2-98FE-4401-8872-B72E9FC02F6D}" type="presOf" srcId="{8A9782C3-DF52-41BF-BB5A-AD73F3640FCD}" destId="{903ED198-CD86-4423-8EE5-5F1199C63C2F}" srcOrd="0" destOrd="0" presId="urn:microsoft.com/office/officeart/2005/8/layout/chevron1"/>
    <dgm:cxn modelId="{8D6D1326-D946-4252-B468-97343C586B61}" type="presParOf" srcId="{5197DDF6-9B4C-4BFC-BC3A-EA6C58E42FA7}" destId="{3182EEB7-EED7-4787-B65E-513516C3A23B}" srcOrd="0" destOrd="0" presId="urn:microsoft.com/office/officeart/2005/8/layout/chevron1"/>
    <dgm:cxn modelId="{B740F1AD-34A9-479E-BEB9-1783FE7D10FE}" type="presParOf" srcId="{5197DDF6-9B4C-4BFC-BC3A-EA6C58E42FA7}" destId="{52879E85-1358-4F47-85CD-2233BCD2A99F}" srcOrd="1" destOrd="0" presId="urn:microsoft.com/office/officeart/2005/8/layout/chevron1"/>
    <dgm:cxn modelId="{62C8D9A2-AE05-461F-A26B-94B69AFFBEEE}" type="presParOf" srcId="{5197DDF6-9B4C-4BFC-BC3A-EA6C58E42FA7}" destId="{04F70D9C-938C-4F4F-91EC-D4D528E4A5A5}" srcOrd="2" destOrd="0" presId="urn:microsoft.com/office/officeart/2005/8/layout/chevron1"/>
    <dgm:cxn modelId="{2E33A90E-E25D-47E9-985C-213CF37375F7}" type="presParOf" srcId="{5197DDF6-9B4C-4BFC-BC3A-EA6C58E42FA7}" destId="{03DF3B91-CF5E-4DB1-A9D6-A5360125BE36}" srcOrd="3" destOrd="0" presId="urn:microsoft.com/office/officeart/2005/8/layout/chevron1"/>
    <dgm:cxn modelId="{60242A18-EAFF-4917-8811-1BB09B8E08B1}" type="presParOf" srcId="{5197DDF6-9B4C-4BFC-BC3A-EA6C58E42FA7}" destId="{37000E98-81DC-4356-95BB-7BC9E7ACF530}" srcOrd="4" destOrd="0" presId="urn:microsoft.com/office/officeart/2005/8/layout/chevron1"/>
    <dgm:cxn modelId="{D85C5F2F-DC02-4664-B38E-CED450AF2BA8}" type="presParOf" srcId="{5197DDF6-9B4C-4BFC-BC3A-EA6C58E42FA7}" destId="{7BD15A73-5429-472D-92DA-F447988F5575}" srcOrd="5" destOrd="0" presId="urn:microsoft.com/office/officeart/2005/8/layout/chevron1"/>
    <dgm:cxn modelId="{D2C10843-2D06-4FE4-A10B-DA7BFCA354A9}" type="presParOf" srcId="{5197DDF6-9B4C-4BFC-BC3A-EA6C58E42FA7}" destId="{903ED198-CD86-4423-8EE5-5F1199C63C2F}" srcOrd="6" destOrd="0" presId="urn:microsoft.com/office/officeart/2005/8/layout/chevron1"/>
    <dgm:cxn modelId="{32249ADF-E8D8-49E3-9284-0FFBF5EA610E}" type="presParOf" srcId="{5197DDF6-9B4C-4BFC-BC3A-EA6C58E42FA7}" destId="{B44D9E86-97E7-4906-834A-B79963150A17}" srcOrd="7" destOrd="0" presId="urn:microsoft.com/office/officeart/2005/8/layout/chevron1"/>
    <dgm:cxn modelId="{921DAE93-37F9-4EA5-B567-8FCBD66F691A}" type="presParOf" srcId="{5197DDF6-9B4C-4BFC-BC3A-EA6C58E42FA7}" destId="{6C3C9525-E078-47FA-B730-44C892C0E616}" srcOrd="8" destOrd="0" presId="urn:microsoft.com/office/officeart/2005/8/layout/chevron1"/>
    <dgm:cxn modelId="{70FDB7CB-1B46-4DF5-8700-8BCBCCB5362B}" type="presParOf" srcId="{5197DDF6-9B4C-4BFC-BC3A-EA6C58E42FA7}" destId="{4CF75D3B-02D9-4612-A285-7A229A4F9E9C}" srcOrd="9" destOrd="0" presId="urn:microsoft.com/office/officeart/2005/8/layout/chevron1"/>
    <dgm:cxn modelId="{1147994C-3500-40E7-B648-59744380C06B}" type="presParOf" srcId="{5197DDF6-9B4C-4BFC-BC3A-EA6C58E42FA7}" destId="{C8A8E80E-31BB-450D-9AE1-83090EF4584E}" srcOrd="10" destOrd="0" presId="urn:microsoft.com/office/officeart/2005/8/layout/chevron1"/>
    <dgm:cxn modelId="{D230859D-9119-4550-9EE5-729A509B4A79}" type="presParOf" srcId="{5197DDF6-9B4C-4BFC-BC3A-EA6C58E42FA7}" destId="{800C2201-2967-4F52-B591-9E45EE71449F}" srcOrd="11" destOrd="0" presId="urn:microsoft.com/office/officeart/2005/8/layout/chevron1"/>
    <dgm:cxn modelId="{B873D65E-121B-44E0-99E0-8911B921A8DD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44D29E-8C6C-446E-887F-A17BCC8629AD}" type="presOf" srcId="{94756241-BAB5-45B4-91F5-719576B63D90}" destId="{37000E98-81DC-4356-95BB-7BC9E7ACF530}" srcOrd="0" destOrd="0" presId="urn:microsoft.com/office/officeart/2005/8/layout/chevron1"/>
    <dgm:cxn modelId="{ECD7A64B-062A-4345-A64F-1DA7A168E1CF}" type="presOf" srcId="{04259665-CD0B-4D8B-B4A6-4AA1C95B4DF6}" destId="{3182EEB7-EED7-4787-B65E-513516C3A23B}" srcOrd="0" destOrd="0" presId="urn:microsoft.com/office/officeart/2005/8/layout/chevron1"/>
    <dgm:cxn modelId="{2024291B-B26A-4F87-AED1-CEC49299D771}" type="presOf" srcId="{173F2F99-0C3A-4F4E-AF5F-949920B9454C}" destId="{6C3C9525-E078-47FA-B730-44C892C0E616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0482A493-80EA-4B71-B881-6650548D7CA1}" type="presOf" srcId="{31BA2BD5-BBF5-4225-8D04-BC2564B01642}" destId="{C8A8E80E-31BB-450D-9AE1-83090EF4584E}" srcOrd="0" destOrd="0" presId="urn:microsoft.com/office/officeart/2005/8/layout/chevron1"/>
    <dgm:cxn modelId="{257916FD-F412-4215-8916-4AB8D8DE6804}" type="presOf" srcId="{33518A2C-9F14-4486-8758-BD50B2142EF1}" destId="{04F70D9C-938C-4F4F-91EC-D4D528E4A5A5}" srcOrd="0" destOrd="0" presId="urn:microsoft.com/office/officeart/2005/8/layout/chevron1"/>
    <dgm:cxn modelId="{EA64F57C-03B5-436D-A348-1655B53FC252}" type="presOf" srcId="{A87E6D18-95B4-40A0-A616-F1AC1B16E569}" destId="{5197DDF6-9B4C-4BFC-BC3A-EA6C58E42FA7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6F0C8383-F5A1-4EE5-83BF-0DDECB92D7A7}" type="presOf" srcId="{768F6B5E-18D8-4B50-A55B-58B64A695B56}" destId="{6E1AC135-A264-43D8-951A-4B328C9344B9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613F38C8-4FA6-4B76-B357-E738EA87B51D}" type="presOf" srcId="{8A9782C3-DF52-41BF-BB5A-AD73F3640FCD}" destId="{903ED198-CD86-4423-8EE5-5F1199C63C2F}" srcOrd="0" destOrd="0" presId="urn:microsoft.com/office/officeart/2005/8/layout/chevron1"/>
    <dgm:cxn modelId="{5E8630BF-2AD7-416F-A5B3-71A45CAE49BB}" type="presParOf" srcId="{5197DDF6-9B4C-4BFC-BC3A-EA6C58E42FA7}" destId="{3182EEB7-EED7-4787-B65E-513516C3A23B}" srcOrd="0" destOrd="0" presId="urn:microsoft.com/office/officeart/2005/8/layout/chevron1"/>
    <dgm:cxn modelId="{C5396B38-D961-4FB3-AF9A-68662E1313BB}" type="presParOf" srcId="{5197DDF6-9B4C-4BFC-BC3A-EA6C58E42FA7}" destId="{52879E85-1358-4F47-85CD-2233BCD2A99F}" srcOrd="1" destOrd="0" presId="urn:microsoft.com/office/officeart/2005/8/layout/chevron1"/>
    <dgm:cxn modelId="{9395080A-1192-4E32-A517-72D17DEFADA2}" type="presParOf" srcId="{5197DDF6-9B4C-4BFC-BC3A-EA6C58E42FA7}" destId="{04F70D9C-938C-4F4F-91EC-D4D528E4A5A5}" srcOrd="2" destOrd="0" presId="urn:microsoft.com/office/officeart/2005/8/layout/chevron1"/>
    <dgm:cxn modelId="{3EB7FE5F-4437-4607-9859-0E72BE3BB15B}" type="presParOf" srcId="{5197DDF6-9B4C-4BFC-BC3A-EA6C58E42FA7}" destId="{03DF3B91-CF5E-4DB1-A9D6-A5360125BE36}" srcOrd="3" destOrd="0" presId="urn:microsoft.com/office/officeart/2005/8/layout/chevron1"/>
    <dgm:cxn modelId="{3FA79051-8CC1-4313-8F15-9402271D176D}" type="presParOf" srcId="{5197DDF6-9B4C-4BFC-BC3A-EA6C58E42FA7}" destId="{37000E98-81DC-4356-95BB-7BC9E7ACF530}" srcOrd="4" destOrd="0" presId="urn:microsoft.com/office/officeart/2005/8/layout/chevron1"/>
    <dgm:cxn modelId="{6F80BA78-1E31-4B2E-B285-FA68024FFB31}" type="presParOf" srcId="{5197DDF6-9B4C-4BFC-BC3A-EA6C58E42FA7}" destId="{7BD15A73-5429-472D-92DA-F447988F5575}" srcOrd="5" destOrd="0" presId="urn:microsoft.com/office/officeart/2005/8/layout/chevron1"/>
    <dgm:cxn modelId="{E4F0E9EB-F68E-4484-8659-0AA627AA5554}" type="presParOf" srcId="{5197DDF6-9B4C-4BFC-BC3A-EA6C58E42FA7}" destId="{903ED198-CD86-4423-8EE5-5F1199C63C2F}" srcOrd="6" destOrd="0" presId="urn:microsoft.com/office/officeart/2005/8/layout/chevron1"/>
    <dgm:cxn modelId="{4FAE4482-C615-4C58-AEF0-7129CC2D9CDD}" type="presParOf" srcId="{5197DDF6-9B4C-4BFC-BC3A-EA6C58E42FA7}" destId="{B44D9E86-97E7-4906-834A-B79963150A17}" srcOrd="7" destOrd="0" presId="urn:microsoft.com/office/officeart/2005/8/layout/chevron1"/>
    <dgm:cxn modelId="{DA9BC53C-F4C4-401A-B102-4BE9D100D7F6}" type="presParOf" srcId="{5197DDF6-9B4C-4BFC-BC3A-EA6C58E42FA7}" destId="{6C3C9525-E078-47FA-B730-44C892C0E616}" srcOrd="8" destOrd="0" presId="urn:microsoft.com/office/officeart/2005/8/layout/chevron1"/>
    <dgm:cxn modelId="{0F01ED70-AD5F-4F7A-9E2C-04A1ADD530E0}" type="presParOf" srcId="{5197DDF6-9B4C-4BFC-BC3A-EA6C58E42FA7}" destId="{4CF75D3B-02D9-4612-A285-7A229A4F9E9C}" srcOrd="9" destOrd="0" presId="urn:microsoft.com/office/officeart/2005/8/layout/chevron1"/>
    <dgm:cxn modelId="{8426EAC1-5237-4198-92A1-14410BD1B880}" type="presParOf" srcId="{5197DDF6-9B4C-4BFC-BC3A-EA6C58E42FA7}" destId="{C8A8E80E-31BB-450D-9AE1-83090EF4584E}" srcOrd="10" destOrd="0" presId="urn:microsoft.com/office/officeart/2005/8/layout/chevron1"/>
    <dgm:cxn modelId="{2A3516A3-1FF5-45C9-8154-7A25FD7E260B}" type="presParOf" srcId="{5197DDF6-9B4C-4BFC-BC3A-EA6C58E42FA7}" destId="{800C2201-2967-4F52-B591-9E45EE71449F}" srcOrd="11" destOrd="0" presId="urn:microsoft.com/office/officeart/2005/8/layout/chevron1"/>
    <dgm:cxn modelId="{B7D86394-A921-477A-990A-26E8536F233D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35ECEB2A-7310-4FF5-8F2F-BAFC744A28AB}" type="presOf" srcId="{04259665-CD0B-4D8B-B4A6-4AA1C95B4DF6}" destId="{3182EEB7-EED7-4787-B65E-513516C3A23B}" srcOrd="0" destOrd="0" presId="urn:microsoft.com/office/officeart/2005/8/layout/chevron1"/>
    <dgm:cxn modelId="{65F097C8-7A9A-4F4D-896B-602BF5B446D6}" type="presOf" srcId="{33518A2C-9F14-4486-8758-BD50B2142EF1}" destId="{04F70D9C-938C-4F4F-91EC-D4D528E4A5A5}" srcOrd="0" destOrd="0" presId="urn:microsoft.com/office/officeart/2005/8/layout/chevron1"/>
    <dgm:cxn modelId="{9A0FF82A-F9FB-4125-B9F8-45DE15D5A599}" type="presOf" srcId="{94756241-BAB5-45B4-91F5-719576B63D90}" destId="{37000E98-81DC-4356-95BB-7BC9E7ACF530}" srcOrd="0" destOrd="0" presId="urn:microsoft.com/office/officeart/2005/8/layout/chevron1"/>
    <dgm:cxn modelId="{608C473E-8115-4564-821C-D6F3BC6AC30E}" type="presOf" srcId="{31BA2BD5-BBF5-4225-8D04-BC2564B01642}" destId="{C8A8E80E-31BB-450D-9AE1-83090EF4584E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6035E558-0FAC-474D-AB68-CD8187085C33}" type="presOf" srcId="{173F2F99-0C3A-4F4E-AF5F-949920B9454C}" destId="{6C3C9525-E078-47FA-B730-44C892C0E616}" srcOrd="0" destOrd="0" presId="urn:microsoft.com/office/officeart/2005/8/layout/chevron1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C3D24E2F-4D2C-45A3-A1F4-F3ECAF8F4D59}" type="presOf" srcId="{8A9782C3-DF52-41BF-BB5A-AD73F3640FCD}" destId="{903ED198-CD86-4423-8EE5-5F1199C63C2F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1FBAA1CF-8AEB-4CCA-B6A5-BE963BD7537F}" type="presOf" srcId="{A87E6D18-95B4-40A0-A616-F1AC1B16E569}" destId="{5197DDF6-9B4C-4BFC-BC3A-EA6C58E42FA7}" srcOrd="0" destOrd="0" presId="urn:microsoft.com/office/officeart/2005/8/layout/chevron1"/>
    <dgm:cxn modelId="{3888D81D-5CD7-42EF-92CD-7F84026E9BB8}" type="presOf" srcId="{768F6B5E-18D8-4B50-A55B-58B64A695B56}" destId="{6E1AC135-A264-43D8-951A-4B328C9344B9}" srcOrd="0" destOrd="0" presId="urn:microsoft.com/office/officeart/2005/8/layout/chevron1"/>
    <dgm:cxn modelId="{8475CAF1-A94E-4AE6-9AA1-F9CD0CF58F8B}" type="presParOf" srcId="{5197DDF6-9B4C-4BFC-BC3A-EA6C58E42FA7}" destId="{3182EEB7-EED7-4787-B65E-513516C3A23B}" srcOrd="0" destOrd="0" presId="urn:microsoft.com/office/officeart/2005/8/layout/chevron1"/>
    <dgm:cxn modelId="{133EF57E-ABE2-42C0-A86B-5DD4FBD5987F}" type="presParOf" srcId="{5197DDF6-9B4C-4BFC-BC3A-EA6C58E42FA7}" destId="{52879E85-1358-4F47-85CD-2233BCD2A99F}" srcOrd="1" destOrd="0" presId="urn:microsoft.com/office/officeart/2005/8/layout/chevron1"/>
    <dgm:cxn modelId="{4552145A-7C47-4A6D-8865-5B68C356D632}" type="presParOf" srcId="{5197DDF6-9B4C-4BFC-BC3A-EA6C58E42FA7}" destId="{04F70D9C-938C-4F4F-91EC-D4D528E4A5A5}" srcOrd="2" destOrd="0" presId="urn:microsoft.com/office/officeart/2005/8/layout/chevron1"/>
    <dgm:cxn modelId="{B74E2E69-893D-41C3-936C-2677817BF916}" type="presParOf" srcId="{5197DDF6-9B4C-4BFC-BC3A-EA6C58E42FA7}" destId="{03DF3B91-CF5E-4DB1-A9D6-A5360125BE36}" srcOrd="3" destOrd="0" presId="urn:microsoft.com/office/officeart/2005/8/layout/chevron1"/>
    <dgm:cxn modelId="{DDC2183D-2B23-434A-97F8-8B87BF952456}" type="presParOf" srcId="{5197DDF6-9B4C-4BFC-BC3A-EA6C58E42FA7}" destId="{37000E98-81DC-4356-95BB-7BC9E7ACF530}" srcOrd="4" destOrd="0" presId="urn:microsoft.com/office/officeart/2005/8/layout/chevron1"/>
    <dgm:cxn modelId="{E8ECC9CB-2A2A-4413-8AA8-BBDBFFECBDF0}" type="presParOf" srcId="{5197DDF6-9B4C-4BFC-BC3A-EA6C58E42FA7}" destId="{7BD15A73-5429-472D-92DA-F447988F5575}" srcOrd="5" destOrd="0" presId="urn:microsoft.com/office/officeart/2005/8/layout/chevron1"/>
    <dgm:cxn modelId="{BD9B436A-B3CE-4E0F-91C0-89367658902D}" type="presParOf" srcId="{5197DDF6-9B4C-4BFC-BC3A-EA6C58E42FA7}" destId="{903ED198-CD86-4423-8EE5-5F1199C63C2F}" srcOrd="6" destOrd="0" presId="urn:microsoft.com/office/officeart/2005/8/layout/chevron1"/>
    <dgm:cxn modelId="{EFBD960E-1F78-4E4A-A948-38180F5A180F}" type="presParOf" srcId="{5197DDF6-9B4C-4BFC-BC3A-EA6C58E42FA7}" destId="{B44D9E86-97E7-4906-834A-B79963150A17}" srcOrd="7" destOrd="0" presId="urn:microsoft.com/office/officeart/2005/8/layout/chevron1"/>
    <dgm:cxn modelId="{D3B6DAA8-736A-467D-9A20-4BC77CA3F722}" type="presParOf" srcId="{5197DDF6-9B4C-4BFC-BC3A-EA6C58E42FA7}" destId="{6C3C9525-E078-47FA-B730-44C892C0E616}" srcOrd="8" destOrd="0" presId="urn:microsoft.com/office/officeart/2005/8/layout/chevron1"/>
    <dgm:cxn modelId="{A31584AC-04F6-49EC-92AE-2C954C0D263B}" type="presParOf" srcId="{5197DDF6-9B4C-4BFC-BC3A-EA6C58E42FA7}" destId="{4CF75D3B-02D9-4612-A285-7A229A4F9E9C}" srcOrd="9" destOrd="0" presId="urn:microsoft.com/office/officeart/2005/8/layout/chevron1"/>
    <dgm:cxn modelId="{E6F875C3-7630-406A-91BE-5891F6CE0CA9}" type="presParOf" srcId="{5197DDF6-9B4C-4BFC-BC3A-EA6C58E42FA7}" destId="{C8A8E80E-31BB-450D-9AE1-83090EF4584E}" srcOrd="10" destOrd="0" presId="urn:microsoft.com/office/officeart/2005/8/layout/chevron1"/>
    <dgm:cxn modelId="{60197FB3-3F13-44DF-9D5C-B9FB7E52A793}" type="presParOf" srcId="{5197DDF6-9B4C-4BFC-BC3A-EA6C58E42FA7}" destId="{800C2201-2967-4F52-B591-9E45EE71449F}" srcOrd="11" destOrd="0" presId="urn:microsoft.com/office/officeart/2005/8/layout/chevron1"/>
    <dgm:cxn modelId="{1D2B852B-14B7-426A-8E7E-13889983B1D1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8C8D8AC-5D2B-4C9B-80F2-4CCCC23B5A00}" type="presOf" srcId="{173F2F99-0C3A-4F4E-AF5F-949920B9454C}" destId="{6C3C9525-E078-47FA-B730-44C892C0E616}" srcOrd="0" destOrd="0" presId="urn:microsoft.com/office/officeart/2005/8/layout/chevron1"/>
    <dgm:cxn modelId="{4E02EDC0-9B8B-4D26-9B10-11286DDFF412}" type="presOf" srcId="{04259665-CD0B-4D8B-B4A6-4AA1C95B4DF6}" destId="{3182EEB7-EED7-4787-B65E-513516C3A23B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AF4AC709-3B2A-49D1-9D08-083AF42A604A}" type="presOf" srcId="{31BA2BD5-BBF5-4225-8D04-BC2564B01642}" destId="{C8A8E80E-31BB-450D-9AE1-83090EF4584E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3831D1D5-5014-4C19-BAC8-B22874DAD286}" type="presOf" srcId="{768F6B5E-18D8-4B50-A55B-58B64A695B56}" destId="{6E1AC135-A264-43D8-951A-4B328C9344B9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0F0B55B7-BBAA-4934-B79E-7AFB17319DEB}" type="presOf" srcId="{33518A2C-9F14-4486-8758-BD50B2142EF1}" destId="{04F70D9C-938C-4F4F-91EC-D4D528E4A5A5}" srcOrd="0" destOrd="0" presId="urn:microsoft.com/office/officeart/2005/8/layout/chevron1"/>
    <dgm:cxn modelId="{04668B37-DBB7-437D-B37F-6D838742315B}" type="presOf" srcId="{94756241-BAB5-45B4-91F5-719576B63D90}" destId="{37000E98-81DC-4356-95BB-7BC9E7ACF530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A5213B2C-30B7-483A-B4D7-F4537A7318C6}" type="presOf" srcId="{8A9782C3-DF52-41BF-BB5A-AD73F3640FCD}" destId="{903ED198-CD86-4423-8EE5-5F1199C63C2F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F0C735C3-EF8F-4CC6-A3DC-F159F481611B}" type="presOf" srcId="{A87E6D18-95B4-40A0-A616-F1AC1B16E569}" destId="{5197DDF6-9B4C-4BFC-BC3A-EA6C58E42FA7}" srcOrd="0" destOrd="0" presId="urn:microsoft.com/office/officeart/2005/8/layout/chevron1"/>
    <dgm:cxn modelId="{22E09914-4587-4356-8F95-D61E0CF78AB8}" type="presParOf" srcId="{5197DDF6-9B4C-4BFC-BC3A-EA6C58E42FA7}" destId="{3182EEB7-EED7-4787-B65E-513516C3A23B}" srcOrd="0" destOrd="0" presId="urn:microsoft.com/office/officeart/2005/8/layout/chevron1"/>
    <dgm:cxn modelId="{4D0B894F-D642-41A4-ADBD-F9FF0D21B50E}" type="presParOf" srcId="{5197DDF6-9B4C-4BFC-BC3A-EA6C58E42FA7}" destId="{52879E85-1358-4F47-85CD-2233BCD2A99F}" srcOrd="1" destOrd="0" presId="urn:microsoft.com/office/officeart/2005/8/layout/chevron1"/>
    <dgm:cxn modelId="{49A622BE-1542-4FD5-AF37-6CFD11C6D849}" type="presParOf" srcId="{5197DDF6-9B4C-4BFC-BC3A-EA6C58E42FA7}" destId="{04F70D9C-938C-4F4F-91EC-D4D528E4A5A5}" srcOrd="2" destOrd="0" presId="urn:microsoft.com/office/officeart/2005/8/layout/chevron1"/>
    <dgm:cxn modelId="{668E834C-FA9B-49B7-AEAA-4BAF617A28E3}" type="presParOf" srcId="{5197DDF6-9B4C-4BFC-BC3A-EA6C58E42FA7}" destId="{03DF3B91-CF5E-4DB1-A9D6-A5360125BE36}" srcOrd="3" destOrd="0" presId="urn:microsoft.com/office/officeart/2005/8/layout/chevron1"/>
    <dgm:cxn modelId="{62B83773-FAE3-47D9-9F78-40A176EE7BC8}" type="presParOf" srcId="{5197DDF6-9B4C-4BFC-BC3A-EA6C58E42FA7}" destId="{37000E98-81DC-4356-95BB-7BC9E7ACF530}" srcOrd="4" destOrd="0" presId="urn:microsoft.com/office/officeart/2005/8/layout/chevron1"/>
    <dgm:cxn modelId="{B8CBB39A-F689-4EF9-9E57-B3C72978D667}" type="presParOf" srcId="{5197DDF6-9B4C-4BFC-BC3A-EA6C58E42FA7}" destId="{7BD15A73-5429-472D-92DA-F447988F5575}" srcOrd="5" destOrd="0" presId="urn:microsoft.com/office/officeart/2005/8/layout/chevron1"/>
    <dgm:cxn modelId="{34C09EAF-A749-4A97-8964-378624A52337}" type="presParOf" srcId="{5197DDF6-9B4C-4BFC-BC3A-EA6C58E42FA7}" destId="{903ED198-CD86-4423-8EE5-5F1199C63C2F}" srcOrd="6" destOrd="0" presId="urn:microsoft.com/office/officeart/2005/8/layout/chevron1"/>
    <dgm:cxn modelId="{5A078624-94DE-4BA9-85EC-6383AF079D19}" type="presParOf" srcId="{5197DDF6-9B4C-4BFC-BC3A-EA6C58E42FA7}" destId="{B44D9E86-97E7-4906-834A-B79963150A17}" srcOrd="7" destOrd="0" presId="urn:microsoft.com/office/officeart/2005/8/layout/chevron1"/>
    <dgm:cxn modelId="{DB62CF1C-A8FF-4F98-AB42-04D66EA822BC}" type="presParOf" srcId="{5197DDF6-9B4C-4BFC-BC3A-EA6C58E42FA7}" destId="{6C3C9525-E078-47FA-B730-44C892C0E616}" srcOrd="8" destOrd="0" presId="urn:microsoft.com/office/officeart/2005/8/layout/chevron1"/>
    <dgm:cxn modelId="{85515F77-FEC7-4C12-868A-2C775053E81C}" type="presParOf" srcId="{5197DDF6-9B4C-4BFC-BC3A-EA6C58E42FA7}" destId="{4CF75D3B-02D9-4612-A285-7A229A4F9E9C}" srcOrd="9" destOrd="0" presId="urn:microsoft.com/office/officeart/2005/8/layout/chevron1"/>
    <dgm:cxn modelId="{4B3BF885-6724-4864-AC18-3E628DEE26A9}" type="presParOf" srcId="{5197DDF6-9B4C-4BFC-BC3A-EA6C58E42FA7}" destId="{C8A8E80E-31BB-450D-9AE1-83090EF4584E}" srcOrd="10" destOrd="0" presId="urn:microsoft.com/office/officeart/2005/8/layout/chevron1"/>
    <dgm:cxn modelId="{65EBE3C5-3DC8-44EF-BFA1-BBC3E4B5F8BD}" type="presParOf" srcId="{5197DDF6-9B4C-4BFC-BC3A-EA6C58E42FA7}" destId="{800C2201-2967-4F52-B591-9E45EE71449F}" srcOrd="11" destOrd="0" presId="urn:microsoft.com/office/officeart/2005/8/layout/chevron1"/>
    <dgm:cxn modelId="{F30A9A2C-2950-42E3-B2BD-E0F92B8C7C7C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09D49F2-020B-478C-A962-8A119C49AF7D}" type="presOf" srcId="{31BA2BD5-BBF5-4225-8D04-BC2564B01642}" destId="{C8A8E80E-31BB-450D-9AE1-83090EF4584E}" srcOrd="0" destOrd="0" presId="urn:microsoft.com/office/officeart/2005/8/layout/chevron1"/>
    <dgm:cxn modelId="{9A8012C8-8B17-4F22-B077-CA2B0D1D07F1}" type="presOf" srcId="{04259665-CD0B-4D8B-B4A6-4AA1C95B4DF6}" destId="{3182EEB7-EED7-4787-B65E-513516C3A23B}" srcOrd="0" destOrd="0" presId="urn:microsoft.com/office/officeart/2005/8/layout/chevron1"/>
    <dgm:cxn modelId="{D89D0EF5-15BE-41CD-8E88-F4C73B6B7F8A}" type="presOf" srcId="{33518A2C-9F14-4486-8758-BD50B2142EF1}" destId="{04F70D9C-938C-4F4F-91EC-D4D528E4A5A5}" srcOrd="0" destOrd="0" presId="urn:microsoft.com/office/officeart/2005/8/layout/chevron1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4FAF38D5-E149-4D4D-A5F9-191F6C489E8E}" type="presOf" srcId="{A87E6D18-95B4-40A0-A616-F1AC1B16E569}" destId="{5197DDF6-9B4C-4BFC-BC3A-EA6C58E42FA7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E4D1DB10-13B8-44CC-8A86-B4F00DEC1C88}" type="presOf" srcId="{768F6B5E-18D8-4B50-A55B-58B64A695B56}" destId="{6E1AC135-A264-43D8-951A-4B328C9344B9}" srcOrd="0" destOrd="0" presId="urn:microsoft.com/office/officeart/2005/8/layout/chevron1"/>
    <dgm:cxn modelId="{188EE971-7A96-4E9E-8B50-02F839E2CF42}" type="presOf" srcId="{94756241-BAB5-45B4-91F5-719576B63D90}" destId="{37000E98-81DC-4356-95BB-7BC9E7ACF530}" srcOrd="0" destOrd="0" presId="urn:microsoft.com/office/officeart/2005/8/layout/chevron1"/>
    <dgm:cxn modelId="{88696DA8-FFD6-440D-B5EB-7C3DBB9DA42F}" type="presOf" srcId="{173F2F99-0C3A-4F4E-AF5F-949920B9454C}" destId="{6C3C9525-E078-47FA-B730-44C892C0E616}" srcOrd="0" destOrd="0" presId="urn:microsoft.com/office/officeart/2005/8/layout/chevron1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DE73DF50-D4B5-4295-9E2F-9EBA82E2FC09}" type="presOf" srcId="{8A9782C3-DF52-41BF-BB5A-AD73F3640FCD}" destId="{903ED198-CD86-4423-8EE5-5F1199C63C2F}" srcOrd="0" destOrd="0" presId="urn:microsoft.com/office/officeart/2005/8/layout/chevron1"/>
    <dgm:cxn modelId="{6CB33E64-A8B0-4508-BE43-8B33F30B3E51}" type="presParOf" srcId="{5197DDF6-9B4C-4BFC-BC3A-EA6C58E42FA7}" destId="{3182EEB7-EED7-4787-B65E-513516C3A23B}" srcOrd="0" destOrd="0" presId="urn:microsoft.com/office/officeart/2005/8/layout/chevron1"/>
    <dgm:cxn modelId="{8CAE59FD-7317-4BCD-ADA5-76325491E592}" type="presParOf" srcId="{5197DDF6-9B4C-4BFC-BC3A-EA6C58E42FA7}" destId="{52879E85-1358-4F47-85CD-2233BCD2A99F}" srcOrd="1" destOrd="0" presId="urn:microsoft.com/office/officeart/2005/8/layout/chevron1"/>
    <dgm:cxn modelId="{970E523F-0EFC-4B50-BCC0-57B286419260}" type="presParOf" srcId="{5197DDF6-9B4C-4BFC-BC3A-EA6C58E42FA7}" destId="{04F70D9C-938C-4F4F-91EC-D4D528E4A5A5}" srcOrd="2" destOrd="0" presId="urn:microsoft.com/office/officeart/2005/8/layout/chevron1"/>
    <dgm:cxn modelId="{026EC334-0AC4-4089-8D39-A43F821528F1}" type="presParOf" srcId="{5197DDF6-9B4C-4BFC-BC3A-EA6C58E42FA7}" destId="{03DF3B91-CF5E-4DB1-A9D6-A5360125BE36}" srcOrd="3" destOrd="0" presId="urn:microsoft.com/office/officeart/2005/8/layout/chevron1"/>
    <dgm:cxn modelId="{AC68B8BE-47D3-4E68-ABA6-511417779D9B}" type="presParOf" srcId="{5197DDF6-9B4C-4BFC-BC3A-EA6C58E42FA7}" destId="{37000E98-81DC-4356-95BB-7BC9E7ACF530}" srcOrd="4" destOrd="0" presId="urn:microsoft.com/office/officeart/2005/8/layout/chevron1"/>
    <dgm:cxn modelId="{766F652C-34F0-42E9-9254-2CFE347FE657}" type="presParOf" srcId="{5197DDF6-9B4C-4BFC-BC3A-EA6C58E42FA7}" destId="{7BD15A73-5429-472D-92DA-F447988F5575}" srcOrd="5" destOrd="0" presId="urn:microsoft.com/office/officeart/2005/8/layout/chevron1"/>
    <dgm:cxn modelId="{627DAD8D-8BC9-4ED1-8C5D-2EF263260012}" type="presParOf" srcId="{5197DDF6-9B4C-4BFC-BC3A-EA6C58E42FA7}" destId="{903ED198-CD86-4423-8EE5-5F1199C63C2F}" srcOrd="6" destOrd="0" presId="urn:microsoft.com/office/officeart/2005/8/layout/chevron1"/>
    <dgm:cxn modelId="{D641B9E5-7010-40EC-8EB8-BFB0AEF9C3A1}" type="presParOf" srcId="{5197DDF6-9B4C-4BFC-BC3A-EA6C58E42FA7}" destId="{B44D9E86-97E7-4906-834A-B79963150A17}" srcOrd="7" destOrd="0" presId="urn:microsoft.com/office/officeart/2005/8/layout/chevron1"/>
    <dgm:cxn modelId="{0C2067ED-4A67-418F-957A-7EDDD0B77E39}" type="presParOf" srcId="{5197DDF6-9B4C-4BFC-BC3A-EA6C58E42FA7}" destId="{6C3C9525-E078-47FA-B730-44C892C0E616}" srcOrd="8" destOrd="0" presId="urn:microsoft.com/office/officeart/2005/8/layout/chevron1"/>
    <dgm:cxn modelId="{EE2C4C74-8341-48B4-A67A-3B90BB08876E}" type="presParOf" srcId="{5197DDF6-9B4C-4BFC-BC3A-EA6C58E42FA7}" destId="{4CF75D3B-02D9-4612-A285-7A229A4F9E9C}" srcOrd="9" destOrd="0" presId="urn:microsoft.com/office/officeart/2005/8/layout/chevron1"/>
    <dgm:cxn modelId="{481C1995-77BB-47AC-9FA3-620AA0E713F7}" type="presParOf" srcId="{5197DDF6-9B4C-4BFC-BC3A-EA6C58E42FA7}" destId="{C8A8E80E-31BB-450D-9AE1-83090EF4584E}" srcOrd="10" destOrd="0" presId="urn:microsoft.com/office/officeart/2005/8/layout/chevron1"/>
    <dgm:cxn modelId="{D6EDA186-BA2A-4D45-88E1-683F7B1CE8D1}" type="presParOf" srcId="{5197DDF6-9B4C-4BFC-BC3A-EA6C58E42FA7}" destId="{800C2201-2967-4F52-B591-9E45EE71449F}" srcOrd="11" destOrd="0" presId="urn:microsoft.com/office/officeart/2005/8/layout/chevron1"/>
    <dgm:cxn modelId="{4C715976-FE03-47C5-9288-185B6E56E3ED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CB5E5A-2C97-48FB-A86D-945C1D6E0E76}" type="presOf" srcId="{8A9782C3-DF52-41BF-BB5A-AD73F3640FCD}" destId="{903ED198-CD86-4423-8EE5-5F1199C63C2F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1D7639E5-BBB7-4552-802C-6F47DFAD43CF}" type="presOf" srcId="{04259665-CD0B-4D8B-B4A6-4AA1C95B4DF6}" destId="{3182EEB7-EED7-4787-B65E-513516C3A23B}" srcOrd="0" destOrd="0" presId="urn:microsoft.com/office/officeart/2005/8/layout/chevron1"/>
    <dgm:cxn modelId="{771ED79E-F633-40DF-B53D-15534F988F8C}" type="presOf" srcId="{94756241-BAB5-45B4-91F5-719576B63D90}" destId="{37000E98-81DC-4356-95BB-7BC9E7ACF530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BBBE4A5B-6955-42D5-B516-0B44109C5243}" type="presOf" srcId="{33518A2C-9F14-4486-8758-BD50B2142EF1}" destId="{04F70D9C-938C-4F4F-91EC-D4D528E4A5A5}" srcOrd="0" destOrd="0" presId="urn:microsoft.com/office/officeart/2005/8/layout/chevron1"/>
    <dgm:cxn modelId="{2C1C45BF-F8A7-47F4-8C27-A93A259C92EC}" type="presOf" srcId="{173F2F99-0C3A-4F4E-AF5F-949920B9454C}" destId="{6C3C9525-E078-47FA-B730-44C892C0E616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57C60E5C-7AF9-47FB-A9A8-47D953B9B60A}" type="presOf" srcId="{A87E6D18-95B4-40A0-A616-F1AC1B16E569}" destId="{5197DDF6-9B4C-4BFC-BC3A-EA6C58E42FA7}" srcOrd="0" destOrd="0" presId="urn:microsoft.com/office/officeart/2005/8/layout/chevron1"/>
    <dgm:cxn modelId="{E7EE464E-189C-4A47-A5B0-9D8D1BC0511A}" type="presOf" srcId="{31BA2BD5-BBF5-4225-8D04-BC2564B01642}" destId="{C8A8E80E-31BB-450D-9AE1-83090EF4584E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0DA592FA-9874-4D74-A263-E725D1FD8CA2}" type="presOf" srcId="{768F6B5E-18D8-4B50-A55B-58B64A695B56}" destId="{6E1AC135-A264-43D8-951A-4B328C9344B9}" srcOrd="0" destOrd="0" presId="urn:microsoft.com/office/officeart/2005/8/layout/chevron1"/>
    <dgm:cxn modelId="{497CA269-A4C4-496C-8FA3-F0D50194FCB6}" type="presParOf" srcId="{5197DDF6-9B4C-4BFC-BC3A-EA6C58E42FA7}" destId="{3182EEB7-EED7-4787-B65E-513516C3A23B}" srcOrd="0" destOrd="0" presId="urn:microsoft.com/office/officeart/2005/8/layout/chevron1"/>
    <dgm:cxn modelId="{4B68156E-5A5D-4165-84F1-C1D503837AA2}" type="presParOf" srcId="{5197DDF6-9B4C-4BFC-BC3A-EA6C58E42FA7}" destId="{52879E85-1358-4F47-85CD-2233BCD2A99F}" srcOrd="1" destOrd="0" presId="urn:microsoft.com/office/officeart/2005/8/layout/chevron1"/>
    <dgm:cxn modelId="{384521C7-8B48-4932-B31B-738158C7B2F9}" type="presParOf" srcId="{5197DDF6-9B4C-4BFC-BC3A-EA6C58E42FA7}" destId="{04F70D9C-938C-4F4F-91EC-D4D528E4A5A5}" srcOrd="2" destOrd="0" presId="urn:microsoft.com/office/officeart/2005/8/layout/chevron1"/>
    <dgm:cxn modelId="{889D2EC2-A616-45AD-A395-584A7F81C672}" type="presParOf" srcId="{5197DDF6-9B4C-4BFC-BC3A-EA6C58E42FA7}" destId="{03DF3B91-CF5E-4DB1-A9D6-A5360125BE36}" srcOrd="3" destOrd="0" presId="urn:microsoft.com/office/officeart/2005/8/layout/chevron1"/>
    <dgm:cxn modelId="{378F88B8-8A9B-4D8F-9A0E-BBC75F7BB166}" type="presParOf" srcId="{5197DDF6-9B4C-4BFC-BC3A-EA6C58E42FA7}" destId="{37000E98-81DC-4356-95BB-7BC9E7ACF530}" srcOrd="4" destOrd="0" presId="urn:microsoft.com/office/officeart/2005/8/layout/chevron1"/>
    <dgm:cxn modelId="{A08F893B-35BF-4DEE-AF33-03720ED42C63}" type="presParOf" srcId="{5197DDF6-9B4C-4BFC-BC3A-EA6C58E42FA7}" destId="{7BD15A73-5429-472D-92DA-F447988F5575}" srcOrd="5" destOrd="0" presId="urn:microsoft.com/office/officeart/2005/8/layout/chevron1"/>
    <dgm:cxn modelId="{981B551C-E6D9-4DE3-9881-D2AC1F50D553}" type="presParOf" srcId="{5197DDF6-9B4C-4BFC-BC3A-EA6C58E42FA7}" destId="{903ED198-CD86-4423-8EE5-5F1199C63C2F}" srcOrd="6" destOrd="0" presId="urn:microsoft.com/office/officeart/2005/8/layout/chevron1"/>
    <dgm:cxn modelId="{2D7A2FB5-BF78-41D9-AC94-9697CC17B484}" type="presParOf" srcId="{5197DDF6-9B4C-4BFC-BC3A-EA6C58E42FA7}" destId="{B44D9E86-97E7-4906-834A-B79963150A17}" srcOrd="7" destOrd="0" presId="urn:microsoft.com/office/officeart/2005/8/layout/chevron1"/>
    <dgm:cxn modelId="{22AD29CF-B05F-4AAF-9472-389CC7F0FF6E}" type="presParOf" srcId="{5197DDF6-9B4C-4BFC-BC3A-EA6C58E42FA7}" destId="{6C3C9525-E078-47FA-B730-44C892C0E616}" srcOrd="8" destOrd="0" presId="urn:microsoft.com/office/officeart/2005/8/layout/chevron1"/>
    <dgm:cxn modelId="{FC1B8F52-4C27-491D-9250-BBEB49685605}" type="presParOf" srcId="{5197DDF6-9B4C-4BFC-BC3A-EA6C58E42FA7}" destId="{4CF75D3B-02D9-4612-A285-7A229A4F9E9C}" srcOrd="9" destOrd="0" presId="urn:microsoft.com/office/officeart/2005/8/layout/chevron1"/>
    <dgm:cxn modelId="{A325E179-C14D-44DB-9D74-8023EED598E5}" type="presParOf" srcId="{5197DDF6-9B4C-4BFC-BC3A-EA6C58E42FA7}" destId="{C8A8E80E-31BB-450D-9AE1-83090EF4584E}" srcOrd="10" destOrd="0" presId="urn:microsoft.com/office/officeart/2005/8/layout/chevron1"/>
    <dgm:cxn modelId="{709221B8-FAD4-46B1-A5E5-BB74ACC24651}" type="presParOf" srcId="{5197DDF6-9B4C-4BFC-BC3A-EA6C58E42FA7}" destId="{800C2201-2967-4F52-B591-9E45EE71449F}" srcOrd="11" destOrd="0" presId="urn:microsoft.com/office/officeart/2005/8/layout/chevron1"/>
    <dgm:cxn modelId="{1FC491F2-379F-4B56-A2E5-CB7F6985DCA9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3AEBC57-2641-4B43-BF4C-CD96DA9E3EB5}" type="presOf" srcId="{768F6B5E-18D8-4B50-A55B-58B64A695B56}" destId="{6E1AC135-A264-43D8-951A-4B328C9344B9}" srcOrd="0" destOrd="0" presId="urn:microsoft.com/office/officeart/2005/8/layout/chevron1"/>
    <dgm:cxn modelId="{6473C963-638D-4B50-B1A7-6ECEA3534790}" type="presOf" srcId="{8A9782C3-DF52-41BF-BB5A-AD73F3640FCD}" destId="{903ED198-CD86-4423-8EE5-5F1199C63C2F}" srcOrd="0" destOrd="0" presId="urn:microsoft.com/office/officeart/2005/8/layout/chevron1"/>
    <dgm:cxn modelId="{9FD4EA4F-CB07-44C0-95C8-E714249A3738}" type="presOf" srcId="{04259665-CD0B-4D8B-B4A6-4AA1C95B4DF6}" destId="{3182EEB7-EED7-4787-B65E-513516C3A23B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E4D6239C-4906-4BB6-AE1E-5B497F49CC11}" type="presOf" srcId="{173F2F99-0C3A-4F4E-AF5F-949920B9454C}" destId="{6C3C9525-E078-47FA-B730-44C892C0E616}" srcOrd="0" destOrd="0" presId="urn:microsoft.com/office/officeart/2005/8/layout/chevron1"/>
    <dgm:cxn modelId="{0E9E767C-B9DC-4A72-B53F-F87E182FFF81}" type="presOf" srcId="{A87E6D18-95B4-40A0-A616-F1AC1B16E569}" destId="{5197DDF6-9B4C-4BFC-BC3A-EA6C58E42FA7}" srcOrd="0" destOrd="0" presId="urn:microsoft.com/office/officeart/2005/8/layout/chevron1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5F5FB576-26EA-4F4E-9E25-5C8AD5081D6F}" type="presOf" srcId="{33518A2C-9F14-4486-8758-BD50B2142EF1}" destId="{04F70D9C-938C-4F4F-91EC-D4D528E4A5A5}" srcOrd="0" destOrd="0" presId="urn:microsoft.com/office/officeart/2005/8/layout/chevron1"/>
    <dgm:cxn modelId="{ED7BD359-C197-4EDD-B6EB-DCBA9184AE71}" type="presOf" srcId="{94756241-BAB5-45B4-91F5-719576B63D90}" destId="{37000E98-81DC-4356-95BB-7BC9E7ACF530}" srcOrd="0" destOrd="0" presId="urn:microsoft.com/office/officeart/2005/8/layout/chevron1"/>
    <dgm:cxn modelId="{354BC197-73BE-4C15-B793-22837C9592FE}" type="presOf" srcId="{31BA2BD5-BBF5-4225-8D04-BC2564B01642}" destId="{C8A8E80E-31BB-450D-9AE1-83090EF4584E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E7CF60E5-3E21-4094-83D2-AB091F1474CA}" type="presParOf" srcId="{5197DDF6-9B4C-4BFC-BC3A-EA6C58E42FA7}" destId="{3182EEB7-EED7-4787-B65E-513516C3A23B}" srcOrd="0" destOrd="0" presId="urn:microsoft.com/office/officeart/2005/8/layout/chevron1"/>
    <dgm:cxn modelId="{3E203FD5-ACE8-48CE-B91A-F7B987E7FADA}" type="presParOf" srcId="{5197DDF6-9B4C-4BFC-BC3A-EA6C58E42FA7}" destId="{52879E85-1358-4F47-85CD-2233BCD2A99F}" srcOrd="1" destOrd="0" presId="urn:microsoft.com/office/officeart/2005/8/layout/chevron1"/>
    <dgm:cxn modelId="{488137B9-5AB3-413C-8336-5C29E67B3A62}" type="presParOf" srcId="{5197DDF6-9B4C-4BFC-BC3A-EA6C58E42FA7}" destId="{04F70D9C-938C-4F4F-91EC-D4D528E4A5A5}" srcOrd="2" destOrd="0" presId="urn:microsoft.com/office/officeart/2005/8/layout/chevron1"/>
    <dgm:cxn modelId="{5870B8C8-7B09-4D09-8A4F-F4B09CCEA3B2}" type="presParOf" srcId="{5197DDF6-9B4C-4BFC-BC3A-EA6C58E42FA7}" destId="{03DF3B91-CF5E-4DB1-A9D6-A5360125BE36}" srcOrd="3" destOrd="0" presId="urn:microsoft.com/office/officeart/2005/8/layout/chevron1"/>
    <dgm:cxn modelId="{904AC8E4-BBE2-47DD-8ABF-B07D2A127B20}" type="presParOf" srcId="{5197DDF6-9B4C-4BFC-BC3A-EA6C58E42FA7}" destId="{37000E98-81DC-4356-95BB-7BC9E7ACF530}" srcOrd="4" destOrd="0" presId="urn:microsoft.com/office/officeart/2005/8/layout/chevron1"/>
    <dgm:cxn modelId="{6DD123DB-F8AD-4BE9-8BCA-382C10DDD410}" type="presParOf" srcId="{5197DDF6-9B4C-4BFC-BC3A-EA6C58E42FA7}" destId="{7BD15A73-5429-472D-92DA-F447988F5575}" srcOrd="5" destOrd="0" presId="urn:microsoft.com/office/officeart/2005/8/layout/chevron1"/>
    <dgm:cxn modelId="{1C1A0D1B-09E9-45A6-B80D-72EB3CAF7E0A}" type="presParOf" srcId="{5197DDF6-9B4C-4BFC-BC3A-EA6C58E42FA7}" destId="{903ED198-CD86-4423-8EE5-5F1199C63C2F}" srcOrd="6" destOrd="0" presId="urn:microsoft.com/office/officeart/2005/8/layout/chevron1"/>
    <dgm:cxn modelId="{E629A871-9EC0-4C83-A6FE-C2D8E81CCE24}" type="presParOf" srcId="{5197DDF6-9B4C-4BFC-BC3A-EA6C58E42FA7}" destId="{B44D9E86-97E7-4906-834A-B79963150A17}" srcOrd="7" destOrd="0" presId="urn:microsoft.com/office/officeart/2005/8/layout/chevron1"/>
    <dgm:cxn modelId="{2080F99A-DAE1-4409-A1B2-6CD2CD1FE83A}" type="presParOf" srcId="{5197DDF6-9B4C-4BFC-BC3A-EA6C58E42FA7}" destId="{6C3C9525-E078-47FA-B730-44C892C0E616}" srcOrd="8" destOrd="0" presId="urn:microsoft.com/office/officeart/2005/8/layout/chevron1"/>
    <dgm:cxn modelId="{8278C256-9032-4EE7-ADDF-D8570C8D0E80}" type="presParOf" srcId="{5197DDF6-9B4C-4BFC-BC3A-EA6C58E42FA7}" destId="{4CF75D3B-02D9-4612-A285-7A229A4F9E9C}" srcOrd="9" destOrd="0" presId="urn:microsoft.com/office/officeart/2005/8/layout/chevron1"/>
    <dgm:cxn modelId="{FAF7BB80-DA6D-4264-B54E-D3C68F291267}" type="presParOf" srcId="{5197DDF6-9B4C-4BFC-BC3A-EA6C58E42FA7}" destId="{C8A8E80E-31BB-450D-9AE1-83090EF4584E}" srcOrd="10" destOrd="0" presId="urn:microsoft.com/office/officeart/2005/8/layout/chevron1"/>
    <dgm:cxn modelId="{7CC2A5FB-6E72-43A9-8801-C2D9D08E75A1}" type="presParOf" srcId="{5197DDF6-9B4C-4BFC-BC3A-EA6C58E42FA7}" destId="{800C2201-2967-4F52-B591-9E45EE71449F}" srcOrd="11" destOrd="0" presId="urn:microsoft.com/office/officeart/2005/8/layout/chevron1"/>
    <dgm:cxn modelId="{31977EFC-566F-4718-AED9-1CBA6CB5CD80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E73AF88-79A6-46C3-8E30-88BDAFE084C7}" type="presOf" srcId="{A87E6D18-95B4-40A0-A616-F1AC1B16E569}" destId="{5197DDF6-9B4C-4BFC-BC3A-EA6C58E42FA7}" srcOrd="0" destOrd="0" presId="urn:microsoft.com/office/officeart/2005/8/layout/chevron1"/>
    <dgm:cxn modelId="{2C2E69CE-5D00-447A-B67D-8E6C55886700}" type="presOf" srcId="{8A9782C3-DF52-41BF-BB5A-AD73F3640FCD}" destId="{903ED198-CD86-4423-8EE5-5F1199C63C2F}" srcOrd="0" destOrd="0" presId="urn:microsoft.com/office/officeart/2005/8/layout/chevron1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48A1D242-BC70-417F-9448-920C48C615AC}" type="presOf" srcId="{33518A2C-9F14-4486-8758-BD50B2142EF1}" destId="{04F70D9C-938C-4F4F-91EC-D4D528E4A5A5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08B7AB94-91D2-44E5-B646-2089FEF24409}" type="presOf" srcId="{768F6B5E-18D8-4B50-A55B-58B64A695B56}" destId="{6E1AC135-A264-43D8-951A-4B328C9344B9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D1D46F6E-EF2B-468A-A264-2A2AA1BC3935}" type="presOf" srcId="{31BA2BD5-BBF5-4225-8D04-BC2564B01642}" destId="{C8A8E80E-31BB-450D-9AE1-83090EF4584E}" srcOrd="0" destOrd="0" presId="urn:microsoft.com/office/officeart/2005/8/layout/chevron1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912CB18-B3A2-40D2-96F8-EE9778B08B61}" type="presOf" srcId="{04259665-CD0B-4D8B-B4A6-4AA1C95B4DF6}" destId="{3182EEB7-EED7-4787-B65E-513516C3A23B}" srcOrd="0" destOrd="0" presId="urn:microsoft.com/office/officeart/2005/8/layout/chevron1"/>
    <dgm:cxn modelId="{B9748BF9-CCED-43CC-9563-CCD463015913}" type="presOf" srcId="{94756241-BAB5-45B4-91F5-719576B63D90}" destId="{37000E98-81DC-4356-95BB-7BC9E7ACF530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791D07DD-EDEA-4B94-9EC3-4DCAC5FF93B9}" type="presOf" srcId="{173F2F99-0C3A-4F4E-AF5F-949920B9454C}" destId="{6C3C9525-E078-47FA-B730-44C892C0E616}" srcOrd="0" destOrd="0" presId="urn:microsoft.com/office/officeart/2005/8/layout/chevron1"/>
    <dgm:cxn modelId="{AAE9C874-9B01-4E4D-8B95-B20F900D0D44}" type="presParOf" srcId="{5197DDF6-9B4C-4BFC-BC3A-EA6C58E42FA7}" destId="{3182EEB7-EED7-4787-B65E-513516C3A23B}" srcOrd="0" destOrd="0" presId="urn:microsoft.com/office/officeart/2005/8/layout/chevron1"/>
    <dgm:cxn modelId="{22EC8E2E-F3C0-40E0-B6B8-963117D41F38}" type="presParOf" srcId="{5197DDF6-9B4C-4BFC-BC3A-EA6C58E42FA7}" destId="{52879E85-1358-4F47-85CD-2233BCD2A99F}" srcOrd="1" destOrd="0" presId="urn:microsoft.com/office/officeart/2005/8/layout/chevron1"/>
    <dgm:cxn modelId="{22F23ADA-8745-4787-90A2-B9BFB631A22D}" type="presParOf" srcId="{5197DDF6-9B4C-4BFC-BC3A-EA6C58E42FA7}" destId="{04F70D9C-938C-4F4F-91EC-D4D528E4A5A5}" srcOrd="2" destOrd="0" presId="urn:microsoft.com/office/officeart/2005/8/layout/chevron1"/>
    <dgm:cxn modelId="{2990D1FE-F3B3-4B34-A597-190CA4D78511}" type="presParOf" srcId="{5197DDF6-9B4C-4BFC-BC3A-EA6C58E42FA7}" destId="{03DF3B91-CF5E-4DB1-A9D6-A5360125BE36}" srcOrd="3" destOrd="0" presId="urn:microsoft.com/office/officeart/2005/8/layout/chevron1"/>
    <dgm:cxn modelId="{6AE0D453-C190-4B67-A95B-CECEDDA5CF43}" type="presParOf" srcId="{5197DDF6-9B4C-4BFC-BC3A-EA6C58E42FA7}" destId="{37000E98-81DC-4356-95BB-7BC9E7ACF530}" srcOrd="4" destOrd="0" presId="urn:microsoft.com/office/officeart/2005/8/layout/chevron1"/>
    <dgm:cxn modelId="{6AF93C2B-EDFC-4355-B1AE-0EAFB0BADEBB}" type="presParOf" srcId="{5197DDF6-9B4C-4BFC-BC3A-EA6C58E42FA7}" destId="{7BD15A73-5429-472D-92DA-F447988F5575}" srcOrd="5" destOrd="0" presId="urn:microsoft.com/office/officeart/2005/8/layout/chevron1"/>
    <dgm:cxn modelId="{3227DBAC-620C-4DA8-BD1C-C269DC4BCFFF}" type="presParOf" srcId="{5197DDF6-9B4C-4BFC-BC3A-EA6C58E42FA7}" destId="{903ED198-CD86-4423-8EE5-5F1199C63C2F}" srcOrd="6" destOrd="0" presId="urn:microsoft.com/office/officeart/2005/8/layout/chevron1"/>
    <dgm:cxn modelId="{36CAF0C7-6F3B-45A7-9E72-F695FC06C812}" type="presParOf" srcId="{5197DDF6-9B4C-4BFC-BC3A-EA6C58E42FA7}" destId="{B44D9E86-97E7-4906-834A-B79963150A17}" srcOrd="7" destOrd="0" presId="urn:microsoft.com/office/officeart/2005/8/layout/chevron1"/>
    <dgm:cxn modelId="{364F80E3-5517-4272-9A1C-E4CED7E99466}" type="presParOf" srcId="{5197DDF6-9B4C-4BFC-BC3A-EA6C58E42FA7}" destId="{6C3C9525-E078-47FA-B730-44C892C0E616}" srcOrd="8" destOrd="0" presId="urn:microsoft.com/office/officeart/2005/8/layout/chevron1"/>
    <dgm:cxn modelId="{65E0F792-BEA4-48B1-B48D-800F736867F6}" type="presParOf" srcId="{5197DDF6-9B4C-4BFC-BC3A-EA6C58E42FA7}" destId="{4CF75D3B-02D9-4612-A285-7A229A4F9E9C}" srcOrd="9" destOrd="0" presId="urn:microsoft.com/office/officeart/2005/8/layout/chevron1"/>
    <dgm:cxn modelId="{CFA4CBA1-2D8A-43D5-A577-1F17950789EC}" type="presParOf" srcId="{5197DDF6-9B4C-4BFC-BC3A-EA6C58E42FA7}" destId="{C8A8E80E-31BB-450D-9AE1-83090EF4584E}" srcOrd="10" destOrd="0" presId="urn:microsoft.com/office/officeart/2005/8/layout/chevron1"/>
    <dgm:cxn modelId="{E68FD865-0DAB-484B-94A1-1AFC33306A05}" type="presParOf" srcId="{5197DDF6-9B4C-4BFC-BC3A-EA6C58E42FA7}" destId="{800C2201-2967-4F52-B591-9E45EE71449F}" srcOrd="11" destOrd="0" presId="urn:microsoft.com/office/officeart/2005/8/layout/chevron1"/>
    <dgm:cxn modelId="{2C967EA5-56CA-4FE6-99FA-AE15F8DBAE26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Testing &amp; Integration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782EF316-0C98-4167-AF32-E285DF233499}" type="presOf" srcId="{94756241-BAB5-45B4-91F5-719576B63D90}" destId="{37000E98-81DC-4356-95BB-7BC9E7ACF530}" srcOrd="0" destOrd="0" presId="urn:microsoft.com/office/officeart/2005/8/layout/chevron1"/>
    <dgm:cxn modelId="{610D45E2-95C5-4850-B2EC-85FBA10E8586}" type="presOf" srcId="{8A9782C3-DF52-41BF-BB5A-AD73F3640FCD}" destId="{903ED198-CD86-4423-8EE5-5F1199C63C2F}" srcOrd="0" destOrd="0" presId="urn:microsoft.com/office/officeart/2005/8/layout/chevron1"/>
    <dgm:cxn modelId="{428F5BBE-A4CC-47AD-A8C9-75F9E113817E}" type="presOf" srcId="{33518A2C-9F14-4486-8758-BD50B2142EF1}" destId="{04F70D9C-938C-4F4F-91EC-D4D528E4A5A5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C978DC7B-BA9B-4655-9C7B-4638C821D915}" type="presOf" srcId="{A87E6D18-95B4-40A0-A616-F1AC1B16E569}" destId="{5197DDF6-9B4C-4BFC-BC3A-EA6C58E42FA7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B34C0859-44E0-44C7-8B57-7B8D799A49D2}" type="presOf" srcId="{31BA2BD5-BBF5-4225-8D04-BC2564B01642}" destId="{C8A8E80E-31BB-450D-9AE1-83090EF4584E}" srcOrd="0" destOrd="0" presId="urn:microsoft.com/office/officeart/2005/8/layout/chevron1"/>
    <dgm:cxn modelId="{E50D5956-D22E-4895-AC5F-F29009EC10A5}" type="presOf" srcId="{04259665-CD0B-4D8B-B4A6-4AA1C95B4DF6}" destId="{3182EEB7-EED7-4787-B65E-513516C3A23B}" srcOrd="0" destOrd="0" presId="urn:microsoft.com/office/officeart/2005/8/layout/chevron1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2624CBA1-B81E-422D-B05A-62A6D9CE2D62}" type="presOf" srcId="{173F2F99-0C3A-4F4E-AF5F-949920B9454C}" destId="{6C3C9525-E078-47FA-B730-44C892C0E616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0DE91E04-9702-40E4-93B6-6B002B0DAD35}" type="presOf" srcId="{768F6B5E-18D8-4B50-A55B-58B64A695B56}" destId="{6E1AC135-A264-43D8-951A-4B328C9344B9}" srcOrd="0" destOrd="0" presId="urn:microsoft.com/office/officeart/2005/8/layout/chevron1"/>
    <dgm:cxn modelId="{20C1487C-D349-4835-99CB-39A3F0374865}" type="presParOf" srcId="{5197DDF6-9B4C-4BFC-BC3A-EA6C58E42FA7}" destId="{3182EEB7-EED7-4787-B65E-513516C3A23B}" srcOrd="0" destOrd="0" presId="urn:microsoft.com/office/officeart/2005/8/layout/chevron1"/>
    <dgm:cxn modelId="{BE0869D0-29A8-426A-A4EA-25DA54A264E6}" type="presParOf" srcId="{5197DDF6-9B4C-4BFC-BC3A-EA6C58E42FA7}" destId="{52879E85-1358-4F47-85CD-2233BCD2A99F}" srcOrd="1" destOrd="0" presId="urn:microsoft.com/office/officeart/2005/8/layout/chevron1"/>
    <dgm:cxn modelId="{89E26BF8-FD3A-4593-8BF0-EFFFBBFA41F4}" type="presParOf" srcId="{5197DDF6-9B4C-4BFC-BC3A-EA6C58E42FA7}" destId="{04F70D9C-938C-4F4F-91EC-D4D528E4A5A5}" srcOrd="2" destOrd="0" presId="urn:microsoft.com/office/officeart/2005/8/layout/chevron1"/>
    <dgm:cxn modelId="{433C714D-7A88-469B-B5A8-9A40558B0EBA}" type="presParOf" srcId="{5197DDF6-9B4C-4BFC-BC3A-EA6C58E42FA7}" destId="{03DF3B91-CF5E-4DB1-A9D6-A5360125BE36}" srcOrd="3" destOrd="0" presId="urn:microsoft.com/office/officeart/2005/8/layout/chevron1"/>
    <dgm:cxn modelId="{5BB72099-B3CE-442D-95E8-A76CD7E16D2C}" type="presParOf" srcId="{5197DDF6-9B4C-4BFC-BC3A-EA6C58E42FA7}" destId="{37000E98-81DC-4356-95BB-7BC9E7ACF530}" srcOrd="4" destOrd="0" presId="urn:microsoft.com/office/officeart/2005/8/layout/chevron1"/>
    <dgm:cxn modelId="{9CF30F54-EA93-4098-9F1F-40BD8D713D87}" type="presParOf" srcId="{5197DDF6-9B4C-4BFC-BC3A-EA6C58E42FA7}" destId="{7BD15A73-5429-472D-92DA-F447988F5575}" srcOrd="5" destOrd="0" presId="urn:microsoft.com/office/officeart/2005/8/layout/chevron1"/>
    <dgm:cxn modelId="{E21A0407-4B3E-40A4-BB8C-43142CCB6929}" type="presParOf" srcId="{5197DDF6-9B4C-4BFC-BC3A-EA6C58E42FA7}" destId="{903ED198-CD86-4423-8EE5-5F1199C63C2F}" srcOrd="6" destOrd="0" presId="urn:microsoft.com/office/officeart/2005/8/layout/chevron1"/>
    <dgm:cxn modelId="{37AB2A8C-884F-40D4-8A35-298B55960A6B}" type="presParOf" srcId="{5197DDF6-9B4C-4BFC-BC3A-EA6C58E42FA7}" destId="{B44D9E86-97E7-4906-834A-B79963150A17}" srcOrd="7" destOrd="0" presId="urn:microsoft.com/office/officeart/2005/8/layout/chevron1"/>
    <dgm:cxn modelId="{BDC810DC-D79D-46C9-9125-03E7B88E639C}" type="presParOf" srcId="{5197DDF6-9B4C-4BFC-BC3A-EA6C58E42FA7}" destId="{6C3C9525-E078-47FA-B730-44C892C0E616}" srcOrd="8" destOrd="0" presId="urn:microsoft.com/office/officeart/2005/8/layout/chevron1"/>
    <dgm:cxn modelId="{CCF0FEE0-B18F-4BA4-8312-570A68451AC6}" type="presParOf" srcId="{5197DDF6-9B4C-4BFC-BC3A-EA6C58E42FA7}" destId="{4CF75D3B-02D9-4612-A285-7A229A4F9E9C}" srcOrd="9" destOrd="0" presId="urn:microsoft.com/office/officeart/2005/8/layout/chevron1"/>
    <dgm:cxn modelId="{66BF2AA6-1C24-4A7C-8301-450556854D54}" type="presParOf" srcId="{5197DDF6-9B4C-4BFC-BC3A-EA6C58E42FA7}" destId="{C8A8E80E-31BB-450D-9AE1-83090EF4584E}" srcOrd="10" destOrd="0" presId="urn:microsoft.com/office/officeart/2005/8/layout/chevron1"/>
    <dgm:cxn modelId="{5425F5D8-AD5D-4730-94A8-B21AF17E8B91}" type="presParOf" srcId="{5197DDF6-9B4C-4BFC-BC3A-EA6C58E42FA7}" destId="{800C2201-2967-4F52-B591-9E45EE71449F}" srcOrd="11" destOrd="0" presId="urn:microsoft.com/office/officeart/2005/8/layout/chevron1"/>
    <dgm:cxn modelId="{7F3D50FC-F28E-41E2-B47B-8CD791793A0D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3F0E256C-6B3B-472E-A9AF-B10CA8B55D0D}" type="presOf" srcId="{768F6B5E-18D8-4B50-A55B-58B64A695B56}" destId="{6E1AC135-A264-43D8-951A-4B328C9344B9}" srcOrd="0" destOrd="0" presId="urn:microsoft.com/office/officeart/2005/8/layout/chevron1"/>
    <dgm:cxn modelId="{8AD74131-1E84-451D-B3FC-A7272CAC1C7F}" type="presOf" srcId="{04259665-CD0B-4D8B-B4A6-4AA1C95B4DF6}" destId="{3182EEB7-EED7-4787-B65E-513516C3A23B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2CC24C36-9A79-4A92-AE4C-013EB79C7F5A}" type="presOf" srcId="{31BA2BD5-BBF5-4225-8D04-BC2564B01642}" destId="{C8A8E80E-31BB-450D-9AE1-83090EF4584E}" srcOrd="0" destOrd="0" presId="urn:microsoft.com/office/officeart/2005/8/layout/chevron1"/>
    <dgm:cxn modelId="{4A2CC28D-B318-48B6-A911-BD8258808F8A}" type="presOf" srcId="{8A9782C3-DF52-41BF-BB5A-AD73F3640FCD}" destId="{903ED198-CD86-4423-8EE5-5F1199C63C2F}" srcOrd="0" destOrd="0" presId="urn:microsoft.com/office/officeart/2005/8/layout/chevron1"/>
    <dgm:cxn modelId="{47AB4634-1CBA-479C-BACD-B0FC0571D259}" type="presOf" srcId="{173F2F99-0C3A-4F4E-AF5F-949920B9454C}" destId="{6C3C9525-E078-47FA-B730-44C892C0E616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9621D66C-6A13-496F-B087-2044349A4C7E}" type="presOf" srcId="{94756241-BAB5-45B4-91F5-719576B63D90}" destId="{37000E98-81DC-4356-95BB-7BC9E7ACF530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F098DC1B-897E-4D3B-884B-5B1C88A597B0}" type="presOf" srcId="{33518A2C-9F14-4486-8758-BD50B2142EF1}" destId="{04F70D9C-938C-4F4F-91EC-D4D528E4A5A5}" srcOrd="0" destOrd="0" presId="urn:microsoft.com/office/officeart/2005/8/layout/chevron1"/>
    <dgm:cxn modelId="{CAE2ADED-D471-4E85-B104-D15C58784672}" type="presOf" srcId="{A87E6D18-95B4-40A0-A616-F1AC1B16E569}" destId="{5197DDF6-9B4C-4BFC-BC3A-EA6C58E42FA7}" srcOrd="0" destOrd="0" presId="urn:microsoft.com/office/officeart/2005/8/layout/chevron1"/>
    <dgm:cxn modelId="{AF597D66-5194-4984-86B3-1449E5D9E720}" type="presParOf" srcId="{5197DDF6-9B4C-4BFC-BC3A-EA6C58E42FA7}" destId="{3182EEB7-EED7-4787-B65E-513516C3A23B}" srcOrd="0" destOrd="0" presId="urn:microsoft.com/office/officeart/2005/8/layout/chevron1"/>
    <dgm:cxn modelId="{9D289C3D-61B5-46E8-A42F-E05594DCEF69}" type="presParOf" srcId="{5197DDF6-9B4C-4BFC-BC3A-EA6C58E42FA7}" destId="{52879E85-1358-4F47-85CD-2233BCD2A99F}" srcOrd="1" destOrd="0" presId="urn:microsoft.com/office/officeart/2005/8/layout/chevron1"/>
    <dgm:cxn modelId="{DF155B33-27DB-47BB-A159-6B079B2B560F}" type="presParOf" srcId="{5197DDF6-9B4C-4BFC-BC3A-EA6C58E42FA7}" destId="{04F70D9C-938C-4F4F-91EC-D4D528E4A5A5}" srcOrd="2" destOrd="0" presId="urn:microsoft.com/office/officeart/2005/8/layout/chevron1"/>
    <dgm:cxn modelId="{A8668170-8F5B-4351-A0CF-EBF94075C2FE}" type="presParOf" srcId="{5197DDF6-9B4C-4BFC-BC3A-EA6C58E42FA7}" destId="{03DF3B91-CF5E-4DB1-A9D6-A5360125BE36}" srcOrd="3" destOrd="0" presId="urn:microsoft.com/office/officeart/2005/8/layout/chevron1"/>
    <dgm:cxn modelId="{9F6CD782-24FC-4942-B866-19D3441096E5}" type="presParOf" srcId="{5197DDF6-9B4C-4BFC-BC3A-EA6C58E42FA7}" destId="{37000E98-81DC-4356-95BB-7BC9E7ACF530}" srcOrd="4" destOrd="0" presId="urn:microsoft.com/office/officeart/2005/8/layout/chevron1"/>
    <dgm:cxn modelId="{0C6AE87F-26E6-47A5-A9FD-032C93375BD1}" type="presParOf" srcId="{5197DDF6-9B4C-4BFC-BC3A-EA6C58E42FA7}" destId="{7BD15A73-5429-472D-92DA-F447988F5575}" srcOrd="5" destOrd="0" presId="urn:microsoft.com/office/officeart/2005/8/layout/chevron1"/>
    <dgm:cxn modelId="{76A55F51-3EBA-4A3E-8344-3279D6B43F7A}" type="presParOf" srcId="{5197DDF6-9B4C-4BFC-BC3A-EA6C58E42FA7}" destId="{903ED198-CD86-4423-8EE5-5F1199C63C2F}" srcOrd="6" destOrd="0" presId="urn:microsoft.com/office/officeart/2005/8/layout/chevron1"/>
    <dgm:cxn modelId="{2A00DB19-0F77-4CEC-921A-9F706E56C7E2}" type="presParOf" srcId="{5197DDF6-9B4C-4BFC-BC3A-EA6C58E42FA7}" destId="{B44D9E86-97E7-4906-834A-B79963150A17}" srcOrd="7" destOrd="0" presId="urn:microsoft.com/office/officeart/2005/8/layout/chevron1"/>
    <dgm:cxn modelId="{9FEB1CC8-F88B-4E25-ACFE-8C08C3222CDC}" type="presParOf" srcId="{5197DDF6-9B4C-4BFC-BC3A-EA6C58E42FA7}" destId="{6C3C9525-E078-47FA-B730-44C892C0E616}" srcOrd="8" destOrd="0" presId="urn:microsoft.com/office/officeart/2005/8/layout/chevron1"/>
    <dgm:cxn modelId="{C80514CD-7B11-46C6-90E7-2D77F2DEF6C5}" type="presParOf" srcId="{5197DDF6-9B4C-4BFC-BC3A-EA6C58E42FA7}" destId="{4CF75D3B-02D9-4612-A285-7A229A4F9E9C}" srcOrd="9" destOrd="0" presId="urn:microsoft.com/office/officeart/2005/8/layout/chevron1"/>
    <dgm:cxn modelId="{84A6AF71-0159-4EA9-9392-855E1E0E7DD1}" type="presParOf" srcId="{5197DDF6-9B4C-4BFC-BC3A-EA6C58E42FA7}" destId="{C8A8E80E-31BB-450D-9AE1-83090EF4584E}" srcOrd="10" destOrd="0" presId="urn:microsoft.com/office/officeart/2005/8/layout/chevron1"/>
    <dgm:cxn modelId="{3F538B40-9537-41F3-ACA3-837E33FCDEC2}" type="presParOf" srcId="{5197DDF6-9B4C-4BFC-BC3A-EA6C58E42FA7}" destId="{800C2201-2967-4F52-B591-9E45EE71449F}" srcOrd="11" destOrd="0" presId="urn:microsoft.com/office/officeart/2005/8/layout/chevron1"/>
    <dgm:cxn modelId="{1D8FEAA1-9B99-41CE-B51E-4A7FCE9557A6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Testing &amp; Integration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540641-091D-4ACC-AC06-EBFB11AF55F1}" type="presOf" srcId="{94756241-BAB5-45B4-91F5-719576B63D90}" destId="{37000E98-81DC-4356-95BB-7BC9E7ACF530}" srcOrd="0" destOrd="0" presId="urn:microsoft.com/office/officeart/2005/8/layout/chevron1"/>
    <dgm:cxn modelId="{58208B80-24DA-4D31-BF2E-4718A6680599}" type="presOf" srcId="{8A9782C3-DF52-41BF-BB5A-AD73F3640FCD}" destId="{903ED198-CD86-4423-8EE5-5F1199C63C2F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C5DD71A5-B791-437B-9D38-9FCC9D41F881}" type="presOf" srcId="{31BA2BD5-BBF5-4225-8D04-BC2564B01642}" destId="{C8A8E80E-31BB-450D-9AE1-83090EF4584E}" srcOrd="0" destOrd="0" presId="urn:microsoft.com/office/officeart/2005/8/layout/chevron1"/>
    <dgm:cxn modelId="{F2E3E98F-0B32-4A9E-AC9C-5D7D15BCEB2D}" type="presOf" srcId="{33518A2C-9F14-4486-8758-BD50B2142EF1}" destId="{04F70D9C-938C-4F4F-91EC-D4D528E4A5A5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E68AD213-4D6F-40CF-8FB0-E66BEBA9264A}" type="presOf" srcId="{768F6B5E-18D8-4B50-A55B-58B64A695B56}" destId="{6E1AC135-A264-43D8-951A-4B328C9344B9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1AA65B14-C802-48B2-8EA0-E7EE3AD399F6}" type="presOf" srcId="{A87E6D18-95B4-40A0-A616-F1AC1B16E569}" destId="{5197DDF6-9B4C-4BFC-BC3A-EA6C58E42FA7}" srcOrd="0" destOrd="0" presId="urn:microsoft.com/office/officeart/2005/8/layout/chevron1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13F4638D-6F80-4BCE-B1A6-E751450AD7C7}" type="presOf" srcId="{173F2F99-0C3A-4F4E-AF5F-949920B9454C}" destId="{6C3C9525-E078-47FA-B730-44C892C0E616}" srcOrd="0" destOrd="0" presId="urn:microsoft.com/office/officeart/2005/8/layout/chevron1"/>
    <dgm:cxn modelId="{DF33C044-63F3-4C22-81AF-0202B26FD7C0}" type="presOf" srcId="{04259665-CD0B-4D8B-B4A6-4AA1C95B4DF6}" destId="{3182EEB7-EED7-4787-B65E-513516C3A23B}" srcOrd="0" destOrd="0" presId="urn:microsoft.com/office/officeart/2005/8/layout/chevron1"/>
    <dgm:cxn modelId="{FC5A011C-300E-479F-99D7-6CF6BB50E2B5}" type="presParOf" srcId="{5197DDF6-9B4C-4BFC-BC3A-EA6C58E42FA7}" destId="{3182EEB7-EED7-4787-B65E-513516C3A23B}" srcOrd="0" destOrd="0" presId="urn:microsoft.com/office/officeart/2005/8/layout/chevron1"/>
    <dgm:cxn modelId="{683CAD4C-7CB4-4AFE-94DA-97E5C879484C}" type="presParOf" srcId="{5197DDF6-9B4C-4BFC-BC3A-EA6C58E42FA7}" destId="{52879E85-1358-4F47-85CD-2233BCD2A99F}" srcOrd="1" destOrd="0" presId="urn:microsoft.com/office/officeart/2005/8/layout/chevron1"/>
    <dgm:cxn modelId="{57135A39-DA2E-4560-9791-60D68B2E6ED7}" type="presParOf" srcId="{5197DDF6-9B4C-4BFC-BC3A-EA6C58E42FA7}" destId="{04F70D9C-938C-4F4F-91EC-D4D528E4A5A5}" srcOrd="2" destOrd="0" presId="urn:microsoft.com/office/officeart/2005/8/layout/chevron1"/>
    <dgm:cxn modelId="{5044AB72-D545-4CDB-890E-26EA885309FC}" type="presParOf" srcId="{5197DDF6-9B4C-4BFC-BC3A-EA6C58E42FA7}" destId="{03DF3B91-CF5E-4DB1-A9D6-A5360125BE36}" srcOrd="3" destOrd="0" presId="urn:microsoft.com/office/officeart/2005/8/layout/chevron1"/>
    <dgm:cxn modelId="{179D4035-414E-4F1C-90D5-395DC4C2F7B1}" type="presParOf" srcId="{5197DDF6-9B4C-4BFC-BC3A-EA6C58E42FA7}" destId="{37000E98-81DC-4356-95BB-7BC9E7ACF530}" srcOrd="4" destOrd="0" presId="urn:microsoft.com/office/officeart/2005/8/layout/chevron1"/>
    <dgm:cxn modelId="{699FE681-1EAF-46ED-9D21-9B659AC8568F}" type="presParOf" srcId="{5197DDF6-9B4C-4BFC-BC3A-EA6C58E42FA7}" destId="{7BD15A73-5429-472D-92DA-F447988F5575}" srcOrd="5" destOrd="0" presId="urn:microsoft.com/office/officeart/2005/8/layout/chevron1"/>
    <dgm:cxn modelId="{FA9FF136-7B6F-4C86-BD23-E0210A7DB405}" type="presParOf" srcId="{5197DDF6-9B4C-4BFC-BC3A-EA6C58E42FA7}" destId="{903ED198-CD86-4423-8EE5-5F1199C63C2F}" srcOrd="6" destOrd="0" presId="urn:microsoft.com/office/officeart/2005/8/layout/chevron1"/>
    <dgm:cxn modelId="{C339A83A-2DBE-4D2A-B927-7CA561E19E93}" type="presParOf" srcId="{5197DDF6-9B4C-4BFC-BC3A-EA6C58E42FA7}" destId="{B44D9E86-97E7-4906-834A-B79963150A17}" srcOrd="7" destOrd="0" presId="urn:microsoft.com/office/officeart/2005/8/layout/chevron1"/>
    <dgm:cxn modelId="{FFEB117C-5113-4976-9A5E-EB88EAA50FA2}" type="presParOf" srcId="{5197DDF6-9B4C-4BFC-BC3A-EA6C58E42FA7}" destId="{6C3C9525-E078-47FA-B730-44C892C0E616}" srcOrd="8" destOrd="0" presId="urn:microsoft.com/office/officeart/2005/8/layout/chevron1"/>
    <dgm:cxn modelId="{6C350DDB-3664-4C3B-B87C-03727E9B5F40}" type="presParOf" srcId="{5197DDF6-9B4C-4BFC-BC3A-EA6C58E42FA7}" destId="{4CF75D3B-02D9-4612-A285-7A229A4F9E9C}" srcOrd="9" destOrd="0" presId="urn:microsoft.com/office/officeart/2005/8/layout/chevron1"/>
    <dgm:cxn modelId="{425CC880-6076-4525-83B7-3A70A5C93C10}" type="presParOf" srcId="{5197DDF6-9B4C-4BFC-BC3A-EA6C58E42FA7}" destId="{C8A8E80E-31BB-450D-9AE1-83090EF4584E}" srcOrd="10" destOrd="0" presId="urn:microsoft.com/office/officeart/2005/8/layout/chevron1"/>
    <dgm:cxn modelId="{CE39D6B8-AAFA-4C63-A142-F9425412FB78}" type="presParOf" srcId="{5197DDF6-9B4C-4BFC-BC3A-EA6C58E42FA7}" destId="{800C2201-2967-4F52-B591-9E45EE71449F}" srcOrd="11" destOrd="0" presId="urn:microsoft.com/office/officeart/2005/8/layout/chevron1"/>
    <dgm:cxn modelId="{8B0120EE-680F-411A-AA9C-7A8DAB648042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013394-CB41-46E6-87FA-0BBF67FE60FE}" type="presOf" srcId="{A87E6D18-95B4-40A0-A616-F1AC1B16E569}" destId="{5197DDF6-9B4C-4BFC-BC3A-EA6C58E42FA7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B94797D7-7534-4E97-BDD3-352873773935}" type="presOf" srcId="{768F6B5E-18D8-4B50-A55B-58B64A695B56}" destId="{6E1AC135-A264-43D8-951A-4B328C9344B9}" srcOrd="0" destOrd="0" presId="urn:microsoft.com/office/officeart/2005/8/layout/chevron1"/>
    <dgm:cxn modelId="{2796F3F9-9CC3-45EA-974B-8B2D5DBD8AEE}" type="presOf" srcId="{33518A2C-9F14-4486-8758-BD50B2142EF1}" destId="{04F70D9C-938C-4F4F-91EC-D4D528E4A5A5}" srcOrd="0" destOrd="0" presId="urn:microsoft.com/office/officeart/2005/8/layout/chevron1"/>
    <dgm:cxn modelId="{F85A1788-05CC-4440-AE91-40ED0350BB44}" type="presOf" srcId="{31BA2BD5-BBF5-4225-8D04-BC2564B01642}" destId="{C8A8E80E-31BB-450D-9AE1-83090EF4584E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20212580-3939-44AB-92A5-116E0EF97C49}" type="presOf" srcId="{173F2F99-0C3A-4F4E-AF5F-949920B9454C}" destId="{6C3C9525-E078-47FA-B730-44C892C0E616}" srcOrd="0" destOrd="0" presId="urn:microsoft.com/office/officeart/2005/8/layout/chevron1"/>
    <dgm:cxn modelId="{6CC8CAE3-69ED-4D36-ABC5-8E86160C5D0E}" type="presOf" srcId="{94756241-BAB5-45B4-91F5-719576B63D90}" destId="{37000E98-81DC-4356-95BB-7BC9E7ACF530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D4C37545-A00D-46CC-81BA-8EF13C6D75A0}" type="presOf" srcId="{8A9782C3-DF52-41BF-BB5A-AD73F3640FCD}" destId="{903ED198-CD86-4423-8EE5-5F1199C63C2F}" srcOrd="0" destOrd="0" presId="urn:microsoft.com/office/officeart/2005/8/layout/chevron1"/>
    <dgm:cxn modelId="{2AB299E2-9C05-4845-A3C1-05CCC6A15894}" type="presOf" srcId="{04259665-CD0B-4D8B-B4A6-4AA1C95B4DF6}" destId="{3182EEB7-EED7-4787-B65E-513516C3A23B}" srcOrd="0" destOrd="0" presId="urn:microsoft.com/office/officeart/2005/8/layout/chevron1"/>
    <dgm:cxn modelId="{83BD4574-B3D9-41C9-84FE-AA21129F677E}" type="presParOf" srcId="{5197DDF6-9B4C-4BFC-BC3A-EA6C58E42FA7}" destId="{3182EEB7-EED7-4787-B65E-513516C3A23B}" srcOrd="0" destOrd="0" presId="urn:microsoft.com/office/officeart/2005/8/layout/chevron1"/>
    <dgm:cxn modelId="{0F8A4D82-6900-4A4D-BB6D-95033897CCA7}" type="presParOf" srcId="{5197DDF6-9B4C-4BFC-BC3A-EA6C58E42FA7}" destId="{52879E85-1358-4F47-85CD-2233BCD2A99F}" srcOrd="1" destOrd="0" presId="urn:microsoft.com/office/officeart/2005/8/layout/chevron1"/>
    <dgm:cxn modelId="{ED15DE8A-4058-4FE7-893B-CD330A6D5821}" type="presParOf" srcId="{5197DDF6-9B4C-4BFC-BC3A-EA6C58E42FA7}" destId="{04F70D9C-938C-4F4F-91EC-D4D528E4A5A5}" srcOrd="2" destOrd="0" presId="urn:microsoft.com/office/officeart/2005/8/layout/chevron1"/>
    <dgm:cxn modelId="{8253FFB8-C34C-4233-A9BA-D7208DC183CA}" type="presParOf" srcId="{5197DDF6-9B4C-4BFC-BC3A-EA6C58E42FA7}" destId="{03DF3B91-CF5E-4DB1-A9D6-A5360125BE36}" srcOrd="3" destOrd="0" presId="urn:microsoft.com/office/officeart/2005/8/layout/chevron1"/>
    <dgm:cxn modelId="{7446CA09-E99A-4ABB-A931-955B9A53CD01}" type="presParOf" srcId="{5197DDF6-9B4C-4BFC-BC3A-EA6C58E42FA7}" destId="{37000E98-81DC-4356-95BB-7BC9E7ACF530}" srcOrd="4" destOrd="0" presId="urn:microsoft.com/office/officeart/2005/8/layout/chevron1"/>
    <dgm:cxn modelId="{1CCC0362-09DA-44C6-B05B-3C2BD5E386F9}" type="presParOf" srcId="{5197DDF6-9B4C-4BFC-BC3A-EA6C58E42FA7}" destId="{7BD15A73-5429-472D-92DA-F447988F5575}" srcOrd="5" destOrd="0" presId="urn:microsoft.com/office/officeart/2005/8/layout/chevron1"/>
    <dgm:cxn modelId="{E7CDAAEA-9DD6-47D8-A27E-50829C6C3F14}" type="presParOf" srcId="{5197DDF6-9B4C-4BFC-BC3A-EA6C58E42FA7}" destId="{903ED198-CD86-4423-8EE5-5F1199C63C2F}" srcOrd="6" destOrd="0" presId="urn:microsoft.com/office/officeart/2005/8/layout/chevron1"/>
    <dgm:cxn modelId="{47A4D79F-D54F-41D7-9C7D-32211A4EB718}" type="presParOf" srcId="{5197DDF6-9B4C-4BFC-BC3A-EA6C58E42FA7}" destId="{B44D9E86-97E7-4906-834A-B79963150A17}" srcOrd="7" destOrd="0" presId="urn:microsoft.com/office/officeart/2005/8/layout/chevron1"/>
    <dgm:cxn modelId="{E0E9DE07-8AE0-4BE9-A740-BAC930479527}" type="presParOf" srcId="{5197DDF6-9B4C-4BFC-BC3A-EA6C58E42FA7}" destId="{6C3C9525-E078-47FA-B730-44C892C0E616}" srcOrd="8" destOrd="0" presId="urn:microsoft.com/office/officeart/2005/8/layout/chevron1"/>
    <dgm:cxn modelId="{191A3E6D-D8AC-41DD-8B32-7EFD5433F4F6}" type="presParOf" srcId="{5197DDF6-9B4C-4BFC-BC3A-EA6C58E42FA7}" destId="{4CF75D3B-02D9-4612-A285-7A229A4F9E9C}" srcOrd="9" destOrd="0" presId="urn:microsoft.com/office/officeart/2005/8/layout/chevron1"/>
    <dgm:cxn modelId="{460BEE92-9F7D-4801-BA06-5D398259CBC5}" type="presParOf" srcId="{5197DDF6-9B4C-4BFC-BC3A-EA6C58E42FA7}" destId="{C8A8E80E-31BB-450D-9AE1-83090EF4584E}" srcOrd="10" destOrd="0" presId="urn:microsoft.com/office/officeart/2005/8/layout/chevron1"/>
    <dgm:cxn modelId="{9BFA01DB-129E-4E03-9E2D-5D2C5DF1B5F5}" type="presParOf" srcId="{5197DDF6-9B4C-4BFC-BC3A-EA6C58E42FA7}" destId="{800C2201-2967-4F52-B591-9E45EE71449F}" srcOrd="11" destOrd="0" presId="urn:microsoft.com/office/officeart/2005/8/layout/chevron1"/>
    <dgm:cxn modelId="{5E605A3C-445D-4A8F-93A2-CEF76EF003CB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Summary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Requirements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0E9FC6-6D12-4688-A797-B0D96C96DF31}" type="presOf" srcId="{33518A2C-9F14-4486-8758-BD50B2142EF1}" destId="{04F70D9C-938C-4F4F-91EC-D4D528E4A5A5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8E73651A-040D-4250-B137-D443B0F5B236}" type="presOf" srcId="{31BA2BD5-BBF5-4225-8D04-BC2564B01642}" destId="{C8A8E80E-31BB-450D-9AE1-83090EF4584E}" srcOrd="0" destOrd="0" presId="urn:microsoft.com/office/officeart/2005/8/layout/chevron1"/>
    <dgm:cxn modelId="{1DF9EEEE-E08D-4CEC-9296-354B46D7939F}" type="presOf" srcId="{768F6B5E-18D8-4B50-A55B-58B64A695B56}" destId="{6E1AC135-A264-43D8-951A-4B328C9344B9}" srcOrd="0" destOrd="0" presId="urn:microsoft.com/office/officeart/2005/8/layout/chevron1"/>
    <dgm:cxn modelId="{F35D70D9-BC9D-4459-962E-42F2250E2187}" type="presOf" srcId="{94756241-BAB5-45B4-91F5-719576B63D90}" destId="{37000E98-81DC-4356-95BB-7BC9E7ACF530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788C0A34-F38A-4C4B-9C45-F866DEE4BA30}" type="presOf" srcId="{173F2F99-0C3A-4F4E-AF5F-949920B9454C}" destId="{6C3C9525-E078-47FA-B730-44C892C0E616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DD53A0EC-6E8A-4B89-AA24-A6F8785224B7}" type="presOf" srcId="{04259665-CD0B-4D8B-B4A6-4AA1C95B4DF6}" destId="{3182EEB7-EED7-4787-B65E-513516C3A23B}" srcOrd="0" destOrd="0" presId="urn:microsoft.com/office/officeart/2005/8/layout/chevron1"/>
    <dgm:cxn modelId="{095BECA9-1134-41A7-AACD-413BEB3E3B0A}" type="presOf" srcId="{A87E6D18-95B4-40A0-A616-F1AC1B16E569}" destId="{5197DDF6-9B4C-4BFC-BC3A-EA6C58E42FA7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56BFA8FD-6816-4FA9-A425-4C1D49FAF4E0}" type="presOf" srcId="{8A9782C3-DF52-41BF-BB5A-AD73F3640FCD}" destId="{903ED198-CD86-4423-8EE5-5F1199C63C2F}" srcOrd="0" destOrd="0" presId="urn:microsoft.com/office/officeart/2005/8/layout/chevron1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4158020B-F92C-494D-94D3-4D3B832E1137}" type="presParOf" srcId="{5197DDF6-9B4C-4BFC-BC3A-EA6C58E42FA7}" destId="{3182EEB7-EED7-4787-B65E-513516C3A23B}" srcOrd="0" destOrd="0" presId="urn:microsoft.com/office/officeart/2005/8/layout/chevron1"/>
    <dgm:cxn modelId="{06F17496-2BCE-4EAC-85B6-33AC7070C040}" type="presParOf" srcId="{5197DDF6-9B4C-4BFC-BC3A-EA6C58E42FA7}" destId="{52879E85-1358-4F47-85CD-2233BCD2A99F}" srcOrd="1" destOrd="0" presId="urn:microsoft.com/office/officeart/2005/8/layout/chevron1"/>
    <dgm:cxn modelId="{AAA7C50B-7B93-450F-B626-33DB6FD5F9A0}" type="presParOf" srcId="{5197DDF6-9B4C-4BFC-BC3A-EA6C58E42FA7}" destId="{04F70D9C-938C-4F4F-91EC-D4D528E4A5A5}" srcOrd="2" destOrd="0" presId="urn:microsoft.com/office/officeart/2005/8/layout/chevron1"/>
    <dgm:cxn modelId="{EDA6AF75-5F18-4F04-AD6A-6185DECDF2DD}" type="presParOf" srcId="{5197DDF6-9B4C-4BFC-BC3A-EA6C58E42FA7}" destId="{03DF3B91-CF5E-4DB1-A9D6-A5360125BE36}" srcOrd="3" destOrd="0" presId="urn:microsoft.com/office/officeart/2005/8/layout/chevron1"/>
    <dgm:cxn modelId="{8DFE1063-AD97-4BA0-90F5-11BC98774785}" type="presParOf" srcId="{5197DDF6-9B4C-4BFC-BC3A-EA6C58E42FA7}" destId="{37000E98-81DC-4356-95BB-7BC9E7ACF530}" srcOrd="4" destOrd="0" presId="urn:microsoft.com/office/officeart/2005/8/layout/chevron1"/>
    <dgm:cxn modelId="{0A9FB5ED-CF38-48A4-B5E9-13AF34A3C12D}" type="presParOf" srcId="{5197DDF6-9B4C-4BFC-BC3A-EA6C58E42FA7}" destId="{7BD15A73-5429-472D-92DA-F447988F5575}" srcOrd="5" destOrd="0" presId="urn:microsoft.com/office/officeart/2005/8/layout/chevron1"/>
    <dgm:cxn modelId="{EC4F7286-460C-462B-89C7-52E439E927C3}" type="presParOf" srcId="{5197DDF6-9B4C-4BFC-BC3A-EA6C58E42FA7}" destId="{903ED198-CD86-4423-8EE5-5F1199C63C2F}" srcOrd="6" destOrd="0" presId="urn:microsoft.com/office/officeart/2005/8/layout/chevron1"/>
    <dgm:cxn modelId="{BA5BD625-B393-4008-8B06-3B6942AFF067}" type="presParOf" srcId="{5197DDF6-9B4C-4BFC-BC3A-EA6C58E42FA7}" destId="{B44D9E86-97E7-4906-834A-B79963150A17}" srcOrd="7" destOrd="0" presId="urn:microsoft.com/office/officeart/2005/8/layout/chevron1"/>
    <dgm:cxn modelId="{DF4ACB72-1E3F-4A5E-ADB0-ABAD0CEEB059}" type="presParOf" srcId="{5197DDF6-9B4C-4BFC-BC3A-EA6C58E42FA7}" destId="{6C3C9525-E078-47FA-B730-44C892C0E616}" srcOrd="8" destOrd="0" presId="urn:microsoft.com/office/officeart/2005/8/layout/chevron1"/>
    <dgm:cxn modelId="{C6DC30BD-1957-49FC-96AD-55333A5E8DBB}" type="presParOf" srcId="{5197DDF6-9B4C-4BFC-BC3A-EA6C58E42FA7}" destId="{4CF75D3B-02D9-4612-A285-7A229A4F9E9C}" srcOrd="9" destOrd="0" presId="urn:microsoft.com/office/officeart/2005/8/layout/chevron1"/>
    <dgm:cxn modelId="{E5AD4E2E-EA88-4C96-B7A5-2EEA5901AD74}" type="presParOf" srcId="{5197DDF6-9B4C-4BFC-BC3A-EA6C58E42FA7}" destId="{C8A8E80E-31BB-450D-9AE1-83090EF4584E}" srcOrd="10" destOrd="0" presId="urn:microsoft.com/office/officeart/2005/8/layout/chevron1"/>
    <dgm:cxn modelId="{3F265030-7CF2-4351-B8E9-6D93AE15E05A}" type="presParOf" srcId="{5197DDF6-9B4C-4BFC-BC3A-EA6C58E42FA7}" destId="{800C2201-2967-4F52-B591-9E45EE71449F}" srcOrd="11" destOrd="0" presId="urn:microsoft.com/office/officeart/2005/8/layout/chevron1"/>
    <dgm:cxn modelId="{3DBD8F2C-4EE7-4480-8BD0-BB52815158E4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Summary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Requirements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3DF10E6-2674-4F97-991B-B51E47F006FD}" type="presOf" srcId="{33518A2C-9F14-4486-8758-BD50B2142EF1}" destId="{04F70D9C-938C-4F4F-91EC-D4D528E4A5A5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AF57DF5D-46AF-4873-85DE-3D3ED450F6AC}" type="presOf" srcId="{A87E6D18-95B4-40A0-A616-F1AC1B16E569}" destId="{5197DDF6-9B4C-4BFC-BC3A-EA6C58E42FA7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A534C717-1168-41F5-9E99-5BA25FACE122}" type="presOf" srcId="{04259665-CD0B-4D8B-B4A6-4AA1C95B4DF6}" destId="{3182EEB7-EED7-4787-B65E-513516C3A23B}" srcOrd="0" destOrd="0" presId="urn:microsoft.com/office/officeart/2005/8/layout/chevron1"/>
    <dgm:cxn modelId="{7E304011-A8CB-4162-9240-C98794B1F32D}" type="presOf" srcId="{173F2F99-0C3A-4F4E-AF5F-949920B9454C}" destId="{6C3C9525-E078-47FA-B730-44C892C0E616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20C7BA49-9FD6-44CC-9371-FC092B6D69EF}" type="presOf" srcId="{8A9782C3-DF52-41BF-BB5A-AD73F3640FCD}" destId="{903ED198-CD86-4423-8EE5-5F1199C63C2F}" srcOrd="0" destOrd="0" presId="urn:microsoft.com/office/officeart/2005/8/layout/chevron1"/>
    <dgm:cxn modelId="{A4ED08EB-0A4E-4EA4-A83F-1C66A0C38818}" type="presOf" srcId="{94756241-BAB5-45B4-91F5-719576B63D90}" destId="{37000E98-81DC-4356-95BB-7BC9E7ACF530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54A297B6-E8F3-4CBA-88C2-CA580724EEDC}" type="presOf" srcId="{768F6B5E-18D8-4B50-A55B-58B64A695B56}" destId="{6E1AC135-A264-43D8-951A-4B328C9344B9}" srcOrd="0" destOrd="0" presId="urn:microsoft.com/office/officeart/2005/8/layout/chevron1"/>
    <dgm:cxn modelId="{714160DD-A39D-4903-9EF1-8C6BF1623AED}" type="presOf" srcId="{31BA2BD5-BBF5-4225-8D04-BC2564B01642}" destId="{C8A8E80E-31BB-450D-9AE1-83090EF4584E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A41C2A9B-4521-4802-B0C4-40DDADF7A93F}" type="presParOf" srcId="{5197DDF6-9B4C-4BFC-BC3A-EA6C58E42FA7}" destId="{3182EEB7-EED7-4787-B65E-513516C3A23B}" srcOrd="0" destOrd="0" presId="urn:microsoft.com/office/officeart/2005/8/layout/chevron1"/>
    <dgm:cxn modelId="{AE55874F-BC61-487A-AFFD-045A9D94C8DF}" type="presParOf" srcId="{5197DDF6-9B4C-4BFC-BC3A-EA6C58E42FA7}" destId="{52879E85-1358-4F47-85CD-2233BCD2A99F}" srcOrd="1" destOrd="0" presId="urn:microsoft.com/office/officeart/2005/8/layout/chevron1"/>
    <dgm:cxn modelId="{87B744F5-EC22-42B8-B88D-F9B8A6F0D599}" type="presParOf" srcId="{5197DDF6-9B4C-4BFC-BC3A-EA6C58E42FA7}" destId="{04F70D9C-938C-4F4F-91EC-D4D528E4A5A5}" srcOrd="2" destOrd="0" presId="urn:microsoft.com/office/officeart/2005/8/layout/chevron1"/>
    <dgm:cxn modelId="{C75E28CA-DD7D-4996-A57F-87D33E6CB2A6}" type="presParOf" srcId="{5197DDF6-9B4C-4BFC-BC3A-EA6C58E42FA7}" destId="{03DF3B91-CF5E-4DB1-A9D6-A5360125BE36}" srcOrd="3" destOrd="0" presId="urn:microsoft.com/office/officeart/2005/8/layout/chevron1"/>
    <dgm:cxn modelId="{F76AEE84-ADD1-4B7E-963D-745101DF8093}" type="presParOf" srcId="{5197DDF6-9B4C-4BFC-BC3A-EA6C58E42FA7}" destId="{37000E98-81DC-4356-95BB-7BC9E7ACF530}" srcOrd="4" destOrd="0" presId="urn:microsoft.com/office/officeart/2005/8/layout/chevron1"/>
    <dgm:cxn modelId="{073DAFCA-4525-4E8C-B26D-D2A01BE57912}" type="presParOf" srcId="{5197DDF6-9B4C-4BFC-BC3A-EA6C58E42FA7}" destId="{7BD15A73-5429-472D-92DA-F447988F5575}" srcOrd="5" destOrd="0" presId="urn:microsoft.com/office/officeart/2005/8/layout/chevron1"/>
    <dgm:cxn modelId="{7807F093-C9BB-4A9C-AA77-B6EC36844D6E}" type="presParOf" srcId="{5197DDF6-9B4C-4BFC-BC3A-EA6C58E42FA7}" destId="{903ED198-CD86-4423-8EE5-5F1199C63C2F}" srcOrd="6" destOrd="0" presId="urn:microsoft.com/office/officeart/2005/8/layout/chevron1"/>
    <dgm:cxn modelId="{E07813F1-4520-41ED-B193-DCA9FD327270}" type="presParOf" srcId="{5197DDF6-9B4C-4BFC-BC3A-EA6C58E42FA7}" destId="{B44D9E86-97E7-4906-834A-B79963150A17}" srcOrd="7" destOrd="0" presId="urn:microsoft.com/office/officeart/2005/8/layout/chevron1"/>
    <dgm:cxn modelId="{B2F39216-5B32-430C-ADD6-ECF771A6DD6F}" type="presParOf" srcId="{5197DDF6-9B4C-4BFC-BC3A-EA6C58E42FA7}" destId="{6C3C9525-E078-47FA-B730-44C892C0E616}" srcOrd="8" destOrd="0" presId="urn:microsoft.com/office/officeart/2005/8/layout/chevron1"/>
    <dgm:cxn modelId="{088E28A2-2C8D-4C55-9FD8-B2721A1C5170}" type="presParOf" srcId="{5197DDF6-9B4C-4BFC-BC3A-EA6C58E42FA7}" destId="{4CF75D3B-02D9-4612-A285-7A229A4F9E9C}" srcOrd="9" destOrd="0" presId="urn:microsoft.com/office/officeart/2005/8/layout/chevron1"/>
    <dgm:cxn modelId="{AC7B65BE-E119-4A6C-BF9F-6D38FDFCC570}" type="presParOf" srcId="{5197DDF6-9B4C-4BFC-BC3A-EA6C58E42FA7}" destId="{C8A8E80E-31BB-450D-9AE1-83090EF4584E}" srcOrd="10" destOrd="0" presId="urn:microsoft.com/office/officeart/2005/8/layout/chevron1"/>
    <dgm:cxn modelId="{F9C947E4-1D6C-4A3F-935A-9332A6A18A6E}" type="presParOf" srcId="{5197DDF6-9B4C-4BFC-BC3A-EA6C58E42FA7}" destId="{800C2201-2967-4F52-B591-9E45EE71449F}" srcOrd="11" destOrd="0" presId="urn:microsoft.com/office/officeart/2005/8/layout/chevron1"/>
    <dgm:cxn modelId="{014ED42E-8AC0-44BF-A723-6E07B986E7F8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Summary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Requirements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41646D33-D54B-49AF-A0EC-C72963A0A965}" type="presOf" srcId="{A87E6D18-95B4-40A0-A616-F1AC1B16E569}" destId="{5197DDF6-9B4C-4BFC-BC3A-EA6C58E42FA7}" srcOrd="0" destOrd="0" presId="urn:microsoft.com/office/officeart/2005/8/layout/chevron1"/>
    <dgm:cxn modelId="{CEFD0FBE-7A58-4092-92D1-A9082897E29E}" type="presOf" srcId="{31BA2BD5-BBF5-4225-8D04-BC2564B01642}" destId="{C8A8E80E-31BB-450D-9AE1-83090EF4584E}" srcOrd="0" destOrd="0" presId="urn:microsoft.com/office/officeart/2005/8/layout/chevron1"/>
    <dgm:cxn modelId="{F3271094-FB90-429E-9E5B-F2B2272C43D7}" type="presOf" srcId="{768F6B5E-18D8-4B50-A55B-58B64A695B56}" destId="{6E1AC135-A264-43D8-951A-4B328C9344B9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60D466AC-CEC2-4FCE-B4EF-3083E249864F}" type="presOf" srcId="{94756241-BAB5-45B4-91F5-719576B63D90}" destId="{37000E98-81DC-4356-95BB-7BC9E7ACF530}" srcOrd="0" destOrd="0" presId="urn:microsoft.com/office/officeart/2005/8/layout/chevron1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E61AC385-2E7C-44AD-96B5-55467CB11F85}" type="presOf" srcId="{33518A2C-9F14-4486-8758-BD50B2142EF1}" destId="{04F70D9C-938C-4F4F-91EC-D4D528E4A5A5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C92E43B9-1A27-43D5-9457-3D1A828C8416}" type="presOf" srcId="{04259665-CD0B-4D8B-B4A6-4AA1C95B4DF6}" destId="{3182EEB7-EED7-4787-B65E-513516C3A23B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F6AA4729-4111-48CC-80C6-59DF43A4FB1A}" type="presOf" srcId="{8A9782C3-DF52-41BF-BB5A-AD73F3640FCD}" destId="{903ED198-CD86-4423-8EE5-5F1199C63C2F}" srcOrd="0" destOrd="0" presId="urn:microsoft.com/office/officeart/2005/8/layout/chevron1"/>
    <dgm:cxn modelId="{742BBA49-371B-4E4F-8F51-419274B82573}" type="presOf" srcId="{173F2F99-0C3A-4F4E-AF5F-949920B9454C}" destId="{6C3C9525-E078-47FA-B730-44C892C0E616}" srcOrd="0" destOrd="0" presId="urn:microsoft.com/office/officeart/2005/8/layout/chevron1"/>
    <dgm:cxn modelId="{44C7E25A-2A60-46B4-9724-DB95C32E73AC}" type="presParOf" srcId="{5197DDF6-9B4C-4BFC-BC3A-EA6C58E42FA7}" destId="{3182EEB7-EED7-4787-B65E-513516C3A23B}" srcOrd="0" destOrd="0" presId="urn:microsoft.com/office/officeart/2005/8/layout/chevron1"/>
    <dgm:cxn modelId="{A9607E4B-5BCB-4D0D-9D74-F42967CF165C}" type="presParOf" srcId="{5197DDF6-9B4C-4BFC-BC3A-EA6C58E42FA7}" destId="{52879E85-1358-4F47-85CD-2233BCD2A99F}" srcOrd="1" destOrd="0" presId="urn:microsoft.com/office/officeart/2005/8/layout/chevron1"/>
    <dgm:cxn modelId="{FEBEBB68-E3EB-490C-8EA9-F6361CA4BF35}" type="presParOf" srcId="{5197DDF6-9B4C-4BFC-BC3A-EA6C58E42FA7}" destId="{04F70D9C-938C-4F4F-91EC-D4D528E4A5A5}" srcOrd="2" destOrd="0" presId="urn:microsoft.com/office/officeart/2005/8/layout/chevron1"/>
    <dgm:cxn modelId="{69897E82-292B-4921-8A77-EFBE9B5A2468}" type="presParOf" srcId="{5197DDF6-9B4C-4BFC-BC3A-EA6C58E42FA7}" destId="{03DF3B91-CF5E-4DB1-A9D6-A5360125BE36}" srcOrd="3" destOrd="0" presId="urn:microsoft.com/office/officeart/2005/8/layout/chevron1"/>
    <dgm:cxn modelId="{5CB132E2-FF71-447B-A306-96E0F33CDE70}" type="presParOf" srcId="{5197DDF6-9B4C-4BFC-BC3A-EA6C58E42FA7}" destId="{37000E98-81DC-4356-95BB-7BC9E7ACF530}" srcOrd="4" destOrd="0" presId="urn:microsoft.com/office/officeart/2005/8/layout/chevron1"/>
    <dgm:cxn modelId="{C2128EC0-482F-4A07-8452-9B26E0A9A9D4}" type="presParOf" srcId="{5197DDF6-9B4C-4BFC-BC3A-EA6C58E42FA7}" destId="{7BD15A73-5429-472D-92DA-F447988F5575}" srcOrd="5" destOrd="0" presId="urn:microsoft.com/office/officeart/2005/8/layout/chevron1"/>
    <dgm:cxn modelId="{FF0C3281-77FA-4C7C-B484-C5150F6AB1A0}" type="presParOf" srcId="{5197DDF6-9B4C-4BFC-BC3A-EA6C58E42FA7}" destId="{903ED198-CD86-4423-8EE5-5F1199C63C2F}" srcOrd="6" destOrd="0" presId="urn:microsoft.com/office/officeart/2005/8/layout/chevron1"/>
    <dgm:cxn modelId="{4F65EBE0-F545-4226-A3B4-47D5FC6C226B}" type="presParOf" srcId="{5197DDF6-9B4C-4BFC-BC3A-EA6C58E42FA7}" destId="{B44D9E86-97E7-4906-834A-B79963150A17}" srcOrd="7" destOrd="0" presId="urn:microsoft.com/office/officeart/2005/8/layout/chevron1"/>
    <dgm:cxn modelId="{B53F40A6-FF25-427A-A85A-54C60D7F9A52}" type="presParOf" srcId="{5197DDF6-9B4C-4BFC-BC3A-EA6C58E42FA7}" destId="{6C3C9525-E078-47FA-B730-44C892C0E616}" srcOrd="8" destOrd="0" presId="urn:microsoft.com/office/officeart/2005/8/layout/chevron1"/>
    <dgm:cxn modelId="{B7968CDB-3789-4E85-A9CE-061B97B303F9}" type="presParOf" srcId="{5197DDF6-9B4C-4BFC-BC3A-EA6C58E42FA7}" destId="{4CF75D3B-02D9-4612-A285-7A229A4F9E9C}" srcOrd="9" destOrd="0" presId="urn:microsoft.com/office/officeart/2005/8/layout/chevron1"/>
    <dgm:cxn modelId="{1C993442-219F-46B3-9FA2-2C2E20AC998C}" type="presParOf" srcId="{5197DDF6-9B4C-4BFC-BC3A-EA6C58E42FA7}" destId="{C8A8E80E-31BB-450D-9AE1-83090EF4584E}" srcOrd="10" destOrd="0" presId="urn:microsoft.com/office/officeart/2005/8/layout/chevron1"/>
    <dgm:cxn modelId="{87825E0E-3DF2-4AB3-B9B9-6D37358C1B9B}" type="presParOf" srcId="{5197DDF6-9B4C-4BFC-BC3A-EA6C58E42FA7}" destId="{800C2201-2967-4F52-B591-9E45EE71449F}" srcOrd="11" destOrd="0" presId="urn:microsoft.com/office/officeart/2005/8/layout/chevron1"/>
    <dgm:cxn modelId="{5DB38E00-75CA-47D6-BD14-649A086F32B1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Summary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Requirements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F33AE5-A945-4591-BD0F-908F566DE6EA}" type="presOf" srcId="{173F2F99-0C3A-4F4E-AF5F-949920B9454C}" destId="{6C3C9525-E078-47FA-B730-44C892C0E616}" srcOrd="0" destOrd="0" presId="urn:microsoft.com/office/officeart/2005/8/layout/chevron1"/>
    <dgm:cxn modelId="{3EBDC12C-F234-4445-BC81-88098B9E1F9A}" type="presOf" srcId="{768F6B5E-18D8-4B50-A55B-58B64A695B56}" destId="{6E1AC135-A264-43D8-951A-4B328C9344B9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3B90A33B-B37C-4D57-ACED-527FB68F63D8}" type="presOf" srcId="{A87E6D18-95B4-40A0-A616-F1AC1B16E569}" destId="{5197DDF6-9B4C-4BFC-BC3A-EA6C58E42FA7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29785D88-BC7D-4164-94AD-D7FB900E892F}" type="presOf" srcId="{33518A2C-9F14-4486-8758-BD50B2142EF1}" destId="{04F70D9C-938C-4F4F-91EC-D4D528E4A5A5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3887DBC6-DFCB-498F-95B4-1B1EDA7AD0C4}" type="presOf" srcId="{94756241-BAB5-45B4-91F5-719576B63D90}" destId="{37000E98-81DC-4356-95BB-7BC9E7ACF530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261806D1-28CE-40BB-9F4A-F29C0C09F369}" type="presOf" srcId="{8A9782C3-DF52-41BF-BB5A-AD73F3640FCD}" destId="{903ED198-CD86-4423-8EE5-5F1199C63C2F}" srcOrd="0" destOrd="0" presId="urn:microsoft.com/office/officeart/2005/8/layout/chevron1"/>
    <dgm:cxn modelId="{E2AD3F9D-71DC-495B-9238-A7836B49389C}" type="presOf" srcId="{04259665-CD0B-4D8B-B4A6-4AA1C95B4DF6}" destId="{3182EEB7-EED7-4787-B65E-513516C3A23B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828E7612-E7A2-481F-88CD-0649180986E8}" type="presOf" srcId="{31BA2BD5-BBF5-4225-8D04-BC2564B01642}" destId="{C8A8E80E-31BB-450D-9AE1-83090EF4584E}" srcOrd="0" destOrd="0" presId="urn:microsoft.com/office/officeart/2005/8/layout/chevron1"/>
    <dgm:cxn modelId="{21565D68-AAC8-417F-9C94-151808DCD0A5}" type="presParOf" srcId="{5197DDF6-9B4C-4BFC-BC3A-EA6C58E42FA7}" destId="{3182EEB7-EED7-4787-B65E-513516C3A23B}" srcOrd="0" destOrd="0" presId="urn:microsoft.com/office/officeart/2005/8/layout/chevron1"/>
    <dgm:cxn modelId="{24223DB8-6B71-467C-9A10-6DD0B772F4E8}" type="presParOf" srcId="{5197DDF6-9B4C-4BFC-BC3A-EA6C58E42FA7}" destId="{52879E85-1358-4F47-85CD-2233BCD2A99F}" srcOrd="1" destOrd="0" presId="urn:microsoft.com/office/officeart/2005/8/layout/chevron1"/>
    <dgm:cxn modelId="{DFA96B62-4809-4B04-8323-3A8FB2AB00FE}" type="presParOf" srcId="{5197DDF6-9B4C-4BFC-BC3A-EA6C58E42FA7}" destId="{04F70D9C-938C-4F4F-91EC-D4D528E4A5A5}" srcOrd="2" destOrd="0" presId="urn:microsoft.com/office/officeart/2005/8/layout/chevron1"/>
    <dgm:cxn modelId="{B6074AFA-52BE-4549-9912-1332595F3114}" type="presParOf" srcId="{5197DDF6-9B4C-4BFC-BC3A-EA6C58E42FA7}" destId="{03DF3B91-CF5E-4DB1-A9D6-A5360125BE36}" srcOrd="3" destOrd="0" presId="urn:microsoft.com/office/officeart/2005/8/layout/chevron1"/>
    <dgm:cxn modelId="{D37BF613-F8D8-447D-A55D-538083AF3DE7}" type="presParOf" srcId="{5197DDF6-9B4C-4BFC-BC3A-EA6C58E42FA7}" destId="{37000E98-81DC-4356-95BB-7BC9E7ACF530}" srcOrd="4" destOrd="0" presId="urn:microsoft.com/office/officeart/2005/8/layout/chevron1"/>
    <dgm:cxn modelId="{49C6764F-9FA3-4379-BC52-55BFE9C138C6}" type="presParOf" srcId="{5197DDF6-9B4C-4BFC-BC3A-EA6C58E42FA7}" destId="{7BD15A73-5429-472D-92DA-F447988F5575}" srcOrd="5" destOrd="0" presId="urn:microsoft.com/office/officeart/2005/8/layout/chevron1"/>
    <dgm:cxn modelId="{631291D2-AD83-451A-87F5-C5BAC8F61F26}" type="presParOf" srcId="{5197DDF6-9B4C-4BFC-BC3A-EA6C58E42FA7}" destId="{903ED198-CD86-4423-8EE5-5F1199C63C2F}" srcOrd="6" destOrd="0" presId="urn:microsoft.com/office/officeart/2005/8/layout/chevron1"/>
    <dgm:cxn modelId="{E161D7CA-9B4E-42BF-8CF2-710647BCDCA5}" type="presParOf" srcId="{5197DDF6-9B4C-4BFC-BC3A-EA6C58E42FA7}" destId="{B44D9E86-97E7-4906-834A-B79963150A17}" srcOrd="7" destOrd="0" presId="urn:microsoft.com/office/officeart/2005/8/layout/chevron1"/>
    <dgm:cxn modelId="{9E3E9D3D-A844-4D41-BF3F-6BC86C506D6E}" type="presParOf" srcId="{5197DDF6-9B4C-4BFC-BC3A-EA6C58E42FA7}" destId="{6C3C9525-E078-47FA-B730-44C892C0E616}" srcOrd="8" destOrd="0" presId="urn:microsoft.com/office/officeart/2005/8/layout/chevron1"/>
    <dgm:cxn modelId="{28ED1380-6FCB-45B8-B065-B334B005F04F}" type="presParOf" srcId="{5197DDF6-9B4C-4BFC-BC3A-EA6C58E42FA7}" destId="{4CF75D3B-02D9-4612-A285-7A229A4F9E9C}" srcOrd="9" destOrd="0" presId="urn:microsoft.com/office/officeart/2005/8/layout/chevron1"/>
    <dgm:cxn modelId="{9DCB4392-3DE9-446E-A43D-8C709867083C}" type="presParOf" srcId="{5197DDF6-9B4C-4BFC-BC3A-EA6C58E42FA7}" destId="{C8A8E80E-31BB-450D-9AE1-83090EF4584E}" srcOrd="10" destOrd="0" presId="urn:microsoft.com/office/officeart/2005/8/layout/chevron1"/>
    <dgm:cxn modelId="{38B98FA0-E05C-4833-AC14-943764187D9C}" type="presParOf" srcId="{5197DDF6-9B4C-4BFC-BC3A-EA6C58E42FA7}" destId="{800C2201-2967-4F52-B591-9E45EE71449F}" srcOrd="11" destOrd="0" presId="urn:microsoft.com/office/officeart/2005/8/layout/chevron1"/>
    <dgm:cxn modelId="{63037314-55D2-40AE-AE95-747D9E8FFEC1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Summary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Requirements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ADB706F1-B3CC-44B7-8025-F086B105E5A2}" type="presOf" srcId="{A87E6D18-95B4-40A0-A616-F1AC1B16E569}" destId="{5197DDF6-9B4C-4BFC-BC3A-EA6C58E42FA7}" srcOrd="0" destOrd="0" presId="urn:microsoft.com/office/officeart/2005/8/layout/chevron1"/>
    <dgm:cxn modelId="{0D95CD63-8246-48C3-A53E-F386FA5DDFDB}" type="presOf" srcId="{94756241-BAB5-45B4-91F5-719576B63D90}" destId="{37000E98-81DC-4356-95BB-7BC9E7ACF530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EB7F89F7-56DC-43F2-BBF1-B28504B8789B}" type="presOf" srcId="{04259665-CD0B-4D8B-B4A6-4AA1C95B4DF6}" destId="{3182EEB7-EED7-4787-B65E-513516C3A23B}" srcOrd="0" destOrd="0" presId="urn:microsoft.com/office/officeart/2005/8/layout/chevron1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466AF12A-0DB0-46E9-8D18-6CBE56B07050}" type="presOf" srcId="{31BA2BD5-BBF5-4225-8D04-BC2564B01642}" destId="{C8A8E80E-31BB-450D-9AE1-83090EF4584E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C628ACA3-8565-47C1-BA13-11B838094585}" type="presOf" srcId="{768F6B5E-18D8-4B50-A55B-58B64A695B56}" destId="{6E1AC135-A264-43D8-951A-4B328C9344B9}" srcOrd="0" destOrd="0" presId="urn:microsoft.com/office/officeart/2005/8/layout/chevron1"/>
    <dgm:cxn modelId="{2D642C7A-2D3A-4144-BE6B-CFD8DE545E56}" type="presOf" srcId="{173F2F99-0C3A-4F4E-AF5F-949920B9454C}" destId="{6C3C9525-E078-47FA-B730-44C892C0E616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866A8126-B321-41D4-B96F-00062B70EE8E}" type="presOf" srcId="{33518A2C-9F14-4486-8758-BD50B2142EF1}" destId="{04F70D9C-938C-4F4F-91EC-D4D528E4A5A5}" srcOrd="0" destOrd="0" presId="urn:microsoft.com/office/officeart/2005/8/layout/chevron1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889EE051-4B82-4C1F-A949-574AC29AAB57}" type="presOf" srcId="{8A9782C3-DF52-41BF-BB5A-AD73F3640FCD}" destId="{903ED198-CD86-4423-8EE5-5F1199C63C2F}" srcOrd="0" destOrd="0" presId="urn:microsoft.com/office/officeart/2005/8/layout/chevron1"/>
    <dgm:cxn modelId="{EA04C63D-74E7-4462-B570-5EB225F3B7F4}" type="presParOf" srcId="{5197DDF6-9B4C-4BFC-BC3A-EA6C58E42FA7}" destId="{3182EEB7-EED7-4787-B65E-513516C3A23B}" srcOrd="0" destOrd="0" presId="urn:microsoft.com/office/officeart/2005/8/layout/chevron1"/>
    <dgm:cxn modelId="{470F843E-3D9D-46BC-9764-97283FF0576D}" type="presParOf" srcId="{5197DDF6-9B4C-4BFC-BC3A-EA6C58E42FA7}" destId="{52879E85-1358-4F47-85CD-2233BCD2A99F}" srcOrd="1" destOrd="0" presId="urn:microsoft.com/office/officeart/2005/8/layout/chevron1"/>
    <dgm:cxn modelId="{3F69FB5F-979F-41B9-9F28-BE60E00D91EA}" type="presParOf" srcId="{5197DDF6-9B4C-4BFC-BC3A-EA6C58E42FA7}" destId="{04F70D9C-938C-4F4F-91EC-D4D528E4A5A5}" srcOrd="2" destOrd="0" presId="urn:microsoft.com/office/officeart/2005/8/layout/chevron1"/>
    <dgm:cxn modelId="{6E4309C1-49A2-4DA2-8E7D-3F01EC6B7AFA}" type="presParOf" srcId="{5197DDF6-9B4C-4BFC-BC3A-EA6C58E42FA7}" destId="{03DF3B91-CF5E-4DB1-A9D6-A5360125BE36}" srcOrd="3" destOrd="0" presId="urn:microsoft.com/office/officeart/2005/8/layout/chevron1"/>
    <dgm:cxn modelId="{A6A26416-2099-4358-9FCD-2E32C3D65AC0}" type="presParOf" srcId="{5197DDF6-9B4C-4BFC-BC3A-EA6C58E42FA7}" destId="{37000E98-81DC-4356-95BB-7BC9E7ACF530}" srcOrd="4" destOrd="0" presId="urn:microsoft.com/office/officeart/2005/8/layout/chevron1"/>
    <dgm:cxn modelId="{D3BCDD10-F2A7-41AC-897B-54305A409A91}" type="presParOf" srcId="{5197DDF6-9B4C-4BFC-BC3A-EA6C58E42FA7}" destId="{7BD15A73-5429-472D-92DA-F447988F5575}" srcOrd="5" destOrd="0" presId="urn:microsoft.com/office/officeart/2005/8/layout/chevron1"/>
    <dgm:cxn modelId="{0AAB5D40-DAAC-4656-948F-3BA919588471}" type="presParOf" srcId="{5197DDF6-9B4C-4BFC-BC3A-EA6C58E42FA7}" destId="{903ED198-CD86-4423-8EE5-5F1199C63C2F}" srcOrd="6" destOrd="0" presId="urn:microsoft.com/office/officeart/2005/8/layout/chevron1"/>
    <dgm:cxn modelId="{41AAC224-4139-4164-9B2F-8CD3DC5F753A}" type="presParOf" srcId="{5197DDF6-9B4C-4BFC-BC3A-EA6C58E42FA7}" destId="{B44D9E86-97E7-4906-834A-B79963150A17}" srcOrd="7" destOrd="0" presId="urn:microsoft.com/office/officeart/2005/8/layout/chevron1"/>
    <dgm:cxn modelId="{91074BA8-2595-4D36-85E6-A5878361D679}" type="presParOf" srcId="{5197DDF6-9B4C-4BFC-BC3A-EA6C58E42FA7}" destId="{6C3C9525-E078-47FA-B730-44C892C0E616}" srcOrd="8" destOrd="0" presId="urn:microsoft.com/office/officeart/2005/8/layout/chevron1"/>
    <dgm:cxn modelId="{6403491D-6419-4737-BCC8-6581746CAABF}" type="presParOf" srcId="{5197DDF6-9B4C-4BFC-BC3A-EA6C58E42FA7}" destId="{4CF75D3B-02D9-4612-A285-7A229A4F9E9C}" srcOrd="9" destOrd="0" presId="urn:microsoft.com/office/officeart/2005/8/layout/chevron1"/>
    <dgm:cxn modelId="{6DD992F6-4294-49BD-89EE-922605D19712}" type="presParOf" srcId="{5197DDF6-9B4C-4BFC-BC3A-EA6C58E42FA7}" destId="{C8A8E80E-31BB-450D-9AE1-83090EF4584E}" srcOrd="10" destOrd="0" presId="urn:microsoft.com/office/officeart/2005/8/layout/chevron1"/>
    <dgm:cxn modelId="{87E0A6BF-7532-4A0B-B0FF-99FA3C58F4AE}" type="presParOf" srcId="{5197DDF6-9B4C-4BFC-BC3A-EA6C58E42FA7}" destId="{800C2201-2967-4F52-B591-9E45EE71449F}" srcOrd="11" destOrd="0" presId="urn:microsoft.com/office/officeart/2005/8/layout/chevron1"/>
    <dgm:cxn modelId="{2983EA45-2446-4861-8618-D211E7FDFDF0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Summary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Requirements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85D387-11DC-4A8D-9D9B-6508B7235139}" type="presOf" srcId="{33518A2C-9F14-4486-8758-BD50B2142EF1}" destId="{04F70D9C-938C-4F4F-91EC-D4D528E4A5A5}" srcOrd="0" destOrd="0" presId="urn:microsoft.com/office/officeart/2005/8/layout/chevron1"/>
    <dgm:cxn modelId="{9A4B9242-5434-4CF4-9523-E63359705EFB}" type="presOf" srcId="{A87E6D18-95B4-40A0-A616-F1AC1B16E569}" destId="{5197DDF6-9B4C-4BFC-BC3A-EA6C58E42FA7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25284620-734F-4C3D-99EB-CF059A0D6EEB}" type="presOf" srcId="{04259665-CD0B-4D8B-B4A6-4AA1C95B4DF6}" destId="{3182EEB7-EED7-4787-B65E-513516C3A23B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3B6BB1F5-0795-450B-8599-656619A74BA8}" type="presOf" srcId="{8A9782C3-DF52-41BF-BB5A-AD73F3640FCD}" destId="{903ED198-CD86-4423-8EE5-5F1199C63C2F}" srcOrd="0" destOrd="0" presId="urn:microsoft.com/office/officeart/2005/8/layout/chevron1"/>
    <dgm:cxn modelId="{CE69BEA6-AEB4-4BBE-8E4B-67C65804C2AE}" type="presOf" srcId="{94756241-BAB5-45B4-91F5-719576B63D90}" destId="{37000E98-81DC-4356-95BB-7BC9E7ACF530}" srcOrd="0" destOrd="0" presId="urn:microsoft.com/office/officeart/2005/8/layout/chevron1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1AD83527-CE21-439C-A8CE-373AD0471FA8}" type="presOf" srcId="{768F6B5E-18D8-4B50-A55B-58B64A695B56}" destId="{6E1AC135-A264-43D8-951A-4B328C9344B9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C7CA1EC4-128A-47E2-B61E-EB48F0FF0B01}" type="presOf" srcId="{31BA2BD5-BBF5-4225-8D04-BC2564B01642}" destId="{C8A8E80E-31BB-450D-9AE1-83090EF4584E}" srcOrd="0" destOrd="0" presId="urn:microsoft.com/office/officeart/2005/8/layout/chevron1"/>
    <dgm:cxn modelId="{21BEEC3C-23AD-4AA0-89CD-49C4FF630420}" type="presOf" srcId="{173F2F99-0C3A-4F4E-AF5F-949920B9454C}" destId="{6C3C9525-E078-47FA-B730-44C892C0E616}" srcOrd="0" destOrd="0" presId="urn:microsoft.com/office/officeart/2005/8/layout/chevron1"/>
    <dgm:cxn modelId="{31A1C9FE-556B-403B-BE2D-D5F21AB67EAF}" type="presParOf" srcId="{5197DDF6-9B4C-4BFC-BC3A-EA6C58E42FA7}" destId="{3182EEB7-EED7-4787-B65E-513516C3A23B}" srcOrd="0" destOrd="0" presId="urn:microsoft.com/office/officeart/2005/8/layout/chevron1"/>
    <dgm:cxn modelId="{FF510BEE-5DD8-4AC8-8E8C-B0BFEB13591C}" type="presParOf" srcId="{5197DDF6-9B4C-4BFC-BC3A-EA6C58E42FA7}" destId="{52879E85-1358-4F47-85CD-2233BCD2A99F}" srcOrd="1" destOrd="0" presId="urn:microsoft.com/office/officeart/2005/8/layout/chevron1"/>
    <dgm:cxn modelId="{6677833D-3A02-4FAB-AFB3-5DA8C480D420}" type="presParOf" srcId="{5197DDF6-9B4C-4BFC-BC3A-EA6C58E42FA7}" destId="{04F70D9C-938C-4F4F-91EC-D4D528E4A5A5}" srcOrd="2" destOrd="0" presId="urn:microsoft.com/office/officeart/2005/8/layout/chevron1"/>
    <dgm:cxn modelId="{9EF614FA-A400-4770-85C0-1F1E862DD26C}" type="presParOf" srcId="{5197DDF6-9B4C-4BFC-BC3A-EA6C58E42FA7}" destId="{03DF3B91-CF5E-4DB1-A9D6-A5360125BE36}" srcOrd="3" destOrd="0" presId="urn:microsoft.com/office/officeart/2005/8/layout/chevron1"/>
    <dgm:cxn modelId="{A385A88C-BE01-4E78-AED7-0321FFF336E1}" type="presParOf" srcId="{5197DDF6-9B4C-4BFC-BC3A-EA6C58E42FA7}" destId="{37000E98-81DC-4356-95BB-7BC9E7ACF530}" srcOrd="4" destOrd="0" presId="urn:microsoft.com/office/officeart/2005/8/layout/chevron1"/>
    <dgm:cxn modelId="{6542346E-E157-457F-8958-CC97C639F0A4}" type="presParOf" srcId="{5197DDF6-9B4C-4BFC-BC3A-EA6C58E42FA7}" destId="{7BD15A73-5429-472D-92DA-F447988F5575}" srcOrd="5" destOrd="0" presId="urn:microsoft.com/office/officeart/2005/8/layout/chevron1"/>
    <dgm:cxn modelId="{A92182E0-177F-4D0B-B719-F239F7845AB3}" type="presParOf" srcId="{5197DDF6-9B4C-4BFC-BC3A-EA6C58E42FA7}" destId="{903ED198-CD86-4423-8EE5-5F1199C63C2F}" srcOrd="6" destOrd="0" presId="urn:microsoft.com/office/officeart/2005/8/layout/chevron1"/>
    <dgm:cxn modelId="{9E46DD96-C37B-4AA7-80F9-1B62CC4BECD3}" type="presParOf" srcId="{5197DDF6-9B4C-4BFC-BC3A-EA6C58E42FA7}" destId="{B44D9E86-97E7-4906-834A-B79963150A17}" srcOrd="7" destOrd="0" presId="urn:microsoft.com/office/officeart/2005/8/layout/chevron1"/>
    <dgm:cxn modelId="{C8B4F5DF-8F27-48A8-9645-90CC0EEA2BA3}" type="presParOf" srcId="{5197DDF6-9B4C-4BFC-BC3A-EA6C58E42FA7}" destId="{6C3C9525-E078-47FA-B730-44C892C0E616}" srcOrd="8" destOrd="0" presId="urn:microsoft.com/office/officeart/2005/8/layout/chevron1"/>
    <dgm:cxn modelId="{F549B26B-2722-4099-A002-23AC97AAE0F1}" type="presParOf" srcId="{5197DDF6-9B4C-4BFC-BC3A-EA6C58E42FA7}" destId="{4CF75D3B-02D9-4612-A285-7A229A4F9E9C}" srcOrd="9" destOrd="0" presId="urn:microsoft.com/office/officeart/2005/8/layout/chevron1"/>
    <dgm:cxn modelId="{DCBAC1B4-1761-4A1B-AD12-A368BB5B7C43}" type="presParOf" srcId="{5197DDF6-9B4C-4BFC-BC3A-EA6C58E42FA7}" destId="{C8A8E80E-31BB-450D-9AE1-83090EF4584E}" srcOrd="10" destOrd="0" presId="urn:microsoft.com/office/officeart/2005/8/layout/chevron1"/>
    <dgm:cxn modelId="{1F909200-0143-4460-930E-AD5CC6DD1EFB}" type="presParOf" srcId="{5197DDF6-9B4C-4BFC-BC3A-EA6C58E42FA7}" destId="{800C2201-2967-4F52-B591-9E45EE71449F}" srcOrd="11" destOrd="0" presId="urn:microsoft.com/office/officeart/2005/8/layout/chevron1"/>
    <dgm:cxn modelId="{79AFCC19-A446-45A1-A7AD-51EAF5B6E5F2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6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Summary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Requirements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9A67103-FC21-40F6-9B96-F4666CF0A435}" type="presOf" srcId="{8A9782C3-DF52-41BF-BB5A-AD73F3640FCD}" destId="{903ED198-CD86-4423-8EE5-5F1199C63C2F}" srcOrd="0" destOrd="0" presId="urn:microsoft.com/office/officeart/2005/8/layout/chevron1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17D424C2-36D8-4E44-A111-E0DD0A288135}" type="presOf" srcId="{31BA2BD5-BBF5-4225-8D04-BC2564B01642}" destId="{C8A8E80E-31BB-450D-9AE1-83090EF4584E}" srcOrd="0" destOrd="0" presId="urn:microsoft.com/office/officeart/2005/8/layout/chevron1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293B1EE2-A767-4F0F-8C88-3DFB31F64AAD}" type="presOf" srcId="{173F2F99-0C3A-4F4E-AF5F-949920B9454C}" destId="{6C3C9525-E078-47FA-B730-44C892C0E616}" srcOrd="0" destOrd="0" presId="urn:microsoft.com/office/officeart/2005/8/layout/chevron1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DDF7182B-371F-4555-AAF9-A07635DE6F3C}" type="presOf" srcId="{33518A2C-9F14-4486-8758-BD50B2142EF1}" destId="{04F70D9C-938C-4F4F-91EC-D4D528E4A5A5}" srcOrd="0" destOrd="0" presId="urn:microsoft.com/office/officeart/2005/8/layout/chevron1"/>
    <dgm:cxn modelId="{D6442262-4725-4B67-9526-B835F99DC4E9}" type="presOf" srcId="{94756241-BAB5-45B4-91F5-719576B63D90}" destId="{37000E98-81DC-4356-95BB-7BC9E7ACF530}" srcOrd="0" destOrd="0" presId="urn:microsoft.com/office/officeart/2005/8/layout/chevron1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EF0E291B-6FA4-4A41-B890-3998A7E688ED}" type="presOf" srcId="{A87E6D18-95B4-40A0-A616-F1AC1B16E569}" destId="{5197DDF6-9B4C-4BFC-BC3A-EA6C58E42FA7}" srcOrd="0" destOrd="0" presId="urn:microsoft.com/office/officeart/2005/8/layout/chevron1"/>
    <dgm:cxn modelId="{96B9F58E-2609-4E7B-8A35-4AE379DFDDEB}" type="presOf" srcId="{768F6B5E-18D8-4B50-A55B-58B64A695B56}" destId="{6E1AC135-A264-43D8-951A-4B328C9344B9}" srcOrd="0" destOrd="0" presId="urn:microsoft.com/office/officeart/2005/8/layout/chevron1"/>
    <dgm:cxn modelId="{56AFD896-76A1-4BF6-BF2C-96ABFD974A4D}" type="presOf" srcId="{04259665-CD0B-4D8B-B4A6-4AA1C95B4DF6}" destId="{3182EEB7-EED7-4787-B65E-513516C3A23B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B5E25D16-1A47-4FB8-93CE-126EB05D2947}" type="presParOf" srcId="{5197DDF6-9B4C-4BFC-BC3A-EA6C58E42FA7}" destId="{3182EEB7-EED7-4787-B65E-513516C3A23B}" srcOrd="0" destOrd="0" presId="urn:microsoft.com/office/officeart/2005/8/layout/chevron1"/>
    <dgm:cxn modelId="{ABF3E4A1-8E47-45B7-AE3B-1494000111B4}" type="presParOf" srcId="{5197DDF6-9B4C-4BFC-BC3A-EA6C58E42FA7}" destId="{52879E85-1358-4F47-85CD-2233BCD2A99F}" srcOrd="1" destOrd="0" presId="urn:microsoft.com/office/officeart/2005/8/layout/chevron1"/>
    <dgm:cxn modelId="{4908E597-D8B9-433C-823C-E8FFD8A3BB5A}" type="presParOf" srcId="{5197DDF6-9B4C-4BFC-BC3A-EA6C58E42FA7}" destId="{04F70D9C-938C-4F4F-91EC-D4D528E4A5A5}" srcOrd="2" destOrd="0" presId="urn:microsoft.com/office/officeart/2005/8/layout/chevron1"/>
    <dgm:cxn modelId="{35038371-6A2B-4744-9681-18E6F7D68038}" type="presParOf" srcId="{5197DDF6-9B4C-4BFC-BC3A-EA6C58E42FA7}" destId="{03DF3B91-CF5E-4DB1-A9D6-A5360125BE36}" srcOrd="3" destOrd="0" presId="urn:microsoft.com/office/officeart/2005/8/layout/chevron1"/>
    <dgm:cxn modelId="{9972001F-C7FD-4DE1-842E-DC4B4A1CBEF0}" type="presParOf" srcId="{5197DDF6-9B4C-4BFC-BC3A-EA6C58E42FA7}" destId="{37000E98-81DC-4356-95BB-7BC9E7ACF530}" srcOrd="4" destOrd="0" presId="urn:microsoft.com/office/officeart/2005/8/layout/chevron1"/>
    <dgm:cxn modelId="{BF0CCDF1-D5A8-4705-99D7-C959435C5065}" type="presParOf" srcId="{5197DDF6-9B4C-4BFC-BC3A-EA6C58E42FA7}" destId="{7BD15A73-5429-472D-92DA-F447988F5575}" srcOrd="5" destOrd="0" presId="urn:microsoft.com/office/officeart/2005/8/layout/chevron1"/>
    <dgm:cxn modelId="{863D79B6-B237-4899-BEFC-2760881C509B}" type="presParOf" srcId="{5197DDF6-9B4C-4BFC-BC3A-EA6C58E42FA7}" destId="{903ED198-CD86-4423-8EE5-5F1199C63C2F}" srcOrd="6" destOrd="0" presId="urn:microsoft.com/office/officeart/2005/8/layout/chevron1"/>
    <dgm:cxn modelId="{DB1BE550-7B85-44CE-9B3F-FB1ADE61E77E}" type="presParOf" srcId="{5197DDF6-9B4C-4BFC-BC3A-EA6C58E42FA7}" destId="{B44D9E86-97E7-4906-834A-B79963150A17}" srcOrd="7" destOrd="0" presId="urn:microsoft.com/office/officeart/2005/8/layout/chevron1"/>
    <dgm:cxn modelId="{7D0F3068-1D69-40F8-8313-4C29E4AC27D6}" type="presParOf" srcId="{5197DDF6-9B4C-4BFC-BC3A-EA6C58E42FA7}" destId="{6C3C9525-E078-47FA-B730-44C892C0E616}" srcOrd="8" destOrd="0" presId="urn:microsoft.com/office/officeart/2005/8/layout/chevron1"/>
    <dgm:cxn modelId="{78F50C56-61D1-4CA2-8FFF-6323EEEDA771}" type="presParOf" srcId="{5197DDF6-9B4C-4BFC-BC3A-EA6C58E42FA7}" destId="{4CF75D3B-02D9-4612-A285-7A229A4F9E9C}" srcOrd="9" destOrd="0" presId="urn:microsoft.com/office/officeart/2005/8/layout/chevron1"/>
    <dgm:cxn modelId="{DB0B6356-CA9B-4FB7-B82B-8699F625D3B5}" type="presParOf" srcId="{5197DDF6-9B4C-4BFC-BC3A-EA6C58E42FA7}" destId="{C8A8E80E-31BB-450D-9AE1-83090EF4584E}" srcOrd="10" destOrd="0" presId="urn:microsoft.com/office/officeart/2005/8/layout/chevron1"/>
    <dgm:cxn modelId="{CBE44891-C8E3-4F66-A4B9-AFA3590A98CE}" type="presParOf" srcId="{5197DDF6-9B4C-4BFC-BC3A-EA6C58E42FA7}" destId="{800C2201-2967-4F52-B591-9E45EE71449F}" srcOrd="11" destOrd="0" presId="urn:microsoft.com/office/officeart/2005/8/layout/chevron1"/>
    <dgm:cxn modelId="{C6AE9789-C73C-4411-A36B-69AE906AE0A1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D8CC0886-BA12-4C88-9BEB-391E78FE77E7}" type="presOf" srcId="{31BA2BD5-BBF5-4225-8D04-BC2564B01642}" destId="{C8A8E80E-31BB-450D-9AE1-83090EF4584E}" srcOrd="0" destOrd="0" presId="urn:microsoft.com/office/officeart/2005/8/layout/chevron1"/>
    <dgm:cxn modelId="{C1016400-57AC-44A6-9B91-DB1D1FC21D20}" type="presOf" srcId="{33518A2C-9F14-4486-8758-BD50B2142EF1}" destId="{04F70D9C-938C-4F4F-91EC-D4D528E4A5A5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AD4BFC19-5BDA-4CC3-B2D2-3DCB173FC811}" type="presOf" srcId="{8A9782C3-DF52-41BF-BB5A-AD73F3640FCD}" destId="{903ED198-CD86-4423-8EE5-5F1199C63C2F}" srcOrd="0" destOrd="0" presId="urn:microsoft.com/office/officeart/2005/8/layout/chevron1"/>
    <dgm:cxn modelId="{30BED0F3-23A6-4F82-82FB-A9B24133B893}" type="presOf" srcId="{A87E6D18-95B4-40A0-A616-F1AC1B16E569}" destId="{5197DDF6-9B4C-4BFC-BC3A-EA6C58E42FA7}" srcOrd="0" destOrd="0" presId="urn:microsoft.com/office/officeart/2005/8/layout/chevron1"/>
    <dgm:cxn modelId="{8048E846-DA4A-40FE-B192-135CC4BB7831}" type="presOf" srcId="{173F2F99-0C3A-4F4E-AF5F-949920B9454C}" destId="{6C3C9525-E078-47FA-B730-44C892C0E616}" srcOrd="0" destOrd="0" presId="urn:microsoft.com/office/officeart/2005/8/layout/chevron1"/>
    <dgm:cxn modelId="{ADE3544B-1114-40E8-B310-CB222876FF69}" type="presOf" srcId="{768F6B5E-18D8-4B50-A55B-58B64A695B56}" destId="{6E1AC135-A264-43D8-951A-4B328C9344B9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C0EE0F2F-7A6D-4F1F-AF98-A6D1AE0835AB}" type="presOf" srcId="{04259665-CD0B-4D8B-B4A6-4AA1C95B4DF6}" destId="{3182EEB7-EED7-4787-B65E-513516C3A23B}" srcOrd="0" destOrd="0" presId="urn:microsoft.com/office/officeart/2005/8/layout/chevron1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D17CF36E-D7EE-4650-BE2A-3A7595B5309F}" type="presOf" srcId="{94756241-BAB5-45B4-91F5-719576B63D90}" destId="{37000E98-81DC-4356-95BB-7BC9E7ACF530}" srcOrd="0" destOrd="0" presId="urn:microsoft.com/office/officeart/2005/8/layout/chevron1"/>
    <dgm:cxn modelId="{F26D64C0-FF7D-4A5A-8CBD-351494B7536E}" type="presParOf" srcId="{5197DDF6-9B4C-4BFC-BC3A-EA6C58E42FA7}" destId="{3182EEB7-EED7-4787-B65E-513516C3A23B}" srcOrd="0" destOrd="0" presId="urn:microsoft.com/office/officeart/2005/8/layout/chevron1"/>
    <dgm:cxn modelId="{874A6AE0-7470-43FB-9A25-ECE06426DF17}" type="presParOf" srcId="{5197DDF6-9B4C-4BFC-BC3A-EA6C58E42FA7}" destId="{52879E85-1358-4F47-85CD-2233BCD2A99F}" srcOrd="1" destOrd="0" presId="urn:microsoft.com/office/officeart/2005/8/layout/chevron1"/>
    <dgm:cxn modelId="{D0C2693E-9A63-4396-9486-AE5935309EF6}" type="presParOf" srcId="{5197DDF6-9B4C-4BFC-BC3A-EA6C58E42FA7}" destId="{04F70D9C-938C-4F4F-91EC-D4D528E4A5A5}" srcOrd="2" destOrd="0" presId="urn:microsoft.com/office/officeart/2005/8/layout/chevron1"/>
    <dgm:cxn modelId="{D3EEAA62-B42C-4722-8C1C-FC87EAB80D19}" type="presParOf" srcId="{5197DDF6-9B4C-4BFC-BC3A-EA6C58E42FA7}" destId="{03DF3B91-CF5E-4DB1-A9D6-A5360125BE36}" srcOrd="3" destOrd="0" presId="urn:microsoft.com/office/officeart/2005/8/layout/chevron1"/>
    <dgm:cxn modelId="{36A645EE-AA10-4B40-B3B8-7A6333B8D425}" type="presParOf" srcId="{5197DDF6-9B4C-4BFC-BC3A-EA6C58E42FA7}" destId="{37000E98-81DC-4356-95BB-7BC9E7ACF530}" srcOrd="4" destOrd="0" presId="urn:microsoft.com/office/officeart/2005/8/layout/chevron1"/>
    <dgm:cxn modelId="{4468B9D6-76A3-498F-99CE-D979FC4F87AF}" type="presParOf" srcId="{5197DDF6-9B4C-4BFC-BC3A-EA6C58E42FA7}" destId="{7BD15A73-5429-472D-92DA-F447988F5575}" srcOrd="5" destOrd="0" presId="urn:microsoft.com/office/officeart/2005/8/layout/chevron1"/>
    <dgm:cxn modelId="{871CD06A-1CCF-4D1F-B962-BA7893BBBC04}" type="presParOf" srcId="{5197DDF6-9B4C-4BFC-BC3A-EA6C58E42FA7}" destId="{903ED198-CD86-4423-8EE5-5F1199C63C2F}" srcOrd="6" destOrd="0" presId="urn:microsoft.com/office/officeart/2005/8/layout/chevron1"/>
    <dgm:cxn modelId="{712397E2-890C-463A-BEC1-5ED60E1FFB92}" type="presParOf" srcId="{5197DDF6-9B4C-4BFC-BC3A-EA6C58E42FA7}" destId="{B44D9E86-97E7-4906-834A-B79963150A17}" srcOrd="7" destOrd="0" presId="urn:microsoft.com/office/officeart/2005/8/layout/chevron1"/>
    <dgm:cxn modelId="{6B7E4D7D-2973-495B-A7FC-AE284A06E7E6}" type="presParOf" srcId="{5197DDF6-9B4C-4BFC-BC3A-EA6C58E42FA7}" destId="{6C3C9525-E078-47FA-B730-44C892C0E616}" srcOrd="8" destOrd="0" presId="urn:microsoft.com/office/officeart/2005/8/layout/chevron1"/>
    <dgm:cxn modelId="{454C596E-2C85-44AD-A0A9-B71715BACFB9}" type="presParOf" srcId="{5197DDF6-9B4C-4BFC-BC3A-EA6C58E42FA7}" destId="{4CF75D3B-02D9-4612-A285-7A229A4F9E9C}" srcOrd="9" destOrd="0" presId="urn:microsoft.com/office/officeart/2005/8/layout/chevron1"/>
    <dgm:cxn modelId="{9BD6BCA5-F77D-4E22-B0BE-AD375056220A}" type="presParOf" srcId="{5197DDF6-9B4C-4BFC-BC3A-EA6C58E42FA7}" destId="{C8A8E80E-31BB-450D-9AE1-83090EF4584E}" srcOrd="10" destOrd="0" presId="urn:microsoft.com/office/officeart/2005/8/layout/chevron1"/>
    <dgm:cxn modelId="{B61A4F54-299E-4A3E-8AA5-C42654E7C369}" type="presParOf" srcId="{5197DDF6-9B4C-4BFC-BC3A-EA6C58E42FA7}" destId="{800C2201-2967-4F52-B591-9E45EE71449F}" srcOrd="11" destOrd="0" presId="urn:microsoft.com/office/officeart/2005/8/layout/chevron1"/>
    <dgm:cxn modelId="{67F56A26-3E56-491D-A973-92680FA44BE9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BF8FD46E-5783-41DA-A897-C16AB33215BE}" type="presOf" srcId="{A87E6D18-95B4-40A0-A616-F1AC1B16E569}" destId="{5197DDF6-9B4C-4BFC-BC3A-EA6C58E42FA7}" srcOrd="0" destOrd="0" presId="urn:microsoft.com/office/officeart/2005/8/layout/chevron1"/>
    <dgm:cxn modelId="{51017A60-3E5F-4DD1-8A03-64E939F18EB3}" type="presOf" srcId="{8A9782C3-DF52-41BF-BB5A-AD73F3640FCD}" destId="{903ED198-CD86-4423-8EE5-5F1199C63C2F}" srcOrd="0" destOrd="0" presId="urn:microsoft.com/office/officeart/2005/8/layout/chevron1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6BB3E131-9FA4-4025-87EA-0DEF08BDE733}" type="presOf" srcId="{04259665-CD0B-4D8B-B4A6-4AA1C95B4DF6}" destId="{3182EEB7-EED7-4787-B65E-513516C3A23B}" srcOrd="0" destOrd="0" presId="urn:microsoft.com/office/officeart/2005/8/layout/chevron1"/>
    <dgm:cxn modelId="{AEF1FB0A-2FC5-4C73-911B-ACD01CEEE8B6}" type="presOf" srcId="{94756241-BAB5-45B4-91F5-719576B63D90}" destId="{37000E98-81DC-4356-95BB-7BC9E7ACF530}" srcOrd="0" destOrd="0" presId="urn:microsoft.com/office/officeart/2005/8/layout/chevron1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B1069FD7-5F1B-4953-B6DA-6457FBFB6ED4}" type="presOf" srcId="{31BA2BD5-BBF5-4225-8D04-BC2564B01642}" destId="{C8A8E80E-31BB-450D-9AE1-83090EF4584E}" srcOrd="0" destOrd="0" presId="urn:microsoft.com/office/officeart/2005/8/layout/chevron1"/>
    <dgm:cxn modelId="{D4E0B35A-383E-49E4-A615-F4566C4F2519}" type="presOf" srcId="{33518A2C-9F14-4486-8758-BD50B2142EF1}" destId="{04F70D9C-938C-4F4F-91EC-D4D528E4A5A5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CCBC4E26-286D-42AF-8463-CC5797B260D0}" type="presOf" srcId="{768F6B5E-18D8-4B50-A55B-58B64A695B56}" destId="{6E1AC135-A264-43D8-951A-4B328C9344B9}" srcOrd="0" destOrd="0" presId="urn:microsoft.com/office/officeart/2005/8/layout/chevron1"/>
    <dgm:cxn modelId="{B20D8F56-EF24-40F3-AA69-3A63E481BEB5}" type="presOf" srcId="{173F2F99-0C3A-4F4E-AF5F-949920B9454C}" destId="{6C3C9525-E078-47FA-B730-44C892C0E616}" srcOrd="0" destOrd="0" presId="urn:microsoft.com/office/officeart/2005/8/layout/chevron1"/>
    <dgm:cxn modelId="{42BE12F7-672E-4839-8584-A83D5BAD049C}" type="presParOf" srcId="{5197DDF6-9B4C-4BFC-BC3A-EA6C58E42FA7}" destId="{3182EEB7-EED7-4787-B65E-513516C3A23B}" srcOrd="0" destOrd="0" presId="urn:microsoft.com/office/officeart/2005/8/layout/chevron1"/>
    <dgm:cxn modelId="{21D17F1A-3090-41DB-A01D-29F2E52DFEB0}" type="presParOf" srcId="{5197DDF6-9B4C-4BFC-BC3A-EA6C58E42FA7}" destId="{52879E85-1358-4F47-85CD-2233BCD2A99F}" srcOrd="1" destOrd="0" presId="urn:microsoft.com/office/officeart/2005/8/layout/chevron1"/>
    <dgm:cxn modelId="{C9164101-3B42-4BA2-87E8-7B35943C416F}" type="presParOf" srcId="{5197DDF6-9B4C-4BFC-BC3A-EA6C58E42FA7}" destId="{04F70D9C-938C-4F4F-91EC-D4D528E4A5A5}" srcOrd="2" destOrd="0" presId="urn:microsoft.com/office/officeart/2005/8/layout/chevron1"/>
    <dgm:cxn modelId="{E8EC43CF-4EBC-4719-A2BF-2CEFF00AAB80}" type="presParOf" srcId="{5197DDF6-9B4C-4BFC-BC3A-EA6C58E42FA7}" destId="{03DF3B91-CF5E-4DB1-A9D6-A5360125BE36}" srcOrd="3" destOrd="0" presId="urn:microsoft.com/office/officeart/2005/8/layout/chevron1"/>
    <dgm:cxn modelId="{ADB06FD8-0926-40BA-B5A8-F8C5CF62C869}" type="presParOf" srcId="{5197DDF6-9B4C-4BFC-BC3A-EA6C58E42FA7}" destId="{37000E98-81DC-4356-95BB-7BC9E7ACF530}" srcOrd="4" destOrd="0" presId="urn:microsoft.com/office/officeart/2005/8/layout/chevron1"/>
    <dgm:cxn modelId="{5A37F4EA-1F90-4577-B76E-DA82C5469511}" type="presParOf" srcId="{5197DDF6-9B4C-4BFC-BC3A-EA6C58E42FA7}" destId="{7BD15A73-5429-472D-92DA-F447988F5575}" srcOrd="5" destOrd="0" presId="urn:microsoft.com/office/officeart/2005/8/layout/chevron1"/>
    <dgm:cxn modelId="{B22D88DA-23E6-4070-902A-04E4DF0D7D2F}" type="presParOf" srcId="{5197DDF6-9B4C-4BFC-BC3A-EA6C58E42FA7}" destId="{903ED198-CD86-4423-8EE5-5F1199C63C2F}" srcOrd="6" destOrd="0" presId="urn:microsoft.com/office/officeart/2005/8/layout/chevron1"/>
    <dgm:cxn modelId="{393A0C3D-7EF9-4074-A318-C831378DF65F}" type="presParOf" srcId="{5197DDF6-9B4C-4BFC-BC3A-EA6C58E42FA7}" destId="{B44D9E86-97E7-4906-834A-B79963150A17}" srcOrd="7" destOrd="0" presId="urn:microsoft.com/office/officeart/2005/8/layout/chevron1"/>
    <dgm:cxn modelId="{83C20C34-07F0-47CD-91FD-70994C1AA838}" type="presParOf" srcId="{5197DDF6-9B4C-4BFC-BC3A-EA6C58E42FA7}" destId="{6C3C9525-E078-47FA-B730-44C892C0E616}" srcOrd="8" destOrd="0" presId="urn:microsoft.com/office/officeart/2005/8/layout/chevron1"/>
    <dgm:cxn modelId="{494BDDB7-B5C7-4B16-A872-D59BB47533CD}" type="presParOf" srcId="{5197DDF6-9B4C-4BFC-BC3A-EA6C58E42FA7}" destId="{4CF75D3B-02D9-4612-A285-7A229A4F9E9C}" srcOrd="9" destOrd="0" presId="urn:microsoft.com/office/officeart/2005/8/layout/chevron1"/>
    <dgm:cxn modelId="{BD9AA444-269B-4A39-A0D4-D19B35AD3470}" type="presParOf" srcId="{5197DDF6-9B4C-4BFC-BC3A-EA6C58E42FA7}" destId="{C8A8E80E-31BB-450D-9AE1-83090EF4584E}" srcOrd="10" destOrd="0" presId="urn:microsoft.com/office/officeart/2005/8/layout/chevron1"/>
    <dgm:cxn modelId="{22BA8A45-890F-457C-B9B8-E97A173C280B}" type="presParOf" srcId="{5197DDF6-9B4C-4BFC-BC3A-EA6C58E42FA7}" destId="{800C2201-2967-4F52-B591-9E45EE71449F}" srcOrd="11" destOrd="0" presId="urn:microsoft.com/office/officeart/2005/8/layout/chevron1"/>
    <dgm:cxn modelId="{B7A27249-211F-42DE-B951-392D2A6C1630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87E6D18-95B4-40A0-A616-F1AC1B16E569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04259665-CD0B-4D8B-B4A6-4AA1C95B4DF6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Overview</a:t>
          </a:r>
          <a:endParaRPr lang="en-US" dirty="0"/>
        </a:p>
      </dgm:t>
    </dgm:pt>
    <dgm:pt modelId="{80AA4A8F-2804-43C2-B88F-83A02884E53E}" type="parTrans" cxnId="{D2A837BA-F4EF-4B9B-91DA-0C59C95F6376}">
      <dgm:prSet/>
      <dgm:spPr/>
      <dgm:t>
        <a:bodyPr/>
        <a:lstStyle/>
        <a:p>
          <a:endParaRPr lang="en-US"/>
        </a:p>
      </dgm:t>
    </dgm:pt>
    <dgm:pt modelId="{3CE7A998-8046-454F-8585-FD69C00DC4BD}" type="sibTrans" cxnId="{D2A837BA-F4EF-4B9B-91DA-0C59C95F6376}">
      <dgm:prSet/>
      <dgm:spPr/>
      <dgm:t>
        <a:bodyPr/>
        <a:lstStyle/>
        <a:p>
          <a:endParaRPr lang="en-US"/>
        </a:p>
      </dgm:t>
    </dgm:pt>
    <dgm:pt modelId="{94756241-BAB5-45B4-91F5-719576B63D9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8595525C-5204-4C5B-8EB5-DA4E3A2095F7}" type="parTrans" cxnId="{F8FB5269-2A7E-458A-AA96-5508FBAC4B8A}">
      <dgm:prSet/>
      <dgm:spPr/>
      <dgm:t>
        <a:bodyPr/>
        <a:lstStyle/>
        <a:p>
          <a:endParaRPr lang="en-US"/>
        </a:p>
      </dgm:t>
    </dgm:pt>
    <dgm:pt modelId="{67A83D8C-5042-4C11-9469-C34643533500}" type="sibTrans" cxnId="{F8FB5269-2A7E-458A-AA96-5508FBAC4B8A}">
      <dgm:prSet/>
      <dgm:spPr/>
      <dgm:t>
        <a:bodyPr/>
        <a:lstStyle/>
        <a:p>
          <a:endParaRPr lang="en-US"/>
        </a:p>
      </dgm:t>
    </dgm:pt>
    <dgm:pt modelId="{768F6B5E-18D8-4B50-A55B-58B64A695B5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E8BA1BCD-C214-44A4-A4A3-7B5B6EA44478}" type="parTrans" cxnId="{DC73BAD8-ECFF-40D6-8D3E-389214FE3380}">
      <dgm:prSet/>
      <dgm:spPr/>
      <dgm:t>
        <a:bodyPr/>
        <a:lstStyle/>
        <a:p>
          <a:endParaRPr lang="en-US"/>
        </a:p>
      </dgm:t>
    </dgm:pt>
    <dgm:pt modelId="{CD6FCF7C-AE39-438B-B07E-01D7FD6E4748}" type="sibTrans" cxnId="{DC73BAD8-ECFF-40D6-8D3E-389214FE3380}">
      <dgm:prSet/>
      <dgm:spPr/>
      <dgm:t>
        <a:bodyPr/>
        <a:lstStyle/>
        <a:p>
          <a:endParaRPr lang="en-US"/>
        </a:p>
      </dgm:t>
    </dgm:pt>
    <dgm:pt modelId="{33518A2C-9F14-4486-8758-BD50B2142EF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Sensor Selection</a:t>
          </a:r>
          <a:endParaRPr lang="en-US" dirty="0"/>
        </a:p>
      </dgm:t>
    </dgm:pt>
    <dgm:pt modelId="{E2C77366-044B-4B6C-9003-ACFA476BEDDE}" type="sibTrans" cxnId="{B549B32B-A741-48DA-BEA5-4972E98DCEFC}">
      <dgm:prSet/>
      <dgm:spPr/>
      <dgm:t>
        <a:bodyPr/>
        <a:lstStyle/>
        <a:p>
          <a:endParaRPr lang="en-US"/>
        </a:p>
      </dgm:t>
    </dgm:pt>
    <dgm:pt modelId="{8B4A8E39-91DC-427A-AC2A-4C874082C71B}" type="parTrans" cxnId="{B549B32B-A741-48DA-BEA5-4972E98DCEFC}">
      <dgm:prSet/>
      <dgm:spPr/>
      <dgm:t>
        <a:bodyPr/>
        <a:lstStyle/>
        <a:p>
          <a:endParaRPr lang="en-US"/>
        </a:p>
      </dgm:t>
    </dgm:pt>
    <dgm:pt modelId="{8A9782C3-DF52-41BF-BB5A-AD73F3640FC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Thermal</a:t>
          </a:r>
          <a:endParaRPr lang="en-US" dirty="0"/>
        </a:p>
      </dgm:t>
    </dgm:pt>
    <dgm:pt modelId="{1C5D331B-F723-4726-826C-B5D2B98B7242}" type="parTrans" cxnId="{13A69CF9-DDBB-4255-93E5-4865E231BC2C}">
      <dgm:prSet/>
      <dgm:spPr/>
      <dgm:t>
        <a:bodyPr/>
        <a:lstStyle/>
        <a:p>
          <a:endParaRPr lang="en-US"/>
        </a:p>
      </dgm:t>
    </dgm:pt>
    <dgm:pt modelId="{75A549AF-4D76-4F73-8339-CF191D4760E8}" type="sibTrans" cxnId="{13A69CF9-DDBB-4255-93E5-4865E231BC2C}">
      <dgm:prSet/>
      <dgm:spPr/>
      <dgm:t>
        <a:bodyPr/>
        <a:lstStyle/>
        <a:p>
          <a:endParaRPr lang="en-US"/>
        </a:p>
      </dgm:t>
    </dgm:pt>
    <dgm:pt modelId="{31BA2BD5-BBF5-4225-8D04-BC2564B0164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Integration &amp; Test</a:t>
          </a:r>
          <a:endParaRPr lang="en-US" dirty="0"/>
        </a:p>
      </dgm:t>
    </dgm:pt>
    <dgm:pt modelId="{987B6FEE-F550-4506-A292-E340CAE576C3}" type="parTrans" cxnId="{1C6499ED-C2F6-40DF-9CBF-077185879F37}">
      <dgm:prSet/>
      <dgm:spPr/>
      <dgm:t>
        <a:bodyPr/>
        <a:lstStyle/>
        <a:p>
          <a:endParaRPr lang="en-US"/>
        </a:p>
      </dgm:t>
    </dgm:pt>
    <dgm:pt modelId="{92E1560F-AD17-4BC2-843E-4B1DDC8B6DBE}" type="sibTrans" cxnId="{1C6499ED-C2F6-40DF-9CBF-077185879F37}">
      <dgm:prSet/>
      <dgm:spPr/>
      <dgm:t>
        <a:bodyPr/>
        <a:lstStyle/>
        <a:p>
          <a:endParaRPr lang="en-US"/>
        </a:p>
      </dgm:t>
    </dgm:pt>
    <dgm:pt modelId="{173F2F99-0C3A-4F4E-AF5F-949920B9454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Electrical &amp; Software</a:t>
          </a:r>
          <a:endParaRPr lang="en-US" dirty="0"/>
        </a:p>
      </dgm:t>
    </dgm:pt>
    <dgm:pt modelId="{2A49B909-D332-483F-8500-DF4179ECD8A5}" type="parTrans" cxnId="{0D0725DD-A68B-43FC-B86E-3784759F39D6}">
      <dgm:prSet/>
      <dgm:spPr/>
      <dgm:t>
        <a:bodyPr/>
        <a:lstStyle/>
        <a:p>
          <a:endParaRPr lang="en-US"/>
        </a:p>
      </dgm:t>
    </dgm:pt>
    <dgm:pt modelId="{54548CC0-0D48-41BB-A4B8-DF6FEA56FCFF}" type="sibTrans" cxnId="{0D0725DD-A68B-43FC-B86E-3784759F39D6}">
      <dgm:prSet/>
      <dgm:spPr/>
      <dgm:t>
        <a:bodyPr/>
        <a:lstStyle/>
        <a:p>
          <a:endParaRPr lang="en-US"/>
        </a:p>
      </dgm:t>
    </dgm:pt>
    <dgm:pt modelId="{5197DDF6-9B4C-4BFC-BC3A-EA6C58E42FA7}" type="pres">
      <dgm:prSet presAssocID="{A87E6D18-95B4-40A0-A616-F1AC1B16E569}" presName="Name0" presStyleCnt="0">
        <dgm:presLayoutVars>
          <dgm:dir/>
          <dgm:animLvl val="lvl"/>
          <dgm:resizeHandles val="exact"/>
        </dgm:presLayoutVars>
      </dgm:prSet>
      <dgm:spPr/>
    </dgm:pt>
    <dgm:pt modelId="{3182EEB7-EED7-4787-B65E-513516C3A23B}" type="pres">
      <dgm:prSet presAssocID="{04259665-CD0B-4D8B-B4A6-4AA1C95B4DF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79E85-1358-4F47-85CD-2233BCD2A99F}" type="pres">
      <dgm:prSet presAssocID="{3CE7A998-8046-454F-8585-FD69C00DC4BD}" presName="parTxOnlySpace" presStyleCnt="0"/>
      <dgm:spPr/>
    </dgm:pt>
    <dgm:pt modelId="{04F70D9C-938C-4F4F-91EC-D4D528E4A5A5}" type="pres">
      <dgm:prSet presAssocID="{33518A2C-9F14-4486-8758-BD50B2142E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3B91-CF5E-4DB1-A9D6-A5360125BE36}" type="pres">
      <dgm:prSet presAssocID="{E2C77366-044B-4B6C-9003-ACFA476BEDDE}" presName="parTxOnlySpace" presStyleCnt="0"/>
      <dgm:spPr/>
    </dgm:pt>
    <dgm:pt modelId="{37000E98-81DC-4356-95BB-7BC9E7ACF530}" type="pres">
      <dgm:prSet presAssocID="{94756241-BAB5-45B4-91F5-719576B63D9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15A73-5429-472D-92DA-F447988F5575}" type="pres">
      <dgm:prSet presAssocID="{67A83D8C-5042-4C11-9469-C34643533500}" presName="parTxOnlySpace" presStyleCnt="0"/>
      <dgm:spPr/>
    </dgm:pt>
    <dgm:pt modelId="{903ED198-CD86-4423-8EE5-5F1199C63C2F}" type="pres">
      <dgm:prSet presAssocID="{8A9782C3-DF52-41BF-BB5A-AD73F3640FC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9E86-97E7-4906-834A-B79963150A17}" type="pres">
      <dgm:prSet presAssocID="{75A549AF-4D76-4F73-8339-CF191D4760E8}" presName="parTxOnlySpace" presStyleCnt="0"/>
      <dgm:spPr/>
    </dgm:pt>
    <dgm:pt modelId="{6C3C9525-E078-47FA-B730-44C892C0E616}" type="pres">
      <dgm:prSet presAssocID="{173F2F99-0C3A-4F4E-AF5F-949920B9454C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5D3B-02D9-4612-A285-7A229A4F9E9C}" type="pres">
      <dgm:prSet presAssocID="{54548CC0-0D48-41BB-A4B8-DF6FEA56FCFF}" presName="parTxOnlySpace" presStyleCnt="0"/>
      <dgm:spPr/>
    </dgm:pt>
    <dgm:pt modelId="{C8A8E80E-31BB-450D-9AE1-83090EF4584E}" type="pres">
      <dgm:prSet presAssocID="{31BA2BD5-BBF5-4225-8D04-BC2564B0164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C2201-2967-4F52-B591-9E45EE71449F}" type="pres">
      <dgm:prSet presAssocID="{92E1560F-AD17-4BC2-843E-4B1DDC8B6DBE}" presName="parTxOnlySpace" presStyleCnt="0"/>
      <dgm:spPr/>
    </dgm:pt>
    <dgm:pt modelId="{6E1AC135-A264-43D8-951A-4B328C9344B9}" type="pres">
      <dgm:prSet presAssocID="{768F6B5E-18D8-4B50-A55B-58B64A695B5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3FBA8E-C970-4825-B088-10240CAAF8A7}" type="presOf" srcId="{8A9782C3-DF52-41BF-BB5A-AD73F3640FCD}" destId="{903ED198-CD86-4423-8EE5-5F1199C63C2F}" srcOrd="0" destOrd="0" presId="urn:microsoft.com/office/officeart/2005/8/layout/chevron1"/>
    <dgm:cxn modelId="{A31A032C-8986-4A08-8556-FCAF479631BD}" type="presOf" srcId="{04259665-CD0B-4D8B-B4A6-4AA1C95B4DF6}" destId="{3182EEB7-EED7-4787-B65E-513516C3A23B}" srcOrd="0" destOrd="0" presId="urn:microsoft.com/office/officeart/2005/8/layout/chevron1"/>
    <dgm:cxn modelId="{1C6499ED-C2F6-40DF-9CBF-077185879F37}" srcId="{A87E6D18-95B4-40A0-A616-F1AC1B16E569}" destId="{31BA2BD5-BBF5-4225-8D04-BC2564B01642}" srcOrd="5" destOrd="0" parTransId="{987B6FEE-F550-4506-A292-E340CAE576C3}" sibTransId="{92E1560F-AD17-4BC2-843E-4B1DDC8B6DBE}"/>
    <dgm:cxn modelId="{DC73BAD8-ECFF-40D6-8D3E-389214FE3380}" srcId="{A87E6D18-95B4-40A0-A616-F1AC1B16E569}" destId="{768F6B5E-18D8-4B50-A55B-58B64A695B56}" srcOrd="6" destOrd="0" parTransId="{E8BA1BCD-C214-44A4-A4A3-7B5B6EA44478}" sibTransId="{CD6FCF7C-AE39-438B-B07E-01D7FD6E4748}"/>
    <dgm:cxn modelId="{3115B490-2230-482F-B467-705956FE9E33}" type="presOf" srcId="{173F2F99-0C3A-4F4E-AF5F-949920B9454C}" destId="{6C3C9525-E078-47FA-B730-44C892C0E616}" srcOrd="0" destOrd="0" presId="urn:microsoft.com/office/officeart/2005/8/layout/chevron1"/>
    <dgm:cxn modelId="{71ED9FB3-49F1-426A-8FDD-7546DAEEE328}" type="presOf" srcId="{31BA2BD5-BBF5-4225-8D04-BC2564B01642}" destId="{C8A8E80E-31BB-450D-9AE1-83090EF4584E}" srcOrd="0" destOrd="0" presId="urn:microsoft.com/office/officeart/2005/8/layout/chevron1"/>
    <dgm:cxn modelId="{B549B32B-A741-48DA-BEA5-4972E98DCEFC}" srcId="{A87E6D18-95B4-40A0-A616-F1AC1B16E569}" destId="{33518A2C-9F14-4486-8758-BD50B2142EF1}" srcOrd="1" destOrd="0" parTransId="{8B4A8E39-91DC-427A-AC2A-4C874082C71B}" sibTransId="{E2C77366-044B-4B6C-9003-ACFA476BEDDE}"/>
    <dgm:cxn modelId="{D2A837BA-F4EF-4B9B-91DA-0C59C95F6376}" srcId="{A87E6D18-95B4-40A0-A616-F1AC1B16E569}" destId="{04259665-CD0B-4D8B-B4A6-4AA1C95B4DF6}" srcOrd="0" destOrd="0" parTransId="{80AA4A8F-2804-43C2-B88F-83A02884E53E}" sibTransId="{3CE7A998-8046-454F-8585-FD69C00DC4BD}"/>
    <dgm:cxn modelId="{1ED3D52C-223B-432D-989A-74A2FA5DE929}" type="presOf" srcId="{A87E6D18-95B4-40A0-A616-F1AC1B16E569}" destId="{5197DDF6-9B4C-4BFC-BC3A-EA6C58E42FA7}" srcOrd="0" destOrd="0" presId="urn:microsoft.com/office/officeart/2005/8/layout/chevron1"/>
    <dgm:cxn modelId="{F8FB5269-2A7E-458A-AA96-5508FBAC4B8A}" srcId="{A87E6D18-95B4-40A0-A616-F1AC1B16E569}" destId="{94756241-BAB5-45B4-91F5-719576B63D90}" srcOrd="2" destOrd="0" parTransId="{8595525C-5204-4C5B-8EB5-DA4E3A2095F7}" sibTransId="{67A83D8C-5042-4C11-9469-C34643533500}"/>
    <dgm:cxn modelId="{13A69CF9-DDBB-4255-93E5-4865E231BC2C}" srcId="{A87E6D18-95B4-40A0-A616-F1AC1B16E569}" destId="{8A9782C3-DF52-41BF-BB5A-AD73F3640FCD}" srcOrd="3" destOrd="0" parTransId="{1C5D331B-F723-4726-826C-B5D2B98B7242}" sibTransId="{75A549AF-4D76-4F73-8339-CF191D4760E8}"/>
    <dgm:cxn modelId="{20CBFDF2-BCAC-4B3D-AB80-F608C4E8AB9E}" type="presOf" srcId="{768F6B5E-18D8-4B50-A55B-58B64A695B56}" destId="{6E1AC135-A264-43D8-951A-4B328C9344B9}" srcOrd="0" destOrd="0" presId="urn:microsoft.com/office/officeart/2005/8/layout/chevron1"/>
    <dgm:cxn modelId="{0D0725DD-A68B-43FC-B86E-3784759F39D6}" srcId="{A87E6D18-95B4-40A0-A616-F1AC1B16E569}" destId="{173F2F99-0C3A-4F4E-AF5F-949920B9454C}" srcOrd="4" destOrd="0" parTransId="{2A49B909-D332-483F-8500-DF4179ECD8A5}" sibTransId="{54548CC0-0D48-41BB-A4B8-DF6FEA56FCFF}"/>
    <dgm:cxn modelId="{3801F437-0B7E-4410-A4CA-083498E46563}" type="presOf" srcId="{94756241-BAB5-45B4-91F5-719576B63D90}" destId="{37000E98-81DC-4356-95BB-7BC9E7ACF530}" srcOrd="0" destOrd="0" presId="urn:microsoft.com/office/officeart/2005/8/layout/chevron1"/>
    <dgm:cxn modelId="{03B9C6D5-CF53-4607-85CD-BFBAD94D35CA}" type="presOf" srcId="{33518A2C-9F14-4486-8758-BD50B2142EF1}" destId="{04F70D9C-938C-4F4F-91EC-D4D528E4A5A5}" srcOrd="0" destOrd="0" presId="urn:microsoft.com/office/officeart/2005/8/layout/chevron1"/>
    <dgm:cxn modelId="{C0FA8AD0-EF43-4891-9E54-012ECC43BCDB}" type="presParOf" srcId="{5197DDF6-9B4C-4BFC-BC3A-EA6C58E42FA7}" destId="{3182EEB7-EED7-4787-B65E-513516C3A23B}" srcOrd="0" destOrd="0" presId="urn:microsoft.com/office/officeart/2005/8/layout/chevron1"/>
    <dgm:cxn modelId="{68971AA8-F5C4-4D9F-B7BD-567F8C57DAB5}" type="presParOf" srcId="{5197DDF6-9B4C-4BFC-BC3A-EA6C58E42FA7}" destId="{52879E85-1358-4F47-85CD-2233BCD2A99F}" srcOrd="1" destOrd="0" presId="urn:microsoft.com/office/officeart/2005/8/layout/chevron1"/>
    <dgm:cxn modelId="{BCCA9D7B-4740-4D50-8632-20ECB2626A71}" type="presParOf" srcId="{5197DDF6-9B4C-4BFC-BC3A-EA6C58E42FA7}" destId="{04F70D9C-938C-4F4F-91EC-D4D528E4A5A5}" srcOrd="2" destOrd="0" presId="urn:microsoft.com/office/officeart/2005/8/layout/chevron1"/>
    <dgm:cxn modelId="{8EF57596-6062-4B7A-9C31-DA72B322DD89}" type="presParOf" srcId="{5197DDF6-9B4C-4BFC-BC3A-EA6C58E42FA7}" destId="{03DF3B91-CF5E-4DB1-A9D6-A5360125BE36}" srcOrd="3" destOrd="0" presId="urn:microsoft.com/office/officeart/2005/8/layout/chevron1"/>
    <dgm:cxn modelId="{8ED30110-E78D-4AA9-A3EF-79B314C976FB}" type="presParOf" srcId="{5197DDF6-9B4C-4BFC-BC3A-EA6C58E42FA7}" destId="{37000E98-81DC-4356-95BB-7BC9E7ACF530}" srcOrd="4" destOrd="0" presId="urn:microsoft.com/office/officeart/2005/8/layout/chevron1"/>
    <dgm:cxn modelId="{EC859D04-B83F-40E1-85C8-8B8962585D78}" type="presParOf" srcId="{5197DDF6-9B4C-4BFC-BC3A-EA6C58E42FA7}" destId="{7BD15A73-5429-472D-92DA-F447988F5575}" srcOrd="5" destOrd="0" presId="urn:microsoft.com/office/officeart/2005/8/layout/chevron1"/>
    <dgm:cxn modelId="{48D824FA-754C-4FE5-BBD0-5810FDE3DFE0}" type="presParOf" srcId="{5197DDF6-9B4C-4BFC-BC3A-EA6C58E42FA7}" destId="{903ED198-CD86-4423-8EE5-5F1199C63C2F}" srcOrd="6" destOrd="0" presId="urn:microsoft.com/office/officeart/2005/8/layout/chevron1"/>
    <dgm:cxn modelId="{161812C1-4002-49B5-8551-A75F68455C5E}" type="presParOf" srcId="{5197DDF6-9B4C-4BFC-BC3A-EA6C58E42FA7}" destId="{B44D9E86-97E7-4906-834A-B79963150A17}" srcOrd="7" destOrd="0" presId="urn:microsoft.com/office/officeart/2005/8/layout/chevron1"/>
    <dgm:cxn modelId="{2A7C1E86-D6F9-4DEB-8D1C-73B0C9640B64}" type="presParOf" srcId="{5197DDF6-9B4C-4BFC-BC3A-EA6C58E42FA7}" destId="{6C3C9525-E078-47FA-B730-44C892C0E616}" srcOrd="8" destOrd="0" presId="urn:microsoft.com/office/officeart/2005/8/layout/chevron1"/>
    <dgm:cxn modelId="{EA68AA6B-669D-456A-B69E-6F807B63A26B}" type="presParOf" srcId="{5197DDF6-9B4C-4BFC-BC3A-EA6C58E42FA7}" destId="{4CF75D3B-02D9-4612-A285-7A229A4F9E9C}" srcOrd="9" destOrd="0" presId="urn:microsoft.com/office/officeart/2005/8/layout/chevron1"/>
    <dgm:cxn modelId="{89D991A2-1916-45CA-B839-7257FD7837E3}" type="presParOf" srcId="{5197DDF6-9B4C-4BFC-BC3A-EA6C58E42FA7}" destId="{C8A8E80E-31BB-450D-9AE1-83090EF4584E}" srcOrd="10" destOrd="0" presId="urn:microsoft.com/office/officeart/2005/8/layout/chevron1"/>
    <dgm:cxn modelId="{EF2B1A54-B93E-4F83-94F7-81C1732A5575}" type="presParOf" srcId="{5197DDF6-9B4C-4BFC-BC3A-EA6C58E42FA7}" destId="{800C2201-2967-4F52-B591-9E45EE71449F}" srcOrd="11" destOrd="0" presId="urn:microsoft.com/office/officeart/2005/8/layout/chevron1"/>
    <dgm:cxn modelId="{7CD9B17F-6B3C-4862-9791-CCAF438DAD93}" type="presParOf" srcId="{5197DDF6-9B4C-4BFC-BC3A-EA6C58E42FA7}" destId="{6E1AC135-A264-43D8-951A-4B328C9344B9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Testing &amp; Integration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Testing &amp; Integration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Requirements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Summary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Requirements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Summary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Requirements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Summary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Requirements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Summary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Requirements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Summary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Requirements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Summary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Testing &amp; Integration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Requirements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Summary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Requirements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Summary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Requirements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Summary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Requirements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Summary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Requirements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Summary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Requirements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Summary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Testing &amp; Integration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Testing &amp; Integration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Testing &amp; Integration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Requirements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Summary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Requirements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Summary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Requirements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Summary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6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Requirements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Summary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6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Requirements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Summary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6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Requirements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Summary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6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Requirements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Summary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2EEB7-EED7-4787-B65E-513516C3A23B}">
      <dsp:nvSpPr>
        <dsp:cNvPr id="0" name=""/>
        <dsp:cNvSpPr/>
      </dsp:nvSpPr>
      <dsp:spPr>
        <a:xfrm>
          <a:off x="0" y="194400"/>
          <a:ext cx="1473486" cy="589394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Overview</a:t>
          </a:r>
          <a:endParaRPr lang="en-US" sz="1100" kern="1200" dirty="0"/>
        </a:p>
      </dsp:txBody>
      <dsp:txXfrm>
        <a:off x="294697" y="194400"/>
        <a:ext cx="884092" cy="589394"/>
      </dsp:txXfrm>
    </dsp:sp>
    <dsp:sp modelId="{04F70D9C-938C-4F4F-91EC-D4D528E4A5A5}">
      <dsp:nvSpPr>
        <dsp:cNvPr id="0" name=""/>
        <dsp:cNvSpPr/>
      </dsp:nvSpPr>
      <dsp:spPr>
        <a:xfrm>
          <a:off x="132613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Sensor Selection</a:t>
          </a:r>
          <a:endParaRPr lang="en-US" sz="1100" kern="1200" dirty="0"/>
        </a:p>
      </dsp:txBody>
      <dsp:txXfrm>
        <a:off x="1620834" y="194400"/>
        <a:ext cx="884092" cy="589394"/>
      </dsp:txXfrm>
    </dsp:sp>
    <dsp:sp modelId="{37000E98-81DC-4356-95BB-7BC9E7ACF530}">
      <dsp:nvSpPr>
        <dsp:cNvPr id="0" name=""/>
        <dsp:cNvSpPr/>
      </dsp:nvSpPr>
      <dsp:spPr>
        <a:xfrm>
          <a:off x="265227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Mechanical</a:t>
          </a:r>
          <a:endParaRPr lang="en-US" sz="1100" kern="1200" dirty="0"/>
        </a:p>
      </dsp:txBody>
      <dsp:txXfrm>
        <a:off x="2946971" y="194400"/>
        <a:ext cx="884092" cy="589394"/>
      </dsp:txXfrm>
    </dsp:sp>
    <dsp:sp modelId="{903ED198-CD86-4423-8EE5-5F1199C63C2F}">
      <dsp:nvSpPr>
        <dsp:cNvPr id="0" name=""/>
        <dsp:cNvSpPr/>
      </dsp:nvSpPr>
      <dsp:spPr>
        <a:xfrm>
          <a:off x="3978412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Thermal</a:t>
          </a:r>
          <a:endParaRPr lang="en-US" sz="1100" kern="1200" dirty="0"/>
        </a:p>
      </dsp:txBody>
      <dsp:txXfrm>
        <a:off x="4273109" y="194400"/>
        <a:ext cx="884092" cy="589394"/>
      </dsp:txXfrm>
    </dsp:sp>
    <dsp:sp modelId="{6C3C9525-E078-47FA-B730-44C892C0E616}">
      <dsp:nvSpPr>
        <dsp:cNvPr id="0" name=""/>
        <dsp:cNvSpPr/>
      </dsp:nvSpPr>
      <dsp:spPr>
        <a:xfrm>
          <a:off x="5304549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Electrical &amp; Software</a:t>
          </a:r>
          <a:endParaRPr lang="en-US" sz="1100" kern="1200" dirty="0"/>
        </a:p>
      </dsp:txBody>
      <dsp:txXfrm>
        <a:off x="5599246" y="194400"/>
        <a:ext cx="884092" cy="589394"/>
      </dsp:txXfrm>
    </dsp:sp>
    <dsp:sp modelId="{C8A8E80E-31BB-450D-9AE1-83090EF4584E}">
      <dsp:nvSpPr>
        <dsp:cNvPr id="0" name=""/>
        <dsp:cNvSpPr/>
      </dsp:nvSpPr>
      <dsp:spPr>
        <a:xfrm>
          <a:off x="6630687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Integration &amp; Test</a:t>
          </a:r>
          <a:endParaRPr lang="en-US" sz="1100" kern="1200" dirty="0"/>
        </a:p>
      </dsp:txBody>
      <dsp:txXfrm>
        <a:off x="6925384" y="194400"/>
        <a:ext cx="884092" cy="589394"/>
      </dsp:txXfrm>
    </dsp:sp>
    <dsp:sp modelId="{6E1AC135-A264-43D8-951A-4B328C9344B9}">
      <dsp:nvSpPr>
        <dsp:cNvPr id="0" name=""/>
        <dsp:cNvSpPr/>
      </dsp:nvSpPr>
      <dsp:spPr>
        <a:xfrm>
          <a:off x="7956824" y="194400"/>
          <a:ext cx="1473486" cy="589394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Management</a:t>
          </a:r>
          <a:endParaRPr lang="en-US" sz="1100" kern="1200" dirty="0"/>
        </a:p>
      </dsp:txBody>
      <dsp:txXfrm>
        <a:off x="8251521" y="194400"/>
        <a:ext cx="884092" cy="5893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8191B-67DC-4E8E-BCFE-361A4A4B6A58}" type="datetimeFigureOut">
              <a:rPr lang="en-US" smtClean="0"/>
              <a:pPr/>
              <a:t>12/1/2014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9DC82-D414-47FA-BE9F-A549BCF39A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02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EA74E-A4F8-4E41-9A06-91536B0A037F}" type="datetimeFigureOut">
              <a:rPr lang="en-US" smtClean="0"/>
              <a:pPr/>
              <a:t>12/1/2014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8950CB-9D38-4674-AFA4-29E96D793B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10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57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Dylan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158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</a:t>
            </a:r>
            <a:r>
              <a:rPr lang="en-US" baseline="0" dirty="0" smtClean="0"/>
              <a:t> TARGET temps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16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Maria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57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32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03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5% of grade</a:t>
            </a:r>
          </a:p>
          <a:p>
            <a:r>
              <a:rPr lang="en-US" dirty="0" smtClean="0"/>
              <a:t>Maria</a:t>
            </a:r>
          </a:p>
          <a:p>
            <a:r>
              <a:rPr lang="en-US" dirty="0" err="1" smtClean="0"/>
              <a:t>Cp</a:t>
            </a:r>
            <a:r>
              <a:rPr lang="en-US" baseline="0" dirty="0" smtClean="0"/>
              <a:t> 3 Model and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55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5% of grade</a:t>
            </a:r>
          </a:p>
          <a:p>
            <a:r>
              <a:rPr lang="en-US" dirty="0" smtClean="0"/>
              <a:t>Maria</a:t>
            </a:r>
          </a:p>
          <a:p>
            <a:r>
              <a:rPr lang="en-US" dirty="0" err="1" smtClean="0"/>
              <a:t>Cp</a:t>
            </a:r>
            <a:r>
              <a:rPr lang="en-US" baseline="0" dirty="0" smtClean="0"/>
              <a:t> 3 Model and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87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Smith - ____ Driving Requirement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5C35-811D-4130-BE25-F31C0911A47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148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Smith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5C35-811D-4130-BE25-F31C0911A47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304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Smith</a:t>
            </a:r>
          </a:p>
          <a:p>
            <a:r>
              <a:rPr lang="en-US" dirty="0" smtClean="0"/>
              <a:t>___ Driving Requirement</a:t>
            </a:r>
          </a:p>
          <a:p>
            <a:r>
              <a:rPr lang="en-US" dirty="0" smtClean="0"/>
              <a:t>CHANGE THE REQUIREMENT 1.1.3?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5C35-811D-4130-BE25-F31C0911A47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28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970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Smith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5C35-811D-4130-BE25-F31C0911A47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268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Sasha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858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Sasha:</a:t>
            </a:r>
            <a:r>
              <a:rPr lang="en-US" baseline="0" dirty="0" smtClean="0"/>
              <a:t> note, this trimetric view should be updated and include the HDPE baseplate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429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Sasha</a:t>
            </a:r>
          </a:p>
          <a:p>
            <a:r>
              <a:rPr lang="en-US" dirty="0" smtClean="0"/>
              <a:t>More edits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672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959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185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529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830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918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900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148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1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379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981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532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981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5440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Dylan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235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2868A-D0E7-C44A-BDFF-8ABFB4F503E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578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703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Microcontroller external to TVAC</a:t>
            </a:r>
          </a:p>
          <a:p>
            <a:r>
              <a:rPr lang="en-US" dirty="0" smtClean="0"/>
              <a:t>ADC internal to TVAC to reduce signal noise</a:t>
            </a:r>
          </a:p>
          <a:p>
            <a:r>
              <a:rPr lang="en-US" dirty="0" smtClean="0"/>
              <a:t>Stage control handled by separate controller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05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204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Microcontroller external to TVAC</a:t>
            </a:r>
          </a:p>
          <a:p>
            <a:r>
              <a:rPr lang="en-US" dirty="0" smtClean="0"/>
              <a:t>ADC internal to TVAC to reduce signal noise</a:t>
            </a:r>
          </a:p>
          <a:p>
            <a:r>
              <a:rPr lang="en-US" dirty="0" smtClean="0"/>
              <a:t>Stage control handled by separate controller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134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Microcontroller external to TVAC</a:t>
            </a:r>
          </a:p>
          <a:p>
            <a:r>
              <a:rPr lang="en-US" dirty="0" smtClean="0"/>
              <a:t>ADC internal to TVAC to reduce signal noise</a:t>
            </a:r>
          </a:p>
          <a:p>
            <a:r>
              <a:rPr lang="en-US" dirty="0" smtClean="0"/>
              <a:t>Stage control handled by separate controller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9062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Microcontroller external to TVAC</a:t>
            </a:r>
          </a:p>
          <a:p>
            <a:r>
              <a:rPr lang="en-US" dirty="0" smtClean="0"/>
              <a:t>ADC internal to TVAC to reduce signal noise</a:t>
            </a:r>
          </a:p>
          <a:p>
            <a:r>
              <a:rPr lang="en-US" dirty="0" smtClean="0"/>
              <a:t>Stage control handled by separate controller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046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Microcontroller external to TVAC</a:t>
            </a:r>
          </a:p>
          <a:p>
            <a:r>
              <a:rPr lang="en-US" dirty="0" smtClean="0"/>
              <a:t>ADC internal to TVAC to reduce signal noise</a:t>
            </a:r>
          </a:p>
          <a:p>
            <a:r>
              <a:rPr lang="en-US" dirty="0" smtClean="0"/>
              <a:t>Stage control handled by separate controller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749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Microcontroller external to TVAC</a:t>
            </a:r>
          </a:p>
          <a:p>
            <a:r>
              <a:rPr lang="en-US" dirty="0" smtClean="0"/>
              <a:t>ADC internal to TVAC to reduce signal noise</a:t>
            </a:r>
          </a:p>
          <a:p>
            <a:r>
              <a:rPr lang="en-US" dirty="0" smtClean="0"/>
              <a:t>Stage control handled by separate controller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276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Microcontroller external to TVAC</a:t>
            </a:r>
          </a:p>
          <a:p>
            <a:r>
              <a:rPr lang="en-US" dirty="0" smtClean="0"/>
              <a:t>ADC internal to TVAC to reduce signal noise</a:t>
            </a:r>
          </a:p>
          <a:p>
            <a:r>
              <a:rPr lang="en-US" dirty="0" smtClean="0"/>
              <a:t>Stage control handled by separate controller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361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Microcontroller external to TVAC</a:t>
            </a:r>
          </a:p>
          <a:p>
            <a:r>
              <a:rPr lang="en-US" dirty="0" smtClean="0"/>
              <a:t>ADC internal to TVAC to reduce signal noise</a:t>
            </a:r>
          </a:p>
          <a:p>
            <a:r>
              <a:rPr lang="en-US" dirty="0" smtClean="0"/>
              <a:t>Stage control handled by separate controller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6097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Microcontroller external to TVAC</a:t>
            </a:r>
          </a:p>
          <a:p>
            <a:r>
              <a:rPr lang="en-US" dirty="0" smtClean="0"/>
              <a:t>ADC internal to TVAC to reduce signal noise</a:t>
            </a:r>
          </a:p>
          <a:p>
            <a:r>
              <a:rPr lang="en-US" dirty="0" smtClean="0"/>
              <a:t>Stage control handled by separate controller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453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Microcontroller external to TVAC</a:t>
            </a:r>
          </a:p>
          <a:p>
            <a:r>
              <a:rPr lang="en-US" dirty="0" smtClean="0"/>
              <a:t>ADC internal to TVAC to reduce signal noise</a:t>
            </a:r>
          </a:p>
          <a:p>
            <a:r>
              <a:rPr lang="en-US" dirty="0" smtClean="0"/>
              <a:t>Stage control handled by separate controller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878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Microcontroller external to TVAC</a:t>
            </a:r>
          </a:p>
          <a:p>
            <a:r>
              <a:rPr lang="en-US" dirty="0" smtClean="0"/>
              <a:t>ADC internal to TVAC to reduce signal noise</a:t>
            </a:r>
          </a:p>
          <a:p>
            <a:r>
              <a:rPr lang="en-US" dirty="0" smtClean="0"/>
              <a:t>Stage control handled by separate controller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78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Complex</a:t>
            </a:r>
            <a:r>
              <a:rPr lang="en-US" sz="1200" baseline="0" dirty="0" smtClean="0"/>
              <a:t> wiring … </a:t>
            </a:r>
            <a:r>
              <a:rPr lang="en-US" sz="1200" dirty="0" smtClean="0"/>
              <a:t>currently used for recording temperature data aboard spacecraft</a:t>
            </a:r>
          </a:p>
          <a:p>
            <a:r>
              <a:rPr lang="en-US" sz="1200" dirty="0" smtClean="0"/>
              <a:t>Maria</a:t>
            </a:r>
          </a:p>
          <a:p>
            <a:r>
              <a:rPr lang="en-US" sz="1200" dirty="0" smtClean="0"/>
              <a:t>Visual – pic</a:t>
            </a:r>
            <a:r>
              <a:rPr lang="en-US" sz="1200" baseline="0" dirty="0" smtClean="0"/>
              <a:t> of mirror, draw line to represent wire – another visual with rotation and abrasion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72DB1-C85C-EC46-9A63-4D442EDEECA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484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Microcontroller external to TVAC</a:t>
            </a:r>
          </a:p>
          <a:p>
            <a:r>
              <a:rPr lang="en-US" dirty="0" smtClean="0"/>
              <a:t>ADC internal to TVAC to reduce signal noise</a:t>
            </a:r>
          </a:p>
          <a:p>
            <a:r>
              <a:rPr lang="en-US" dirty="0" smtClean="0"/>
              <a:t>Stage control handled by separate controller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6470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</a:t>
            </a:r>
            <a:r>
              <a:rPr lang="en-US" baseline="0" dirty="0" smtClean="0"/>
              <a:t> about how component tests will be done and how all purchased or provided equipment will be checked for functionality prior to systems level testing.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383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782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457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0000"/>
                </a:solidFill>
              </a:rPr>
              <a:t>Point out technical leads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9777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0000"/>
                </a:solidFill>
              </a:rPr>
              <a:t>What are key products that will be most critical to produce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5839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Maria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457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751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Maria</a:t>
            </a:r>
          </a:p>
          <a:p>
            <a:r>
              <a:rPr lang="en-US" dirty="0" smtClean="0"/>
              <a:t>Smith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45741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does this satisfy major requirements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23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Dylan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768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Dylan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7721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Dylan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9806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Smith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5C35-811D-4130-BE25-F31C0911A472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3625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Sasha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4770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4277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a backup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6352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a backup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873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45671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82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Dylan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699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Dylan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2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Dylan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50CB-9D38-4674-AFA4-29E96D793B6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44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0030" y="6344942"/>
            <a:ext cx="2396346" cy="365125"/>
          </a:xfrm>
        </p:spPr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66797" y="6356350"/>
            <a:ext cx="2400945" cy="365125"/>
          </a:xfrm>
        </p:spPr>
        <p:txBody>
          <a:bodyPr/>
          <a:lstStyle/>
          <a:p>
            <a:fld id="{D99BB9F6-CD38-42FF-8367-3396AECB40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88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4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37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/>
            </a:lvl1pPr>
          </a:lstStyle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D99BB9F6-CD38-42FF-8367-3396AECB40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438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02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98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43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0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38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4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92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82754" y="0"/>
            <a:ext cx="98264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2755" y="1325563"/>
            <a:ext cx="982649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679" y="6344942"/>
            <a:ext cx="23963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92923" y="6356350"/>
            <a:ext cx="2400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D99BB9F6-CD38-42FF-8367-3396AECB40A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2" descr="http://www.neudesic.com/wp-content/uploads/2013/12/ball-aerospace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021" y="43923"/>
            <a:ext cx="890933" cy="80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atomictango.com/wp-content/uploads/2011/01/CU_Logo-299x2991.jp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9" y="83233"/>
            <a:ext cx="844510" cy="76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596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3" Type="http://schemas.openxmlformats.org/officeDocument/2006/relationships/diagramData" Target="../diagrams/data64.xml"/><Relationship Id="rId7" Type="http://schemas.microsoft.com/office/2007/relationships/diagramDrawing" Target="../diagrams/drawing64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4.xml"/><Relationship Id="rId5" Type="http://schemas.openxmlformats.org/officeDocument/2006/relationships/diagramQuickStyle" Target="../diagrams/quickStyle64.xml"/><Relationship Id="rId4" Type="http://schemas.openxmlformats.org/officeDocument/2006/relationships/diagramLayout" Target="../diagrams/layout64.xml"/><Relationship Id="rId9" Type="http://schemas.openxmlformats.org/officeDocument/2006/relationships/image" Target="../media/image97.emf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diagramLayout" Target="../diagrams/layout65.xml"/><Relationship Id="rId7" Type="http://schemas.openxmlformats.org/officeDocument/2006/relationships/image" Target="../media/image98.png"/><Relationship Id="rId2" Type="http://schemas.openxmlformats.org/officeDocument/2006/relationships/diagramData" Target="../diagrams/data6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5.xml"/><Relationship Id="rId5" Type="http://schemas.openxmlformats.org/officeDocument/2006/relationships/diagramColors" Target="../diagrams/colors65.xml"/><Relationship Id="rId4" Type="http://schemas.openxmlformats.org/officeDocument/2006/relationships/diagramQuickStyle" Target="../diagrams/quickStyle65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3" Type="http://schemas.openxmlformats.org/officeDocument/2006/relationships/diagramData" Target="../diagrams/data66.xml"/><Relationship Id="rId7" Type="http://schemas.microsoft.com/office/2007/relationships/diagramDrawing" Target="../diagrams/drawing66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6.xml"/><Relationship Id="rId5" Type="http://schemas.openxmlformats.org/officeDocument/2006/relationships/diagramQuickStyle" Target="../diagrams/quickStyle66.xml"/><Relationship Id="rId4" Type="http://schemas.openxmlformats.org/officeDocument/2006/relationships/diagramLayout" Target="../diagrams/layout66.xml"/><Relationship Id="rId9" Type="http://schemas.openxmlformats.org/officeDocument/2006/relationships/image" Target="../media/image101.emf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4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5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diagramColors" Target="../diagrams/colors13.xml"/><Relationship Id="rId3" Type="http://schemas.openxmlformats.org/officeDocument/2006/relationships/image" Target="../media/image19.emf"/><Relationship Id="rId7" Type="http://schemas.openxmlformats.org/officeDocument/2006/relationships/image" Target="../media/image22.png"/><Relationship Id="rId12" Type="http://schemas.openxmlformats.org/officeDocument/2006/relationships/diagramQuickStyle" Target="../diagrams/quickStyle1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diagramLayout" Target="../diagrams/layout13.xml"/><Relationship Id="rId5" Type="http://schemas.microsoft.com/office/2007/relationships/hdphoto" Target="../media/hdphoto2.wdp"/><Relationship Id="rId10" Type="http://schemas.openxmlformats.org/officeDocument/2006/relationships/diagramData" Target="../diagrams/data13.xml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microsoft.com/office/2007/relationships/diagramDrawing" Target="../diagrams/drawing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240.png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1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3" Type="http://schemas.microsoft.com/office/2007/relationships/hdphoto" Target="../media/hdphoto3.wdp"/><Relationship Id="rId7" Type="http://schemas.openxmlformats.org/officeDocument/2006/relationships/diagramColors" Target="../diagrams/colors2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1.xml"/><Relationship Id="rId5" Type="http://schemas.openxmlformats.org/officeDocument/2006/relationships/diagramLayout" Target="../diagrams/layout21.xml"/><Relationship Id="rId4" Type="http://schemas.openxmlformats.org/officeDocument/2006/relationships/diagramData" Target="../diagrams/data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2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3.xml"/><Relationship Id="rId5" Type="http://schemas.openxmlformats.org/officeDocument/2006/relationships/diagramLayout" Target="../diagrams/layout23.xml"/><Relationship Id="rId4" Type="http://schemas.openxmlformats.org/officeDocument/2006/relationships/diagramData" Target="../diagrams/data23.xml"/><Relationship Id="rId9" Type="http://schemas.openxmlformats.org/officeDocument/2006/relationships/comments" Target="../comments/comment6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4.xml"/><Relationship Id="rId3" Type="http://schemas.openxmlformats.org/officeDocument/2006/relationships/image" Target="../media/image34.png"/><Relationship Id="rId7" Type="http://schemas.openxmlformats.org/officeDocument/2006/relationships/diagramColors" Target="../diagrams/colors2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4.xml"/><Relationship Id="rId5" Type="http://schemas.openxmlformats.org/officeDocument/2006/relationships/diagramLayout" Target="../diagrams/layout24.xml"/><Relationship Id="rId4" Type="http://schemas.openxmlformats.org/officeDocument/2006/relationships/diagramData" Target="../diagrams/data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microsoft.com/office/2007/relationships/hdphoto" Target="../media/hdphoto5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7.xml"/><Relationship Id="rId3" Type="http://schemas.openxmlformats.org/officeDocument/2006/relationships/image" Target="../media/image41.png"/><Relationship Id="rId7" Type="http://schemas.openxmlformats.org/officeDocument/2006/relationships/diagramColors" Target="../diagrams/colors27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7.xml"/><Relationship Id="rId5" Type="http://schemas.openxmlformats.org/officeDocument/2006/relationships/diagramLayout" Target="../diagrams/layout27.xml"/><Relationship Id="rId4" Type="http://schemas.openxmlformats.org/officeDocument/2006/relationships/diagramData" Target="../diagrams/data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9.xml"/><Relationship Id="rId3" Type="http://schemas.openxmlformats.org/officeDocument/2006/relationships/image" Target="../media/image42.png"/><Relationship Id="rId7" Type="http://schemas.openxmlformats.org/officeDocument/2006/relationships/diagramColors" Target="../diagrams/colors29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9.xml"/><Relationship Id="rId5" Type="http://schemas.openxmlformats.org/officeDocument/2006/relationships/diagramLayout" Target="../diagrams/layout29.xml"/><Relationship Id="rId4" Type="http://schemas.openxmlformats.org/officeDocument/2006/relationships/diagramData" Target="../diagrams/data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diagramLayout" Target="../diagrams/layout31.xml"/><Relationship Id="rId7" Type="http://schemas.openxmlformats.org/officeDocument/2006/relationships/image" Target="../media/image28.png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2.xml"/><Relationship Id="rId13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diagramData" Target="../diagrams/data32.xml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11" Type="http://schemas.microsoft.com/office/2007/relationships/diagramDrawing" Target="../diagrams/drawing32.xml"/><Relationship Id="rId5" Type="http://schemas.openxmlformats.org/officeDocument/2006/relationships/image" Target="../media/image45.png"/><Relationship Id="rId15" Type="http://schemas.openxmlformats.org/officeDocument/2006/relationships/image" Target="../media/image50.png"/><Relationship Id="rId10" Type="http://schemas.openxmlformats.org/officeDocument/2006/relationships/diagramColors" Target="../diagrams/colors32.xml"/><Relationship Id="rId4" Type="http://schemas.openxmlformats.org/officeDocument/2006/relationships/image" Target="../media/image44.emf"/><Relationship Id="rId9" Type="http://schemas.openxmlformats.org/officeDocument/2006/relationships/diagramQuickStyle" Target="../diagrams/quickStyle32.xml"/><Relationship Id="rId1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Data" Target="../diagrams/data36.xml"/><Relationship Id="rId7" Type="http://schemas.microsoft.com/office/2007/relationships/diagramDrawing" Target="../diagrams/drawing36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6.xml"/><Relationship Id="rId5" Type="http://schemas.openxmlformats.org/officeDocument/2006/relationships/diagramQuickStyle" Target="../diagrams/quickStyle36.xml"/><Relationship Id="rId4" Type="http://schemas.openxmlformats.org/officeDocument/2006/relationships/diagramLayout" Target="../diagrams/layout3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Data" Target="../diagrams/data37.xml"/><Relationship Id="rId7" Type="http://schemas.microsoft.com/office/2007/relationships/diagramDrawing" Target="../diagrams/drawing37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7.xml"/><Relationship Id="rId5" Type="http://schemas.openxmlformats.org/officeDocument/2006/relationships/diagramQuickStyle" Target="../diagrams/quickStyle37.xml"/><Relationship Id="rId4" Type="http://schemas.openxmlformats.org/officeDocument/2006/relationships/diagramLayout" Target="../diagrams/layout3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Data" Target="../diagrams/data38.xml"/><Relationship Id="rId7" Type="http://schemas.microsoft.com/office/2007/relationships/diagramDrawing" Target="../diagrams/drawing38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8.xml"/><Relationship Id="rId5" Type="http://schemas.openxmlformats.org/officeDocument/2006/relationships/diagramQuickStyle" Target="../diagrams/quickStyle38.xml"/><Relationship Id="rId4" Type="http://schemas.openxmlformats.org/officeDocument/2006/relationships/diagramLayout" Target="../diagrams/layout38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Data" Target="../diagrams/data39.xml"/><Relationship Id="rId7" Type="http://schemas.microsoft.com/office/2007/relationships/diagramDrawing" Target="../diagrams/drawing39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9.xml"/><Relationship Id="rId5" Type="http://schemas.openxmlformats.org/officeDocument/2006/relationships/diagramQuickStyle" Target="../diagrams/quickStyle39.xml"/><Relationship Id="rId4" Type="http://schemas.openxmlformats.org/officeDocument/2006/relationships/diagramLayout" Target="../diagrams/layout39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Data" Target="../diagrams/data40.xml"/><Relationship Id="rId7" Type="http://schemas.microsoft.com/office/2007/relationships/diagramDrawing" Target="../diagrams/drawing40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0.xml"/><Relationship Id="rId5" Type="http://schemas.openxmlformats.org/officeDocument/2006/relationships/diagramQuickStyle" Target="../diagrams/quickStyle40.xml"/><Relationship Id="rId4" Type="http://schemas.openxmlformats.org/officeDocument/2006/relationships/diagramLayout" Target="../diagrams/layout40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Data" Target="../diagrams/data41.xml"/><Relationship Id="rId7" Type="http://schemas.microsoft.com/office/2007/relationships/diagramDrawing" Target="../diagrams/drawing41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1.xml"/><Relationship Id="rId5" Type="http://schemas.openxmlformats.org/officeDocument/2006/relationships/diagramQuickStyle" Target="../diagrams/quickStyle41.xml"/><Relationship Id="rId4" Type="http://schemas.openxmlformats.org/officeDocument/2006/relationships/diagramLayout" Target="../diagrams/layout4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Data" Target="../diagrams/data42.xml"/><Relationship Id="rId7" Type="http://schemas.microsoft.com/office/2007/relationships/diagramDrawing" Target="../diagrams/drawing42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2.xml"/><Relationship Id="rId5" Type="http://schemas.openxmlformats.org/officeDocument/2006/relationships/diagramQuickStyle" Target="../diagrams/quickStyle42.xml"/><Relationship Id="rId4" Type="http://schemas.openxmlformats.org/officeDocument/2006/relationships/diagramLayout" Target="../diagrams/layout4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7.jpe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diagramDrawing" Target="../diagrams/drawing3.xml"/><Relationship Id="rId5" Type="http://schemas.openxmlformats.org/officeDocument/2006/relationships/image" Target="../media/image9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8.png"/><Relationship Id="rId9" Type="http://schemas.openxmlformats.org/officeDocument/2006/relationships/diagramQuickStyle" Target="../diagrams/quickStyle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Data" Target="../diagrams/data43.xml"/><Relationship Id="rId7" Type="http://schemas.microsoft.com/office/2007/relationships/diagramDrawing" Target="../diagrams/drawing43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3.xml"/><Relationship Id="rId5" Type="http://schemas.openxmlformats.org/officeDocument/2006/relationships/diagramQuickStyle" Target="../diagrams/quickStyle43.xml"/><Relationship Id="rId4" Type="http://schemas.openxmlformats.org/officeDocument/2006/relationships/diagramLayout" Target="../diagrams/layout43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Data" Target="../diagrams/data44.xml"/><Relationship Id="rId7" Type="http://schemas.microsoft.com/office/2007/relationships/diagramDrawing" Target="../diagrams/drawing44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4.xml"/><Relationship Id="rId5" Type="http://schemas.openxmlformats.org/officeDocument/2006/relationships/diagramQuickStyle" Target="../diagrams/quickStyle44.xml"/><Relationship Id="rId4" Type="http://schemas.openxmlformats.org/officeDocument/2006/relationships/diagramLayout" Target="../diagrams/layout44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diagramData" Target="../diagrams/data45.xml"/><Relationship Id="rId7" Type="http://schemas.microsoft.com/office/2007/relationships/diagramDrawing" Target="../diagrams/drawing45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5.xml"/><Relationship Id="rId5" Type="http://schemas.openxmlformats.org/officeDocument/2006/relationships/diagramQuickStyle" Target="../diagrams/quickStyle45.xml"/><Relationship Id="rId4" Type="http://schemas.openxmlformats.org/officeDocument/2006/relationships/diagramLayout" Target="../diagrams/layout4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6.xml"/><Relationship Id="rId7" Type="http://schemas.microsoft.com/office/2007/relationships/diagramDrawing" Target="../diagrams/drawing46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6.xml"/><Relationship Id="rId5" Type="http://schemas.openxmlformats.org/officeDocument/2006/relationships/diagramQuickStyle" Target="../diagrams/quickStyle46.xml"/><Relationship Id="rId4" Type="http://schemas.openxmlformats.org/officeDocument/2006/relationships/diagramLayout" Target="../diagrams/layout4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7.xml"/><Relationship Id="rId2" Type="http://schemas.openxmlformats.org/officeDocument/2006/relationships/diagramData" Target="../diagrams/data4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7.xml"/><Relationship Id="rId5" Type="http://schemas.openxmlformats.org/officeDocument/2006/relationships/diagramColors" Target="../diagrams/colors47.xml"/><Relationship Id="rId4" Type="http://schemas.openxmlformats.org/officeDocument/2006/relationships/diagramQuickStyle" Target="../diagrams/quickStyle47.xml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8.xml"/><Relationship Id="rId3" Type="http://schemas.microsoft.com/office/2007/relationships/hdphoto" Target="../media/hdphoto6.wdp"/><Relationship Id="rId7" Type="http://schemas.openxmlformats.org/officeDocument/2006/relationships/diagramColors" Target="../diagrams/colors48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8.xml"/><Relationship Id="rId5" Type="http://schemas.openxmlformats.org/officeDocument/2006/relationships/diagramLayout" Target="../diagrams/layout48.xml"/><Relationship Id="rId4" Type="http://schemas.openxmlformats.org/officeDocument/2006/relationships/diagramData" Target="../diagrams/data48.xml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9.xml"/><Relationship Id="rId3" Type="http://schemas.openxmlformats.org/officeDocument/2006/relationships/image" Target="../media/image61.png"/><Relationship Id="rId7" Type="http://schemas.openxmlformats.org/officeDocument/2006/relationships/diagramColors" Target="../diagrams/colors49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9.xml"/><Relationship Id="rId5" Type="http://schemas.openxmlformats.org/officeDocument/2006/relationships/diagramLayout" Target="../diagrams/layout49.xml"/><Relationship Id="rId4" Type="http://schemas.openxmlformats.org/officeDocument/2006/relationships/diagramData" Target="../diagrams/data4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0.xml"/><Relationship Id="rId7" Type="http://schemas.microsoft.com/office/2007/relationships/diagramDrawing" Target="../diagrams/drawing50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0.xml"/><Relationship Id="rId5" Type="http://schemas.openxmlformats.org/officeDocument/2006/relationships/diagramQuickStyle" Target="../diagrams/quickStyle50.xml"/><Relationship Id="rId4" Type="http://schemas.openxmlformats.org/officeDocument/2006/relationships/diagramLayout" Target="../diagrams/layout50.xml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1.xml"/><Relationship Id="rId3" Type="http://schemas.microsoft.com/office/2007/relationships/hdphoto" Target="../media/hdphoto7.wdp"/><Relationship Id="rId7" Type="http://schemas.openxmlformats.org/officeDocument/2006/relationships/diagramColors" Target="../diagrams/colors51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1.xml"/><Relationship Id="rId5" Type="http://schemas.openxmlformats.org/officeDocument/2006/relationships/diagramLayout" Target="../diagrams/layout51.xml"/><Relationship Id="rId4" Type="http://schemas.openxmlformats.org/officeDocument/2006/relationships/diagramData" Target="../diagrams/data5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2.xml"/><Relationship Id="rId7" Type="http://schemas.microsoft.com/office/2007/relationships/diagramDrawing" Target="../diagrams/drawing52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2.xml"/><Relationship Id="rId5" Type="http://schemas.openxmlformats.org/officeDocument/2006/relationships/diagramQuickStyle" Target="../diagrams/quickStyle52.xml"/><Relationship Id="rId4" Type="http://schemas.openxmlformats.org/officeDocument/2006/relationships/diagramLayout" Target="../diagrams/layout5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11.png"/><Relationship Id="rId4" Type="http://schemas.openxmlformats.org/officeDocument/2006/relationships/diagramData" Target="../diagrams/data4.xml"/><Relationship Id="rId9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3.xml"/><Relationship Id="rId7" Type="http://schemas.microsoft.com/office/2007/relationships/diagramDrawing" Target="../diagrams/drawing53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3.xml"/><Relationship Id="rId5" Type="http://schemas.openxmlformats.org/officeDocument/2006/relationships/diagramQuickStyle" Target="../diagrams/quickStyle53.xml"/><Relationship Id="rId4" Type="http://schemas.openxmlformats.org/officeDocument/2006/relationships/diagramLayout" Target="../diagrams/layout5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4.xml"/><Relationship Id="rId7" Type="http://schemas.microsoft.com/office/2007/relationships/diagramDrawing" Target="../diagrams/drawing54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4.xml"/><Relationship Id="rId5" Type="http://schemas.openxmlformats.org/officeDocument/2006/relationships/diagramQuickStyle" Target="../diagrams/quickStyle54.xml"/><Relationship Id="rId4" Type="http://schemas.openxmlformats.org/officeDocument/2006/relationships/diagramLayout" Target="../diagrams/layout54.xml"/></Relationships>
</file>

<file path=ppt/slides/_rels/slide7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5.xml"/><Relationship Id="rId3" Type="http://schemas.openxmlformats.org/officeDocument/2006/relationships/image" Target="../media/image64.png"/><Relationship Id="rId7" Type="http://schemas.openxmlformats.org/officeDocument/2006/relationships/diagramColors" Target="../diagrams/colors55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5.xml"/><Relationship Id="rId5" Type="http://schemas.openxmlformats.org/officeDocument/2006/relationships/diagramLayout" Target="../diagrams/layout55.xml"/><Relationship Id="rId4" Type="http://schemas.openxmlformats.org/officeDocument/2006/relationships/diagramData" Target="../diagrams/data5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6.xml"/><Relationship Id="rId3" Type="http://schemas.openxmlformats.org/officeDocument/2006/relationships/image" Target="../media/image66.png"/><Relationship Id="rId7" Type="http://schemas.openxmlformats.org/officeDocument/2006/relationships/diagramLayout" Target="../diagrams/layout56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6.xml"/><Relationship Id="rId5" Type="http://schemas.openxmlformats.org/officeDocument/2006/relationships/image" Target="../media/image67.png"/><Relationship Id="rId10" Type="http://schemas.microsoft.com/office/2007/relationships/diagramDrawing" Target="../diagrams/drawing56.xml"/><Relationship Id="rId4" Type="http://schemas.microsoft.com/office/2007/relationships/hdphoto" Target="../media/hdphoto8.wdp"/><Relationship Id="rId9" Type="http://schemas.openxmlformats.org/officeDocument/2006/relationships/diagramColors" Target="../diagrams/colors5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7.xml"/><Relationship Id="rId3" Type="http://schemas.openxmlformats.org/officeDocument/2006/relationships/image" Target="../media/image68.png"/><Relationship Id="rId7" Type="http://schemas.openxmlformats.org/officeDocument/2006/relationships/diagramColors" Target="../diagrams/colors57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7.xml"/><Relationship Id="rId5" Type="http://schemas.openxmlformats.org/officeDocument/2006/relationships/diagramLayout" Target="../diagrams/layout57.xml"/><Relationship Id="rId4" Type="http://schemas.openxmlformats.org/officeDocument/2006/relationships/diagramData" Target="../diagrams/data57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8.xml"/><Relationship Id="rId3" Type="http://schemas.openxmlformats.org/officeDocument/2006/relationships/image" Target="../media/image68.png"/><Relationship Id="rId7" Type="http://schemas.openxmlformats.org/officeDocument/2006/relationships/diagramQuickStyle" Target="../diagrams/quickStyle58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8.xml"/><Relationship Id="rId5" Type="http://schemas.openxmlformats.org/officeDocument/2006/relationships/diagramData" Target="../diagrams/data58.xml"/><Relationship Id="rId4" Type="http://schemas.openxmlformats.org/officeDocument/2006/relationships/image" Target="../media/image69.png"/><Relationship Id="rId9" Type="http://schemas.microsoft.com/office/2007/relationships/diagramDrawing" Target="../diagrams/drawing5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7.xml"/><Relationship Id="rId3" Type="http://schemas.openxmlformats.org/officeDocument/2006/relationships/diagramData" Target="../diagrams/data59.xml"/><Relationship Id="rId7" Type="http://schemas.microsoft.com/office/2007/relationships/diagramDrawing" Target="../diagrams/drawing59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9.xml"/><Relationship Id="rId5" Type="http://schemas.openxmlformats.org/officeDocument/2006/relationships/diagramQuickStyle" Target="../diagrams/quickStyle59.xml"/><Relationship Id="rId4" Type="http://schemas.openxmlformats.org/officeDocument/2006/relationships/diagramLayout" Target="../diagrams/layout5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83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0.xml"/><Relationship Id="rId7" Type="http://schemas.openxmlformats.org/officeDocument/2006/relationships/image" Target="../media/image92.emf"/><Relationship Id="rId2" Type="http://schemas.openxmlformats.org/officeDocument/2006/relationships/diagramData" Target="../diagrams/data6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0.xml"/><Relationship Id="rId5" Type="http://schemas.openxmlformats.org/officeDocument/2006/relationships/diagramColors" Target="../diagrams/colors60.xml"/><Relationship Id="rId4" Type="http://schemas.openxmlformats.org/officeDocument/2006/relationships/diagramQuickStyle" Target="../diagrams/quickStyle6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1.xml"/><Relationship Id="rId7" Type="http://schemas.openxmlformats.org/officeDocument/2006/relationships/image" Target="../media/image93.emf"/><Relationship Id="rId2" Type="http://schemas.openxmlformats.org/officeDocument/2006/relationships/diagramData" Target="../diagrams/data6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1.xml"/><Relationship Id="rId5" Type="http://schemas.openxmlformats.org/officeDocument/2006/relationships/diagramColors" Target="../diagrams/colors61.xml"/><Relationship Id="rId4" Type="http://schemas.openxmlformats.org/officeDocument/2006/relationships/diagramQuickStyle" Target="../diagrams/quickStyle6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2.xml"/><Relationship Id="rId7" Type="http://schemas.openxmlformats.org/officeDocument/2006/relationships/image" Target="../media/image94.emf"/><Relationship Id="rId2" Type="http://schemas.openxmlformats.org/officeDocument/2006/relationships/diagramData" Target="../diagrams/data6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2.xml"/><Relationship Id="rId5" Type="http://schemas.openxmlformats.org/officeDocument/2006/relationships/diagramColors" Target="../diagrams/colors62.xml"/><Relationship Id="rId4" Type="http://schemas.openxmlformats.org/officeDocument/2006/relationships/diagramQuickStyle" Target="../diagrams/quickStyle6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3.xml"/><Relationship Id="rId7" Type="http://schemas.openxmlformats.org/officeDocument/2006/relationships/chart" Target="../charts/chart1.xml"/><Relationship Id="rId2" Type="http://schemas.openxmlformats.org/officeDocument/2006/relationships/diagramData" Target="../diagrams/data6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3.xml"/><Relationship Id="rId5" Type="http://schemas.openxmlformats.org/officeDocument/2006/relationships/diagramColors" Target="../diagrams/colors63.xml"/><Relationship Id="rId4" Type="http://schemas.openxmlformats.org/officeDocument/2006/relationships/diagramQuickStyle" Target="../diagrams/quickStyle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pvserve.de/wp-content/uploads/2008/09/Solarmodul-mit-kurzgeschlossener-Bypassdiode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FF9"/>
              </a:clrFrom>
              <a:clrTo>
                <a:srgbClr val="FEF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0" r="18280"/>
          <a:stretch/>
        </p:blipFill>
        <p:spPr bwMode="auto">
          <a:xfrm>
            <a:off x="0" y="43923"/>
            <a:ext cx="12192000" cy="684195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AutoShape 4" descr="Thermal Picture-in-Pic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2" descr="http://www.neudesic.com/wp-content/uploads/2013/12/ball-aerospa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021" y="43923"/>
            <a:ext cx="890933" cy="80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atomictango.com/wp-content/uploads/2011/01/CU_Logo-299x29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9" y="83233"/>
            <a:ext cx="844510" cy="76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24809"/>
            <a:ext cx="12192000" cy="685800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16963" y="2977729"/>
            <a:ext cx="4808087" cy="3962474"/>
          </a:xfrm>
        </p:spPr>
        <p:txBody>
          <a:bodyPr/>
          <a:lstStyle/>
          <a:p>
            <a:r>
              <a:rPr lang="en-US" sz="3600" b="1" dirty="0" smtClean="0"/>
              <a:t>Critical </a:t>
            </a:r>
            <a:r>
              <a:rPr lang="en-US" sz="3600" b="1" dirty="0"/>
              <a:t>Design Review</a:t>
            </a:r>
            <a:endParaRPr lang="en-US" sz="3600" dirty="0" smtClean="0"/>
          </a:p>
          <a:p>
            <a:r>
              <a:rPr lang="en-US" sz="2800" dirty="0" smtClean="0"/>
              <a:t>December 4, 2014</a:t>
            </a:r>
            <a:endParaRPr lang="en-US" sz="2800" dirty="0"/>
          </a:p>
          <a:p>
            <a:r>
              <a:rPr lang="en-US" dirty="0" smtClean="0"/>
              <a:t>Cameron </a:t>
            </a:r>
            <a:r>
              <a:rPr lang="en-US" dirty="0" err="1" smtClean="0"/>
              <a:t>Comeau</a:t>
            </a:r>
            <a:r>
              <a:rPr lang="en-US" dirty="0" smtClean="0"/>
              <a:t>, Daniel Flora, Smith Johnston, Alexander Potter, Maria Rocco, Evan </a:t>
            </a:r>
            <a:r>
              <a:rPr lang="en-US" dirty="0" err="1" smtClean="0"/>
              <a:t>Schomer</a:t>
            </a:r>
            <a:r>
              <a:rPr lang="en-US" dirty="0" smtClean="0"/>
              <a:t>, Dylan Stewart, Sarah Wilson, Ashley </a:t>
            </a:r>
            <a:r>
              <a:rPr lang="en-US" dirty="0" err="1" smtClean="0"/>
              <a:t>Zerr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1" name="Picture 10" descr="Statis Log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50" y="2977729"/>
            <a:ext cx="2427287" cy="3230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50" y="292177"/>
            <a:ext cx="7658100" cy="248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4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69731" y="34258"/>
            <a:ext cx="9655825" cy="6702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5000" y="6313967"/>
            <a:ext cx="2400945" cy="365125"/>
          </a:xfrm>
        </p:spPr>
        <p:txBody>
          <a:bodyPr/>
          <a:lstStyle/>
          <a:p>
            <a:fld id="{D99BB9F6-CD38-42FF-8367-3396AECB40A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1798" y="6371523"/>
            <a:ext cx="2396346" cy="365125"/>
          </a:xfrm>
        </p:spPr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6383" y="1521652"/>
            <a:ext cx="2664527" cy="332821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Functional Block Diagram</a:t>
            </a:r>
            <a:br>
              <a:rPr lang="en-US" sz="4000" dirty="0" smtClean="0"/>
            </a:br>
            <a:r>
              <a:rPr lang="en-US" sz="4000" b="1" dirty="0" smtClean="0"/>
              <a:t>CDR Updates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86" y="34258"/>
            <a:ext cx="9673856" cy="671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4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223" y="-170121"/>
            <a:ext cx="9826492" cy="1325563"/>
          </a:xfrm>
        </p:spPr>
        <p:txBody>
          <a:bodyPr/>
          <a:lstStyle/>
          <a:p>
            <a:r>
              <a:rPr lang="en-US" dirty="0" smtClean="0"/>
              <a:t>Quasi-Equilibrium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100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-2059618" y="6980774"/>
            <a:ext cx="6323173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Flow diagram of what we did? How is analysis different? “Same” model is being used but the APPLICATION of the model is different. So show this not the circuit diagram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Circuit diagram looks the same so do something to show this variation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4" name="Picture 13" descr="quasi_equalibrium_flow_process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128" y="892971"/>
            <a:ext cx="6986920" cy="52535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546592" y="780288"/>
            <a:ext cx="2340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Sequence:</a:t>
            </a:r>
          </a:p>
        </p:txBody>
      </p:sp>
      <p:sp>
        <p:nvSpPr>
          <p:cNvPr id="18" name="Oval 17"/>
          <p:cNvSpPr/>
          <p:nvPr/>
        </p:nvSpPr>
        <p:spPr>
          <a:xfrm>
            <a:off x="7851648" y="1280160"/>
            <a:ext cx="347472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Cool Down at 250 K @ max distance</a:t>
            </a:r>
            <a:endParaRPr lang="en-US" dirty="0"/>
          </a:p>
        </p:txBody>
      </p:sp>
      <p:sp>
        <p:nvSpPr>
          <p:cNvPr id="19" name="Down Arrow 18"/>
          <p:cNvSpPr/>
          <p:nvPr/>
        </p:nvSpPr>
        <p:spPr>
          <a:xfrm>
            <a:off x="9326880" y="2255520"/>
            <a:ext cx="487680" cy="329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869936" y="2627376"/>
            <a:ext cx="347472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Maintain steady state 250 K for rest of pump down</a:t>
            </a:r>
            <a:endParaRPr lang="en-US" dirty="0"/>
          </a:p>
        </p:txBody>
      </p:sp>
      <p:sp>
        <p:nvSpPr>
          <p:cNvPr id="23" name="Down Arrow 22"/>
          <p:cNvSpPr/>
          <p:nvPr/>
        </p:nvSpPr>
        <p:spPr>
          <a:xfrm>
            <a:off x="9381744" y="3590544"/>
            <a:ext cx="487680" cy="329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845552" y="3956304"/>
            <a:ext cx="347472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 steady state 190 sec test  for distances 1, 2, 3</a:t>
            </a:r>
            <a:endParaRPr lang="en-US" dirty="0"/>
          </a:p>
        </p:txBody>
      </p:sp>
      <p:sp>
        <p:nvSpPr>
          <p:cNvPr id="28" name="Down Arrow 27"/>
          <p:cNvSpPr/>
          <p:nvPr/>
        </p:nvSpPr>
        <p:spPr>
          <a:xfrm>
            <a:off x="9430512" y="4907280"/>
            <a:ext cx="487680" cy="329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997952" y="5254752"/>
            <a:ext cx="347472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Heat up target 10 K to next SS temp @ distance 3</a:t>
            </a:r>
            <a:endParaRPr lang="en-US" dirty="0"/>
          </a:p>
        </p:txBody>
      </p:sp>
      <p:sp>
        <p:nvSpPr>
          <p:cNvPr id="32" name="Curved Down Arrow 31"/>
          <p:cNvSpPr/>
          <p:nvPr/>
        </p:nvSpPr>
        <p:spPr>
          <a:xfrm rot="16200000">
            <a:off x="6961632" y="4779264"/>
            <a:ext cx="1316736" cy="53644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33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754" y="1"/>
            <a:ext cx="9826492" cy="1059366"/>
          </a:xfrm>
        </p:spPr>
        <p:txBody>
          <a:bodyPr/>
          <a:lstStyle/>
          <a:p>
            <a:r>
              <a:rPr lang="en-US" dirty="0" smtClean="0"/>
              <a:t>Sensor Temp Limits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7C405-B7D4-43C1-8BDB-B0C71E2A4D3B}" type="datetime4">
              <a:rPr lang="en-US" smtClean="0"/>
              <a:pPr/>
              <a:t>December 1, 2014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101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24107" y="4047892"/>
            <a:ext cx="45162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After 4 hr pump down, 9.8 hrs of 250 K before </a:t>
            </a:r>
            <a:r>
              <a:rPr lang="en-US" sz="3200" b="1" dirty="0" err="1" smtClean="0">
                <a:solidFill>
                  <a:srgbClr val="FF0000"/>
                </a:solidFill>
              </a:rPr>
              <a:t>T</a:t>
            </a:r>
            <a:r>
              <a:rPr lang="en-US" sz="3200" b="1" baseline="-25000" dirty="0" err="1" smtClean="0">
                <a:solidFill>
                  <a:srgbClr val="FF0000"/>
                </a:solidFill>
              </a:rPr>
              <a:t>sens</a:t>
            </a:r>
            <a:r>
              <a:rPr lang="en-US" sz="3200" b="1" dirty="0" smtClean="0">
                <a:solidFill>
                  <a:srgbClr val="FF0000"/>
                </a:solidFill>
              </a:rPr>
              <a:t>&lt;275 K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Equilibrium: </a:t>
            </a:r>
            <a:r>
              <a:rPr lang="en-US" sz="3200" b="1" dirty="0" err="1" smtClean="0">
                <a:solidFill>
                  <a:srgbClr val="FF0000"/>
                </a:solidFill>
              </a:rPr>
              <a:t>T</a:t>
            </a:r>
            <a:r>
              <a:rPr lang="en-US" sz="3200" b="1" baseline="-25000" dirty="0" err="1" smtClean="0">
                <a:solidFill>
                  <a:srgbClr val="FF0000"/>
                </a:solidFill>
              </a:rPr>
              <a:t>sens</a:t>
            </a:r>
            <a:r>
              <a:rPr lang="en-US" sz="3200" b="1" dirty="0" smtClean="0">
                <a:solidFill>
                  <a:srgbClr val="FF0000"/>
                </a:solidFill>
              </a:rPr>
              <a:t>=268 K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8732" y="601004"/>
            <a:ext cx="5508774" cy="3580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Arrow Connector 10"/>
          <p:cNvCxnSpPr/>
          <p:nvPr/>
        </p:nvCxnSpPr>
        <p:spPr>
          <a:xfrm flipV="1">
            <a:off x="2074127" y="2732049"/>
            <a:ext cx="3021980" cy="11151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051824" y="1561171"/>
            <a:ext cx="33454" cy="16280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836234" y="1211766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End of pump</a:t>
            </a:r>
            <a:endParaRPr lang="en-US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70099" y="701365"/>
            <a:ext cx="5514936" cy="358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Straight Connector 15"/>
          <p:cNvCxnSpPr/>
          <p:nvPr/>
        </p:nvCxnSpPr>
        <p:spPr>
          <a:xfrm>
            <a:off x="8158976" y="2059259"/>
            <a:ext cx="33454" cy="16280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817112" y="1799064"/>
            <a:ext cx="1299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End of tests</a:t>
            </a:r>
            <a:endParaRPr lang="en-US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8158976" y="2631688"/>
            <a:ext cx="2590800" cy="18587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486615" y="2059259"/>
            <a:ext cx="1327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9.8 hrs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81171" y="1999786"/>
            <a:ext cx="1327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6.8 hrs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07150" y="4445619"/>
            <a:ext cx="48879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After 1 full test cycle,6.8 hrs of 350 K before </a:t>
            </a:r>
            <a:r>
              <a:rPr lang="en-US" sz="3200" b="1" dirty="0" err="1" smtClean="0">
                <a:solidFill>
                  <a:srgbClr val="FF0000"/>
                </a:solidFill>
              </a:rPr>
              <a:t>T</a:t>
            </a:r>
            <a:r>
              <a:rPr lang="en-US" sz="3200" b="1" baseline="-25000" dirty="0" err="1" smtClean="0">
                <a:solidFill>
                  <a:srgbClr val="FF0000"/>
                </a:solidFill>
              </a:rPr>
              <a:t>sens</a:t>
            </a:r>
            <a:r>
              <a:rPr lang="en-US" sz="3200" b="1" dirty="0" smtClean="0">
                <a:solidFill>
                  <a:srgbClr val="FF0000"/>
                </a:solidFill>
              </a:rPr>
              <a:t>&gt; 325 K </a:t>
            </a:r>
          </a:p>
        </p:txBody>
      </p:sp>
    </p:spTree>
    <p:extLst>
      <p:ext uri="{BB962C8B-B14F-4D97-AF65-F5344CB8AC3E}">
        <p14:creationId xmlns:p14="http://schemas.microsoft.com/office/powerpoint/2010/main" val="71592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754" y="1"/>
            <a:ext cx="9826492" cy="1059366"/>
          </a:xfrm>
        </p:spPr>
        <p:txBody>
          <a:bodyPr/>
          <a:lstStyle/>
          <a:p>
            <a:r>
              <a:rPr lang="en-US" dirty="0" smtClean="0"/>
              <a:t>Steady Target Temperature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7C405-B7D4-43C1-8BDB-B0C71E2A4D3B}" type="datetime4">
              <a:rPr lang="en-US" smtClean="0"/>
              <a:pPr/>
              <a:t>December 1, 2014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102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949687" y="2166730"/>
            <a:ext cx="5546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1085850" cy="352425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8096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8096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3613"/>
          <a:stretch/>
        </p:blipFill>
        <p:spPr bwMode="auto">
          <a:xfrm>
            <a:off x="40639" y="1398477"/>
            <a:ext cx="12104117" cy="3854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264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754" y="1"/>
            <a:ext cx="9826492" cy="1059366"/>
          </a:xfrm>
        </p:spPr>
        <p:txBody>
          <a:bodyPr/>
          <a:lstStyle/>
          <a:p>
            <a:r>
              <a:rPr lang="en-US" dirty="0" smtClean="0"/>
              <a:t>Steady State Temperature Deviation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7C405-B7D4-43C1-8BDB-B0C71E2A4D3B}" type="datetime4">
              <a:rPr lang="en-US" smtClean="0"/>
              <a:pPr/>
              <a:t>December 1, 2014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103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94270" y="1634772"/>
            <a:ext cx="5309014" cy="3450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639197" y="5069000"/>
            <a:ext cx="4628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Target Temp: std=0.0243 &lt; 0.1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8253" y="1656957"/>
            <a:ext cx="5420012" cy="352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6594320" y="5000381"/>
            <a:ext cx="4628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Target Temp: std=0.0056 &lt; 0.1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18850" y="839308"/>
            <a:ext cx="3919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Heater Resolution: .04 W</a:t>
            </a:r>
            <a:endParaRPr lang="en-US" sz="28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343591" y="1213930"/>
            <a:ext cx="1705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Steady Drift</a:t>
            </a:r>
            <a:endParaRPr lang="en-US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567113" y="1168291"/>
            <a:ext cx="3304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Correction w/ Reference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4501949" y="5597242"/>
            <a:ext cx="2885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DR 1.2.1 Satisfied.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9" name="Straight Arrow Connector 28"/>
          <p:cNvCxnSpPr>
            <a:endCxn id="27" idx="1"/>
          </p:cNvCxnSpPr>
          <p:nvPr/>
        </p:nvCxnSpPr>
        <p:spPr>
          <a:xfrm>
            <a:off x="3679902" y="5564459"/>
            <a:ext cx="822047" cy="29439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7326351" y="5564459"/>
            <a:ext cx="970156" cy="223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44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1964" y="2051824"/>
            <a:ext cx="9826492" cy="1325563"/>
          </a:xfrm>
        </p:spPr>
        <p:txBody>
          <a:bodyPr/>
          <a:lstStyle/>
          <a:p>
            <a:r>
              <a:rPr lang="en-US" dirty="0" smtClean="0"/>
              <a:t>Electrical &amp; Software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80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 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778" y="1284070"/>
            <a:ext cx="11218333" cy="5019379"/>
          </a:xfrm>
        </p:spPr>
        <p:txBody>
          <a:bodyPr numCol="2">
            <a:noAutofit/>
          </a:bodyPr>
          <a:lstStyle/>
          <a:p>
            <a:r>
              <a:rPr lang="en-US" sz="1600" dirty="0" smtClean="0"/>
              <a:t>30 sec STD</a:t>
            </a:r>
          </a:p>
          <a:p>
            <a:pPr lvl="1"/>
            <a:r>
              <a:rPr lang="en-US" sz="1600" dirty="0" smtClean="0"/>
              <a:t>Input: Target Temps (1Hz)</a:t>
            </a:r>
          </a:p>
          <a:p>
            <a:pPr lvl="1"/>
            <a:r>
              <a:rPr lang="en-US" sz="1600" dirty="0" smtClean="0"/>
              <a:t>Output: 30 sec rolling STD</a:t>
            </a:r>
          </a:p>
          <a:p>
            <a:r>
              <a:rPr lang="en-US" sz="1600" dirty="0" smtClean="0"/>
              <a:t>Temperature plotting</a:t>
            </a:r>
            <a:endParaRPr lang="en-US" sz="1600" dirty="0"/>
          </a:p>
          <a:p>
            <a:pPr lvl="1"/>
            <a:r>
              <a:rPr lang="en-US" sz="1600" dirty="0"/>
              <a:t>Input: </a:t>
            </a:r>
            <a:r>
              <a:rPr lang="en-US" sz="1600" dirty="0" smtClean="0"/>
              <a:t>Target Temps, </a:t>
            </a:r>
            <a:r>
              <a:rPr lang="en-US" sz="1600" dirty="0" err="1" smtClean="0"/>
              <a:t>Setpoint</a:t>
            </a:r>
            <a:r>
              <a:rPr lang="en-US" sz="1600" dirty="0" smtClean="0"/>
              <a:t> Temp (1Hz)</a:t>
            </a:r>
            <a:endParaRPr lang="en-US" sz="1600" dirty="0"/>
          </a:p>
          <a:p>
            <a:pPr lvl="1"/>
            <a:r>
              <a:rPr lang="en-US" sz="1600" dirty="0"/>
              <a:t>Output: </a:t>
            </a:r>
            <a:r>
              <a:rPr lang="en-US" sz="1600" dirty="0" smtClean="0"/>
              <a:t>Continuous plot of temperatures</a:t>
            </a:r>
          </a:p>
          <a:p>
            <a:r>
              <a:rPr lang="en-US" sz="1600" dirty="0" smtClean="0"/>
              <a:t>Temporal Average</a:t>
            </a:r>
            <a:endParaRPr lang="en-US" sz="1600" dirty="0"/>
          </a:p>
          <a:p>
            <a:pPr lvl="1"/>
            <a:r>
              <a:rPr lang="en-US" sz="1600" dirty="0"/>
              <a:t>Input: </a:t>
            </a:r>
            <a:r>
              <a:rPr lang="en-US" sz="1600" dirty="0" smtClean="0"/>
              <a:t>Voltage reading from ADC (10Hz) (Thermistors and IR Sensors)</a:t>
            </a:r>
            <a:endParaRPr lang="en-US" sz="1600" dirty="0"/>
          </a:p>
          <a:p>
            <a:pPr lvl="1"/>
            <a:r>
              <a:rPr lang="en-US" sz="1600" dirty="0"/>
              <a:t>Output: </a:t>
            </a:r>
            <a:r>
              <a:rPr lang="en-US" sz="1600" dirty="0" smtClean="0"/>
              <a:t>10 point </a:t>
            </a:r>
            <a:r>
              <a:rPr lang="en-US" sz="1600" dirty="0" err="1" smtClean="0"/>
              <a:t>unweighted</a:t>
            </a:r>
            <a:r>
              <a:rPr lang="en-US" sz="1600" dirty="0" smtClean="0"/>
              <a:t> average (1Hz)</a:t>
            </a:r>
          </a:p>
          <a:p>
            <a:r>
              <a:rPr lang="en-US" sz="1600" dirty="0" smtClean="0"/>
              <a:t>Convert from Voltage to Resistance</a:t>
            </a:r>
            <a:endParaRPr lang="en-US" sz="1600" dirty="0"/>
          </a:p>
          <a:p>
            <a:pPr lvl="1"/>
            <a:r>
              <a:rPr lang="en-US" sz="1600" dirty="0"/>
              <a:t>Input: </a:t>
            </a:r>
            <a:r>
              <a:rPr lang="en-US" sz="1600" dirty="0" smtClean="0"/>
              <a:t>Temporally averaged voltage from thermistors (1Hz)</a:t>
            </a:r>
            <a:endParaRPr lang="en-US" sz="1600" dirty="0"/>
          </a:p>
          <a:p>
            <a:pPr lvl="1"/>
            <a:r>
              <a:rPr lang="en-US" sz="1600" dirty="0"/>
              <a:t>Output: </a:t>
            </a:r>
            <a:r>
              <a:rPr lang="en-US" sz="1600" dirty="0" smtClean="0"/>
              <a:t>Resistance (1Hz)</a:t>
            </a:r>
          </a:p>
          <a:p>
            <a:r>
              <a:rPr lang="en-US" sz="1600" dirty="0" smtClean="0"/>
              <a:t>Convert from Resistance to Temperature</a:t>
            </a:r>
            <a:endParaRPr lang="en-US" sz="1600" dirty="0"/>
          </a:p>
          <a:p>
            <a:pPr lvl="1"/>
            <a:r>
              <a:rPr lang="en-US" sz="1600" dirty="0"/>
              <a:t>Input: </a:t>
            </a:r>
            <a:r>
              <a:rPr lang="en-US" sz="1600" dirty="0" smtClean="0"/>
              <a:t>Thermistor Resistance readings (1Hz)</a:t>
            </a:r>
            <a:endParaRPr lang="en-US" sz="1600" dirty="0"/>
          </a:p>
          <a:p>
            <a:pPr lvl="1"/>
            <a:r>
              <a:rPr lang="en-US" sz="1600" dirty="0"/>
              <a:t>Output: </a:t>
            </a:r>
            <a:r>
              <a:rPr lang="en-US" sz="1600" dirty="0" smtClean="0"/>
              <a:t>Temperature (1Hz)</a:t>
            </a:r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Heater Duty Cycle Controller</a:t>
            </a:r>
            <a:endParaRPr lang="en-US" sz="1600" dirty="0"/>
          </a:p>
          <a:p>
            <a:pPr lvl="1"/>
            <a:r>
              <a:rPr lang="en-US" sz="1600" dirty="0"/>
              <a:t>Input: </a:t>
            </a:r>
            <a:r>
              <a:rPr lang="en-US" sz="1600" dirty="0" smtClean="0"/>
              <a:t>Serial average of target temps (1Hz), Heater </a:t>
            </a:r>
            <a:r>
              <a:rPr lang="en-US" sz="1600" dirty="0" err="1" smtClean="0"/>
              <a:t>Setpoint</a:t>
            </a:r>
            <a:endParaRPr lang="en-US" sz="1600" dirty="0"/>
          </a:p>
          <a:p>
            <a:pPr lvl="1"/>
            <a:r>
              <a:rPr lang="en-US" sz="1600" dirty="0"/>
              <a:t>Output: </a:t>
            </a:r>
            <a:r>
              <a:rPr lang="en-US" sz="1600" dirty="0" smtClean="0"/>
              <a:t>PWM signal generation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600" dirty="0" smtClean="0"/>
              <a:t>Motor Controller Commander</a:t>
            </a:r>
          </a:p>
          <a:p>
            <a:pPr lvl="1"/>
            <a:r>
              <a:rPr lang="en-US" sz="1600" dirty="0" smtClean="0"/>
              <a:t>Input</a:t>
            </a:r>
            <a:r>
              <a:rPr lang="en-US" sz="1600" dirty="0"/>
              <a:t>: </a:t>
            </a:r>
            <a:r>
              <a:rPr lang="en-US" sz="1600" dirty="0" smtClean="0"/>
              <a:t>Position </a:t>
            </a:r>
            <a:r>
              <a:rPr lang="en-US" sz="1600" dirty="0" err="1" smtClean="0"/>
              <a:t>Setpoint</a:t>
            </a:r>
            <a:r>
              <a:rPr lang="en-US" sz="1600" dirty="0" smtClean="0"/>
              <a:t>, Current position (derived from </a:t>
            </a:r>
            <a:r>
              <a:rPr lang="en-US" sz="1600" dirty="0" err="1"/>
              <a:t>S</a:t>
            </a:r>
            <a:r>
              <a:rPr lang="en-US" sz="1600" dirty="0" err="1" smtClean="0"/>
              <a:t>ensorID</a:t>
            </a:r>
            <a:r>
              <a:rPr lang="en-US" sz="1600" dirty="0" smtClean="0"/>
              <a:t> &amp; </a:t>
            </a:r>
            <a:r>
              <a:rPr lang="en-US" sz="1600" dirty="0" err="1" smtClean="0"/>
              <a:t>TargetID</a:t>
            </a:r>
            <a:r>
              <a:rPr lang="en-US" sz="1600" dirty="0" smtClean="0"/>
              <a:t>)</a:t>
            </a:r>
            <a:endParaRPr lang="en-US" sz="1600" dirty="0"/>
          </a:p>
          <a:p>
            <a:pPr lvl="1"/>
            <a:r>
              <a:rPr lang="en-US" sz="1600" dirty="0"/>
              <a:t>Output: </a:t>
            </a:r>
            <a:r>
              <a:rPr lang="en-US" sz="1600" dirty="0" smtClean="0"/>
              <a:t>Serial commands</a:t>
            </a:r>
          </a:p>
          <a:p>
            <a:r>
              <a:rPr lang="en-US" sz="1600" dirty="0" err="1" smtClean="0"/>
              <a:t>Automator</a:t>
            </a:r>
            <a:endParaRPr lang="en-US" sz="1600" dirty="0"/>
          </a:p>
          <a:p>
            <a:pPr lvl="1"/>
            <a:r>
              <a:rPr lang="en-US" sz="1600" dirty="0"/>
              <a:t>Input: </a:t>
            </a:r>
            <a:r>
              <a:rPr lang="en-US" sz="1600" dirty="0" smtClean="0"/>
              <a:t>CSV file defining experiments</a:t>
            </a:r>
            <a:endParaRPr lang="en-US" sz="1600" dirty="0"/>
          </a:p>
          <a:p>
            <a:pPr lvl="1"/>
            <a:r>
              <a:rPr lang="en-US" sz="1600" dirty="0" smtClean="0"/>
              <a:t>Output: heater </a:t>
            </a:r>
            <a:r>
              <a:rPr lang="en-US" sz="1600" dirty="0" err="1" smtClean="0"/>
              <a:t>setpoint</a:t>
            </a:r>
            <a:r>
              <a:rPr lang="en-US" sz="1600" dirty="0" smtClean="0"/>
              <a:t>, target wheel position </a:t>
            </a:r>
            <a:r>
              <a:rPr lang="en-US" sz="1600" dirty="0" err="1" smtClean="0"/>
              <a:t>setpoint</a:t>
            </a:r>
            <a:r>
              <a:rPr lang="en-US" sz="1600" dirty="0" smtClean="0"/>
              <a:t>, stage position </a:t>
            </a:r>
            <a:r>
              <a:rPr lang="en-US" sz="1600" dirty="0" err="1" smtClean="0"/>
              <a:t>setpoint</a:t>
            </a:r>
            <a:endParaRPr lang="en-US" sz="1600" dirty="0"/>
          </a:p>
          <a:p>
            <a:r>
              <a:rPr lang="en-US" sz="1600" dirty="0" smtClean="0"/>
              <a:t>Data file generator</a:t>
            </a:r>
            <a:endParaRPr lang="en-US" sz="1600" dirty="0"/>
          </a:p>
          <a:p>
            <a:pPr lvl="1"/>
            <a:r>
              <a:rPr lang="en-US" sz="1600" dirty="0"/>
              <a:t>Input: </a:t>
            </a:r>
            <a:r>
              <a:rPr lang="en-US" sz="1600" dirty="0" smtClean="0"/>
              <a:t>Target Temps &amp; Voltages, Sensor Voltages, </a:t>
            </a:r>
            <a:r>
              <a:rPr lang="en-US" sz="1600" dirty="0" err="1" smtClean="0"/>
              <a:t>SensorID</a:t>
            </a:r>
            <a:r>
              <a:rPr lang="en-US" sz="1600" dirty="0" smtClean="0"/>
              <a:t>, </a:t>
            </a:r>
            <a:r>
              <a:rPr lang="en-US" sz="1600" dirty="0" err="1" smtClean="0"/>
              <a:t>TargetID</a:t>
            </a:r>
            <a:r>
              <a:rPr lang="en-US" sz="1600" dirty="0" smtClean="0"/>
              <a:t>, distance </a:t>
            </a:r>
            <a:r>
              <a:rPr lang="en-US" sz="1600" dirty="0" err="1" smtClean="0"/>
              <a:t>setpoint</a:t>
            </a:r>
            <a:r>
              <a:rPr lang="en-US" sz="1600" dirty="0" smtClean="0"/>
              <a:t>, Timestamp</a:t>
            </a:r>
            <a:endParaRPr lang="en-US" sz="1600" dirty="0"/>
          </a:p>
          <a:p>
            <a:pPr lvl="1"/>
            <a:r>
              <a:rPr lang="en-US" sz="1600" dirty="0"/>
              <a:t>Output: </a:t>
            </a:r>
            <a:r>
              <a:rPr lang="en-US" sz="1600" dirty="0" smtClean="0"/>
              <a:t>CSV file containing the above</a:t>
            </a:r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>
              <a:solidFill>
                <a:srgbClr val="FF0000"/>
              </a:solidFill>
            </a:endParaRP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7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Thermistor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Precision Voltage (10V) Source Error</a:t>
            </a:r>
          </a:p>
          <a:p>
            <a:pPr lvl="1"/>
            <a:r>
              <a:rPr lang="en-US" dirty="0" smtClean="0"/>
              <a:t>Measured by lab </a:t>
            </a:r>
            <a:r>
              <a:rPr lang="en-US" dirty="0" err="1" smtClean="0"/>
              <a:t>multimeter</a:t>
            </a:r>
            <a:r>
              <a:rPr lang="en-US" dirty="0" smtClean="0"/>
              <a:t> with 0.1mV accuracy </a:t>
            </a:r>
          </a:p>
          <a:p>
            <a:r>
              <a:rPr lang="en-US" dirty="0" smtClean="0"/>
              <a:t>Precision Voltage (5V) Reference Error</a:t>
            </a:r>
          </a:p>
          <a:p>
            <a:pPr lvl="1"/>
            <a:r>
              <a:rPr lang="en-US" dirty="0"/>
              <a:t>Measured by lab </a:t>
            </a:r>
            <a:r>
              <a:rPr lang="en-US" dirty="0" err="1"/>
              <a:t>multimeter</a:t>
            </a:r>
            <a:r>
              <a:rPr lang="en-US" dirty="0"/>
              <a:t> with 0.1mV accuracy </a:t>
            </a:r>
          </a:p>
          <a:p>
            <a:r>
              <a:rPr lang="en-US" dirty="0" smtClean="0"/>
              <a:t>ADC Error</a:t>
            </a:r>
          </a:p>
          <a:p>
            <a:pPr lvl="1"/>
            <a:r>
              <a:rPr lang="en-US" dirty="0" smtClean="0"/>
              <a:t>Offset Error</a:t>
            </a:r>
          </a:p>
          <a:p>
            <a:pPr lvl="1"/>
            <a:r>
              <a:rPr lang="en-US" dirty="0" smtClean="0"/>
              <a:t>Gain Error</a:t>
            </a:r>
          </a:p>
          <a:p>
            <a:pPr lvl="1"/>
            <a:r>
              <a:rPr lang="en-US" dirty="0" smtClean="0"/>
              <a:t>Precision resistor reference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December 4,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74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Thermistor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ADC Offset Error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December 4,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480" y="1111105"/>
            <a:ext cx="5577837" cy="52960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8206" y="5676901"/>
            <a:ext cx="46938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*taken from Atmel: </a:t>
            </a:r>
            <a:r>
              <a:rPr lang="en-US" sz="1400" dirty="0"/>
              <a:t>Characterization and Calibration of the </a:t>
            </a:r>
          </a:p>
          <a:p>
            <a:r>
              <a:rPr lang="en-US" sz="1400" dirty="0" smtClean="0"/>
              <a:t>ADC on an </a:t>
            </a:r>
            <a:r>
              <a:rPr lang="en-US" sz="1400" dirty="0"/>
              <a:t>AVR (http://www.atmel.com/images/doc2559.pdf)</a:t>
            </a:r>
            <a:endParaRPr lang="en-US" sz="1400" dirty="0" smtClean="0"/>
          </a:p>
          <a:p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834"/>
            <a:ext cx="7198440" cy="287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Thermistor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ADC Gain Error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December 4,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0" y="2317569"/>
            <a:ext cx="6966980" cy="3217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6"/>
          <a:stretch/>
        </p:blipFill>
        <p:spPr>
          <a:xfrm>
            <a:off x="7340837" y="1734393"/>
            <a:ext cx="4419968" cy="38712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8206" y="5676901"/>
            <a:ext cx="46938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*taken from Atmel: </a:t>
            </a:r>
            <a:r>
              <a:rPr lang="en-US" sz="1400" dirty="0"/>
              <a:t>Characterization and Calibration of the </a:t>
            </a:r>
          </a:p>
          <a:p>
            <a:r>
              <a:rPr lang="en-US" sz="1400" dirty="0" smtClean="0"/>
              <a:t>ADC on an </a:t>
            </a:r>
            <a:r>
              <a:rPr lang="en-US" sz="1400" dirty="0"/>
              <a:t>AVR (http://www.atmel.com/images/doc2559.pdf)</a:t>
            </a:r>
            <a:endParaRPr lang="en-US" sz="1400" dirty="0" smtClean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2733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4605"/>
          </a:xfrm>
        </p:spPr>
        <p:txBody>
          <a:bodyPr>
            <a:normAutofit fontScale="90000"/>
          </a:bodyPr>
          <a:lstStyle/>
          <a:p>
            <a:r>
              <a:rPr lang="en-US" dirty="0"/>
              <a:t>Bring Up Plan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2803599"/>
              </p:ext>
            </p:extLst>
          </p:nvPr>
        </p:nvGraphicFramePr>
        <p:xfrm>
          <a:off x="520700" y="890245"/>
          <a:ext cx="10833100" cy="5807644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4886190"/>
                <a:gridCol w="5946910"/>
              </a:tblGrid>
              <a:tr h="30286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</a:rPr>
                        <a:t>Electrical </a:t>
                      </a:r>
                      <a:r>
                        <a:rPr lang="en-US" sz="1600" u="none" strike="noStrike" dirty="0">
                          <a:effectLst/>
                        </a:rPr>
                        <a:t>Tests</a:t>
                      </a:r>
                      <a:endParaRPr lang="en-US" sz="1600" b="0" i="0" u="none" strike="noStrike" dirty="0">
                        <a:solidFill>
                          <a:srgbClr val="D9D9D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158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Board Bring Up Tests</a:t>
                      </a:r>
                      <a:endParaRPr lang="en-US" sz="1400" b="1" i="1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r>
                        <a:rPr lang="en-US" sz="1400" b="1" u="none" strike="noStrike" dirty="0" smtClean="0">
                          <a:effectLst/>
                        </a:rPr>
                        <a:t>Verifies/Tests for</a:t>
                      </a:r>
                      <a:endParaRPr lang="en-US" sz="1400" b="1" i="1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8158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Continuity and Short Testing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r>
                        <a:rPr lang="en-US" sz="1100" u="none" strike="noStrike" dirty="0" smtClean="0">
                          <a:effectLst/>
                        </a:rPr>
                        <a:t>Board</a:t>
                      </a:r>
                      <a:r>
                        <a:rPr lang="en-US" sz="1100" u="none" strike="noStrike" baseline="0" dirty="0" smtClean="0">
                          <a:effectLst/>
                        </a:rPr>
                        <a:t> layout errors, fabrication errors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158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Soldering Quality Assurance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r>
                        <a:rPr lang="en-US" sz="1100" u="none" strike="noStrike" dirty="0" smtClean="0">
                          <a:effectLst/>
                        </a:rPr>
                        <a:t>Cold solder joint</a:t>
                      </a:r>
                      <a:r>
                        <a:rPr lang="en-US" sz="1100" u="none" strike="noStrike" baseline="0" dirty="0" smtClean="0">
                          <a:effectLst/>
                        </a:rPr>
                        <a:t> risk mitigation, solder shorts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158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Power Draw Test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r>
                        <a:rPr lang="en-US" sz="1100" u="none" strike="noStrike" dirty="0" smtClean="0">
                          <a:effectLst/>
                        </a:rPr>
                        <a:t>Finalized short testing to prevent</a:t>
                      </a:r>
                      <a:r>
                        <a:rPr lang="en-US" sz="1100" u="none" strike="noStrike" baseline="0" dirty="0" smtClean="0">
                          <a:effectLst/>
                        </a:rPr>
                        <a:t> damage to power supplies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158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Board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Voltage Supply Test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Correct voltage outputs and within accuracy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needed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158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smtClean="0">
                          <a:effectLst/>
                        </a:rPr>
                        <a:t>Level 1</a:t>
                      </a:r>
                      <a:endParaRPr lang="en-US" sz="1400" b="1" i="1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r>
                        <a:rPr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Basic electrical functionality</a:t>
                      </a:r>
                      <a:endParaRPr lang="en-US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8158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PWM Frequency Control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r>
                        <a:rPr lang="en-US" sz="1100" u="none" strike="noStrike" dirty="0" smtClean="0">
                          <a:effectLst/>
                        </a:rPr>
                        <a:t>Frequency</a:t>
                      </a:r>
                      <a:r>
                        <a:rPr lang="en-US" sz="1100" u="none" strike="noStrike" baseline="0" dirty="0" smtClean="0">
                          <a:effectLst/>
                        </a:rPr>
                        <a:t> can be set to 1kHz or above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158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PWM Duty </a:t>
                      </a:r>
                      <a:r>
                        <a:rPr lang="en-US" sz="1100" u="none" strike="noStrike" dirty="0" smtClean="0">
                          <a:effectLst/>
                        </a:rPr>
                        <a:t>Cycle Control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r>
                        <a:rPr lang="en-US" sz="1100" u="none" strike="noStrike" dirty="0" smtClean="0">
                          <a:effectLst/>
                        </a:rPr>
                        <a:t>Duty</a:t>
                      </a:r>
                      <a:r>
                        <a:rPr lang="en-US" sz="1100" u="none" strike="noStrike" baseline="0" dirty="0" smtClean="0">
                          <a:effectLst/>
                        </a:rPr>
                        <a:t> cycle step size meets heat injection precision requirements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158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SPI Communication with </a:t>
                      </a:r>
                      <a:r>
                        <a:rPr lang="en-US" sz="1100" u="none" strike="noStrike" dirty="0" smtClean="0">
                          <a:effectLst/>
                        </a:rPr>
                        <a:t>ICs</a:t>
                      </a:r>
                      <a:r>
                        <a:rPr lang="en-US" sz="1100" u="none" strike="noStrike" baseline="0" dirty="0" smtClean="0">
                          <a:effectLst/>
                        </a:rPr>
                        <a:t>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r>
                        <a:rPr lang="en-US" sz="1100" u="none" strike="noStrike" dirty="0" smtClean="0">
                          <a:effectLst/>
                        </a:rPr>
                        <a:t>IC basic</a:t>
                      </a:r>
                      <a:r>
                        <a:rPr lang="en-US" sz="1100" u="none" strike="noStrike" baseline="0" dirty="0" smtClean="0">
                          <a:effectLst/>
                        </a:rPr>
                        <a:t> functionality, SPI protocol working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158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I2C Communication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smtClean="0">
                          <a:effectLst/>
                        </a:rPr>
                        <a:t> IC basic</a:t>
                      </a:r>
                      <a:r>
                        <a:rPr lang="en-US" sz="1100" u="none" strike="noStrike" baseline="0" dirty="0" smtClean="0">
                          <a:effectLst/>
                        </a:rPr>
                        <a:t> functionality, I2C protocol working</a:t>
                      </a:r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158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Communication with Motor Control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r>
                        <a:rPr lang="en-US" sz="1100" u="none" strike="noStrike" dirty="0" smtClean="0">
                          <a:effectLst/>
                        </a:rPr>
                        <a:t>Verifies</a:t>
                      </a:r>
                      <a:r>
                        <a:rPr lang="en-US" sz="1100" u="none" strike="noStrike" baseline="0" dirty="0" smtClean="0">
                          <a:effectLst/>
                        </a:rPr>
                        <a:t> component functionality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158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Heater Circuit Functionality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r>
                        <a:rPr lang="en-US" sz="1100" u="none" strike="noStrike" dirty="0" smtClean="0">
                          <a:effectLst/>
                        </a:rPr>
                        <a:t>Circuit/design functionality</a:t>
                      </a:r>
                      <a:endParaRPr lang="en-US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8158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smtClean="0">
                          <a:effectLst/>
                        </a:rPr>
                        <a:t>Level 2</a:t>
                      </a:r>
                      <a:endParaRPr lang="en-US" sz="1400" b="1" i="1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r>
                        <a:rPr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Independent electrical functionality</a:t>
                      </a:r>
                      <a:endParaRPr lang="en-US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8158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PWM control of heaters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r>
                        <a:rPr lang="en-US" sz="1100" u="none" strike="noStrike" dirty="0" smtClean="0">
                          <a:effectLst/>
                        </a:rPr>
                        <a:t>Full</a:t>
                      </a:r>
                      <a:r>
                        <a:rPr lang="en-US" sz="1100" u="none" strike="noStrike" baseline="0" dirty="0" smtClean="0">
                          <a:effectLst/>
                        </a:rPr>
                        <a:t> heater control functionality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158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smtClean="0">
                          <a:effectLst/>
                        </a:rPr>
                        <a:t>Read ADC values with known voltages</a:t>
                      </a:r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ADC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accuracy requirement, calibration, noise levels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158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Read Digital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IR Sensors</a:t>
                      </a:r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sensor functionality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158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Stepper Motor Control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r>
                        <a:rPr lang="en-US" sz="1100" u="none" strike="noStrike" dirty="0" smtClean="0">
                          <a:effectLst/>
                        </a:rPr>
                        <a:t>Full stepper motor control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158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smtClean="0">
                          <a:effectLst/>
                        </a:rPr>
                        <a:t>Level 3</a:t>
                      </a:r>
                      <a:endParaRPr lang="en-US" sz="1400" b="1" i="1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1" i="1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7859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</a:rPr>
                        <a:t>Full concurrent electrical</a:t>
                      </a:r>
                      <a:r>
                        <a:rPr lang="en-US" sz="1400" u="none" strike="noStrike" baseline="0" dirty="0" smtClean="0">
                          <a:effectLst/>
                        </a:rPr>
                        <a:t> control (heaters, temperature measurements, motor control, control looping)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Full electrical functionality with no concurrency issues</a:t>
                      </a:r>
                      <a:endParaRPr 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90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469731" y="34258"/>
            <a:ext cx="9655825" cy="6702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5000" y="6313967"/>
            <a:ext cx="2400945" cy="365125"/>
          </a:xfrm>
        </p:spPr>
        <p:txBody>
          <a:bodyPr/>
          <a:lstStyle/>
          <a:p>
            <a:fld id="{D99BB9F6-CD38-42FF-8367-3396AECB40A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1798" y="6371523"/>
            <a:ext cx="2396346" cy="365125"/>
          </a:xfrm>
        </p:spPr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46384" y="1521652"/>
            <a:ext cx="2868563" cy="3328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Functional Block Diagram - </a:t>
            </a:r>
            <a:r>
              <a:rPr lang="en-US" sz="3900" b="1" dirty="0" smtClean="0"/>
              <a:t>Mechanical</a:t>
            </a:r>
            <a:endParaRPr lang="en-US" sz="39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31" y="34258"/>
            <a:ext cx="9655825" cy="670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0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934130" y="11"/>
          <a:ext cx="10160591" cy="6923160"/>
        </p:xfrm>
        <a:graphic>
          <a:graphicData uri="http://schemas.openxmlformats.org/drawingml/2006/table">
            <a:tbl>
              <a:tblPr/>
              <a:tblGrid>
                <a:gridCol w="814055"/>
                <a:gridCol w="3165760"/>
                <a:gridCol w="814055"/>
                <a:gridCol w="2623058"/>
                <a:gridCol w="814055"/>
                <a:gridCol w="1929608"/>
              </a:tblGrid>
              <a:tr h="167751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1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TVAC </a:t>
                      </a:r>
                      <a:r>
                        <a:rPr lang="en-US" sz="1100" b="1" i="1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Feedthrough</a:t>
                      </a:r>
                      <a:r>
                        <a:rPr lang="en-US" sz="11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Pins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775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1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Connector A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1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Connector B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1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Connector C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7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Pin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Assigned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Pin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Assigned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Pin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Assigned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Thermistor 1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Motor A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Thermistor 1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Motor A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Thermistor 2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Motor B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Thermistor 2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Motor B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Thermistor 3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Heater 1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Thermistor 3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Heater 1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Thermistor 4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Heater 1 RTN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Thermistor 4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Heater 1 RTN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Thermistor 5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Heater 2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Thermistor 5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Heater 2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Thermistor 6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Heater 2 RTN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Thermistor 6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Heater 2 RTN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GND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Heater 3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GND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Heater 3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GND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Heater 3 RTN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GND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Heater 3 RTN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 Current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GND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 Current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GND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 Current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One Wire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 Current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One Wire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GND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GND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GND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GND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CS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Motor Set Point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CS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GND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CS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GND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CS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 Power 5V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GND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 Power 3.3V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GND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 Power 3V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I2C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 Power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I2C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GND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GND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GND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GND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GND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GND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677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GND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GND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5439" marR="5439" marT="54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Reserved for Motor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December 4,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>
                <a:solidFill>
                  <a:prstClr val="black"/>
                </a:solidFill>
              </a:rPr>
              <a:pPr/>
              <a:t>110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52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2017227" y="15253"/>
          <a:ext cx="8186860" cy="6857987"/>
        </p:xfrm>
        <a:graphic>
          <a:graphicData uri="http://schemas.openxmlformats.org/drawingml/2006/table">
            <a:tbl>
              <a:tblPr/>
              <a:tblGrid>
                <a:gridCol w="470309"/>
                <a:gridCol w="592241"/>
                <a:gridCol w="1828980"/>
                <a:gridCol w="1097388"/>
                <a:gridCol w="470309"/>
                <a:gridCol w="1114806"/>
                <a:gridCol w="1515439"/>
                <a:gridCol w="1097388"/>
              </a:tblGrid>
              <a:tr h="185351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050" b="1" i="1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MyRIO</a:t>
                      </a:r>
                      <a:r>
                        <a:rPr lang="en-US" sz="105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(1950) (board only)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535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050" b="1" i="1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Connector A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050" b="1" i="1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Connector B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5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Pin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Function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Assigned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Pin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Function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Assigned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5V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5V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AO1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AO1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AI0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AI0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AO1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AO1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AI1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AI1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AGND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AGND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AI2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AI2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DGND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DGND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AI3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AI3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UART RX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UART RX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DIO0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DIO0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TEMP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DGND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DGND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DIO1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DIO1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TEMP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UART TX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UART TX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DIO2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DIO2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DGND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DGND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DIO3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DIO3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DIO11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DIO11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DIO4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DIO4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DGND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DGND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 CLK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 CLK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DIO12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DIO12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 MISO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 MISO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DGND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DGND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 MOSI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 MOSI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DIO13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DIO13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PWM0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Heater1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PWM0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Heater1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DGND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DGND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PWM1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Heater2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PWM1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Heater2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DGND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DGND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PWM2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Heater 3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PWM2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Heater 3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I2C SCL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I2C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I2C SCL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I2C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3.3V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3.3V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I2C SDA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I2C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5880" marR="5880" marT="5880" marB="0" anchor="b">
                    <a:lnL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80" marR="5880" marT="5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I2C SDA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I2C</a:t>
                      </a: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December 4,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>
                <a:solidFill>
                  <a:prstClr val="black"/>
                </a:solidFill>
              </a:rPr>
              <a:pPr/>
              <a:t>111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2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47" y="944881"/>
            <a:ext cx="9036487" cy="559562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08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0167"/>
            <a:ext cx="10515600" cy="6842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Thermistor Wheatstone Bridge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"/>
          <a:stretch/>
        </p:blipFill>
        <p:spPr>
          <a:xfrm>
            <a:off x="8990176" y="4338432"/>
            <a:ext cx="2363624" cy="201893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t>113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88467" y="1508125"/>
            <a:ext cx="60190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Measure differential voltage with reference resistance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Requires 16-bit ADC for 0.05K resolution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24-bit ADC allows 1mK resolution (2uV) with negligible increased cost (21-bit effective from internal noise)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Error (needs to be </a:t>
            </a:r>
            <a:r>
              <a:rPr lang="en-US" b="1" dirty="0" smtClean="0"/>
              <a:t>less than 1K</a:t>
            </a:r>
            <a:r>
              <a:rPr lang="en-US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</a:t>
            </a:r>
            <a:r>
              <a:rPr lang="en-US" dirty="0" smtClean="0"/>
              <a:t>odelled to be less than </a:t>
            </a:r>
            <a:r>
              <a:rPr lang="en-US" b="1" dirty="0" smtClean="0"/>
              <a:t>0.8K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calibrated,can</a:t>
            </a:r>
            <a:r>
              <a:rPr lang="en-US" dirty="0" smtClean="0"/>
              <a:t> be reduced to 0.4K with more expensive voltage reference)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Includes resistor tolerances, voltage source precision, ADC precision parasitic resistance in wiring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586" y="1097803"/>
            <a:ext cx="4302214" cy="324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6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53" y="1069032"/>
            <a:ext cx="4599558" cy="3382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441" y="217540"/>
            <a:ext cx="10515600" cy="827496"/>
          </a:xfrm>
        </p:spPr>
        <p:txBody>
          <a:bodyPr/>
          <a:lstStyle/>
          <a:p>
            <a:r>
              <a:rPr lang="en-US" dirty="0" smtClean="0"/>
              <a:t>Wheatstone Bridge Error Analysis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t>114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6238" y="4657394"/>
            <a:ext cx="10779524" cy="228784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Absolute Temperature Knowledge 1.0K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Error analysis indicates 0.8 K maximum absolute temperature error for factory settings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0.4 K temperature error with calibration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Error values taken from reference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Electrical noise (0.1K STD)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ADC (65nV RMS)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Thermal Noise Floor 80nV (10Hz BW)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Over </a:t>
            </a:r>
            <a:r>
              <a:rPr lang="en-US" dirty="0"/>
              <a:t>80dB 60Hz suppression  (Worst case 12uV)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13uV </a:t>
            </a:r>
            <a:r>
              <a:rPr lang="en-US" dirty="0"/>
              <a:t>&lt; 137uV (0.05K step size)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51411" y="1423808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Voltage Supply</a:t>
            </a:r>
          </a:p>
          <a:p>
            <a:r>
              <a:rPr lang="en-US" dirty="0" smtClean="0"/>
              <a:t>Error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495386" y="1637888"/>
            <a:ext cx="460761" cy="2534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95866" y="2419466"/>
            <a:ext cx="1739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Thermistor Error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439841" y="2633546"/>
            <a:ext cx="460761" cy="2534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550" y="1300937"/>
            <a:ext cx="4831499" cy="291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1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1861"/>
            <a:ext cx="10515600" cy="784526"/>
          </a:xfrm>
        </p:spPr>
        <p:txBody>
          <a:bodyPr/>
          <a:lstStyle/>
          <a:p>
            <a:r>
              <a:rPr lang="en-US" dirty="0" smtClean="0"/>
              <a:t>Thermistor - Current Source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75" y="1126387"/>
            <a:ext cx="4466130" cy="5219184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t>115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014" y="2052689"/>
            <a:ext cx="3991532" cy="3581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93764" y="5962406"/>
            <a:ext cx="1591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12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Voltage Divider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7256" y="986630"/>
            <a:ext cx="6400800" cy="4351338"/>
          </a:xfrm>
        </p:spPr>
        <p:txBody>
          <a:bodyPr/>
          <a:lstStyle/>
          <a:p>
            <a:r>
              <a:rPr lang="en-US" dirty="0" smtClean="0"/>
              <a:t>Compare accuracy to </a:t>
            </a:r>
            <a:r>
              <a:rPr lang="en-US" dirty="0" err="1" smtClean="0"/>
              <a:t>wheatstone</a:t>
            </a:r>
            <a:r>
              <a:rPr lang="en-US" dirty="0" smtClean="0"/>
              <a:t> bridge</a:t>
            </a:r>
          </a:p>
          <a:p>
            <a:pPr lvl="1"/>
            <a:r>
              <a:rPr lang="en-US" dirty="0" smtClean="0"/>
              <a:t>Error above 1.6K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450" y="1894861"/>
            <a:ext cx="5844467" cy="44599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14" y="1894861"/>
            <a:ext cx="5663565" cy="4417039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116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1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754" y="0"/>
            <a:ext cx="6342511" cy="1325563"/>
          </a:xfrm>
        </p:spPr>
        <p:txBody>
          <a:bodyPr/>
          <a:lstStyle/>
          <a:p>
            <a:r>
              <a:rPr lang="en-US" dirty="0" smtClean="0"/>
              <a:t>Heater Control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9059" y="1434595"/>
            <a:ext cx="62442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PWM Control of MOSFET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12-bit PWM control -&gt; 74mW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200W maximum target heater power (cost)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Heater power supply isolated from low voltage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Able to handle up to two 20W heaters if necessary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One 200W heater for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Meets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Switching P-channel MOSFET controlled with low voltage MCU pin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Highest power heater is 5.1 ohm or 153W with 28V supply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Max power needed is 70W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Limit supply to </a:t>
            </a:r>
            <a:r>
              <a:rPr lang="en-US" b="1" dirty="0"/>
              <a:t>3</a:t>
            </a:r>
            <a:r>
              <a:rPr lang="en-US" b="1" dirty="0" smtClean="0"/>
              <a:t>00W </a:t>
            </a:r>
            <a:r>
              <a:rPr lang="en-US" dirty="0" smtClean="0"/>
              <a:t>for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Power MOSFET with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ds</a:t>
            </a:r>
            <a:r>
              <a:rPr lang="en-US" dirty="0" smtClean="0"/>
              <a:t> = 20mOhm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Predicted power dissipated by transistor is 5W (fully 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NPN transistor for voltage isolation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5259" t="13315" r="25301" b="6373"/>
          <a:stretch/>
        </p:blipFill>
        <p:spPr>
          <a:xfrm>
            <a:off x="7525265" y="662781"/>
            <a:ext cx="3624648" cy="28179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652" y="3712122"/>
            <a:ext cx="5124450" cy="29337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117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16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Supplies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Low Voltage Power</a:t>
            </a:r>
          </a:p>
          <a:p>
            <a:pPr lvl="1"/>
            <a:r>
              <a:rPr lang="en-US" dirty="0"/>
              <a:t>V</a:t>
            </a:r>
            <a:r>
              <a:rPr lang="en-US" dirty="0" smtClean="0"/>
              <a:t>ariable linear regulators (0.8V to 10V)</a:t>
            </a:r>
          </a:p>
          <a:p>
            <a:pPr lvl="1"/>
            <a:r>
              <a:rPr lang="en-US" dirty="0" smtClean="0"/>
              <a:t>12V AC/DC converter 12W</a:t>
            </a:r>
          </a:p>
          <a:p>
            <a:pPr lvl="2"/>
            <a:r>
              <a:rPr lang="en-US" dirty="0" smtClean="0"/>
              <a:t>Total power needed 500mW</a:t>
            </a:r>
          </a:p>
          <a:p>
            <a:pPr lvl="2"/>
            <a:r>
              <a:rPr lang="en-US" dirty="0" err="1" smtClean="0"/>
              <a:t>myRIO</a:t>
            </a:r>
            <a:r>
              <a:rPr lang="en-US" dirty="0" smtClean="0"/>
              <a:t> powered from USB</a:t>
            </a:r>
          </a:p>
          <a:p>
            <a:r>
              <a:rPr lang="en-US" dirty="0" smtClean="0"/>
              <a:t>28V Supply</a:t>
            </a:r>
          </a:p>
          <a:p>
            <a:pPr lvl="1"/>
            <a:r>
              <a:rPr lang="en-US" dirty="0" smtClean="0"/>
              <a:t>Supplies target heater</a:t>
            </a:r>
          </a:p>
          <a:p>
            <a:pPr lvl="1"/>
            <a:r>
              <a:rPr lang="en-US" dirty="0" smtClean="0"/>
              <a:t>320W PSU</a:t>
            </a:r>
          </a:p>
          <a:p>
            <a:pPr lvl="1"/>
            <a:r>
              <a:rPr lang="en-US" dirty="0" smtClean="0"/>
              <a:t>Maximum heater draw is 200W with 50% margin</a:t>
            </a:r>
          </a:p>
          <a:p>
            <a:pPr lvl="1"/>
            <a:r>
              <a:rPr lang="en-US" dirty="0" smtClean="0"/>
              <a:t>Room for 2 additional heaters if necessary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118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80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Thermistor Noise Coupling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07464"/>
            <a:ext cx="5224849" cy="486473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Predict possible noise sources and model capacitive and inductive coupling</a:t>
            </a:r>
          </a:p>
          <a:p>
            <a:r>
              <a:rPr lang="en-US" dirty="0" smtClean="0"/>
              <a:t>Assume worst case scenario of two floating parallel wires 2 radii apart for 1m (inside shaft)</a:t>
            </a:r>
          </a:p>
          <a:p>
            <a:pPr lvl="1"/>
            <a:r>
              <a:rPr lang="en-US" dirty="0" smtClean="0"/>
              <a:t>Capacitance = 100pF -&gt; -75dB</a:t>
            </a:r>
          </a:p>
          <a:p>
            <a:pPr lvl="1"/>
            <a:r>
              <a:rPr lang="en-US" dirty="0" smtClean="0"/>
              <a:t>Inductance = -184dB</a:t>
            </a:r>
          </a:p>
          <a:p>
            <a:r>
              <a:rPr lang="en-US" dirty="0" smtClean="0"/>
              <a:t>Voltage coupled is -75dB (of 28V) or 170mV – does not meet noise requirement -&gt; add filtering</a:t>
            </a:r>
          </a:p>
          <a:p>
            <a:r>
              <a:rPr lang="en-US" dirty="0"/>
              <a:t>Worst noise source is 1KHz Heater control (LPF removes higher frequencies)</a:t>
            </a:r>
          </a:p>
          <a:p>
            <a:pPr lvl="1"/>
            <a:r>
              <a:rPr lang="en-US" dirty="0"/>
              <a:t>Add differential RC Filter (insertion loss can be measured to reduce error)</a:t>
            </a:r>
          </a:p>
          <a:p>
            <a:pPr lvl="1"/>
            <a:r>
              <a:rPr lang="en-US" dirty="0"/>
              <a:t>2</a:t>
            </a:r>
            <a:r>
              <a:rPr lang="en-US" dirty="0" smtClean="0"/>
              <a:t>uV</a:t>
            </a:r>
            <a:r>
              <a:rPr lang="en-US" baseline="-25000" dirty="0" smtClean="0"/>
              <a:t>peak</a:t>
            </a:r>
            <a:r>
              <a:rPr lang="en-US" dirty="0" smtClean="0"/>
              <a:t> </a:t>
            </a:r>
            <a:r>
              <a:rPr lang="en-US" dirty="0"/>
              <a:t>noise seen at </a:t>
            </a:r>
            <a:r>
              <a:rPr lang="en-US" dirty="0" smtClean="0"/>
              <a:t>ADC (2mK)</a:t>
            </a:r>
            <a:endParaRPr lang="en-US" dirty="0"/>
          </a:p>
          <a:p>
            <a:pPr lvl="1"/>
            <a:r>
              <a:rPr lang="en-US" dirty="0" err="1"/>
              <a:t>Radiative</a:t>
            </a:r>
            <a:r>
              <a:rPr lang="en-US" dirty="0"/>
              <a:t> coupling negligible</a:t>
            </a:r>
          </a:p>
          <a:p>
            <a:r>
              <a:rPr lang="en-US" dirty="0" smtClean="0"/>
              <a:t>Shield thermistor cabling/</a:t>
            </a:r>
            <a:r>
              <a:rPr lang="en-US" dirty="0" err="1" smtClean="0"/>
              <a:t>pcb</a:t>
            </a:r>
            <a:r>
              <a:rPr lang="en-US" dirty="0" smtClean="0"/>
              <a:t> for improved suppression of unaccounted sources (motor control, stage)</a:t>
            </a:r>
            <a:endParaRPr lang="en-US" dirty="0"/>
          </a:p>
        </p:txBody>
      </p:sp>
      <p:pic>
        <p:nvPicPr>
          <p:cNvPr id="1026" name="Picture 2" descr="http://www.quickfield.com/advanced/pair_of_parallel_wir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370" y="1027906"/>
            <a:ext cx="4210050" cy="2238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370" y="3579546"/>
            <a:ext cx="4913654" cy="327845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39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69731" y="34258"/>
            <a:ext cx="9655825" cy="6702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5000" y="6313967"/>
            <a:ext cx="2400945" cy="365125"/>
          </a:xfrm>
        </p:spPr>
        <p:txBody>
          <a:bodyPr/>
          <a:lstStyle/>
          <a:p>
            <a:fld id="{D99BB9F6-CD38-42FF-8367-3396AECB40A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1798" y="6371523"/>
            <a:ext cx="2396346" cy="365125"/>
          </a:xfrm>
        </p:spPr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6383" y="1521652"/>
            <a:ext cx="2664527" cy="332821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Functional Block Diagram - </a:t>
            </a:r>
            <a:r>
              <a:rPr lang="en-US" sz="4000" b="1" dirty="0" smtClean="0"/>
              <a:t>Thermal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31" y="34258"/>
            <a:ext cx="9655825" cy="670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0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December 4,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1642" y="119641"/>
            <a:ext cx="1340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Budget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/>
          </p:nvPr>
        </p:nvGraphicFramePr>
        <p:xfrm>
          <a:off x="1611045" y="624749"/>
          <a:ext cx="8737911" cy="6034940"/>
        </p:xfrm>
        <a:graphic>
          <a:graphicData uri="http://schemas.openxmlformats.org/drawingml/2006/table">
            <a:tbl>
              <a:tblPr/>
              <a:tblGrid>
                <a:gridCol w="5409183"/>
                <a:gridCol w="2055978"/>
                <a:gridCol w="1272750"/>
              </a:tblGrid>
              <a:tr h="17848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Data Generation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207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Contact Sensors</a:t>
                      </a:r>
                    </a:p>
                  </a:txBody>
                  <a:tcPr marL="6623" marR="6623" marT="6623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23" marR="6623" marT="6623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23" marR="6623" marT="6623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07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Bytes per Sample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(bytes)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4.00</a:t>
                      </a:r>
                    </a:p>
                  </a:txBody>
                  <a:tcPr marL="6623" marR="6623" marT="66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Rate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(Hz)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10.00</a:t>
                      </a:r>
                    </a:p>
                  </a:txBody>
                  <a:tcPr marL="6623" marR="6623" marT="66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 Rate per sensor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(Bytes/sec)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6623" marR="6623" marT="66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07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Contact Sensors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(--)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623" marR="6623" marT="66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Data Generation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(Bytes/sec)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400.00</a:t>
                      </a:r>
                    </a:p>
                  </a:txBody>
                  <a:tcPr marL="6623" marR="6623" marT="66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7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IR Sensors</a:t>
                      </a:r>
                    </a:p>
                  </a:txBody>
                  <a:tcPr marL="6623" marR="6623" marT="6623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23" marR="6623" marT="6623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23" marR="6623" marT="6623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07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Bytes per Sample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(bytes)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4.00</a:t>
                      </a:r>
                    </a:p>
                  </a:txBody>
                  <a:tcPr marL="6623" marR="6623" marT="66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Rate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(Hz)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10.00</a:t>
                      </a:r>
                    </a:p>
                  </a:txBody>
                  <a:tcPr marL="6623" marR="6623" marT="66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 Rate per sensor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(Bytes/sec)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6623" marR="6623" marT="66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07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Sensors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(--)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623" marR="6623" marT="66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Data Generation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(Bytes/sec)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400.00</a:t>
                      </a:r>
                    </a:p>
                  </a:txBody>
                  <a:tcPr marL="6623" marR="6623" marT="66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7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Distance Sensor</a:t>
                      </a:r>
                    </a:p>
                  </a:txBody>
                  <a:tcPr marL="6623" marR="6623" marT="6623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23" marR="6623" marT="6623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23" marR="6623" marT="6623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07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Bytes per Sample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(bytes)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3.00</a:t>
                      </a:r>
                    </a:p>
                  </a:txBody>
                  <a:tcPr marL="6623" marR="6623" marT="66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Rate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(Hz)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10.00</a:t>
                      </a:r>
                    </a:p>
                  </a:txBody>
                  <a:tcPr marL="6623" marR="6623" marT="66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 Rate per sensor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(Bytes/sec)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6623" marR="6623" marT="66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07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Sensors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(--)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23" marR="6623" marT="66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Data Generation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(Bytes/sec)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70.00</a:t>
                      </a:r>
                    </a:p>
                  </a:txBody>
                  <a:tcPr marL="6623" marR="6623" marT="66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7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0815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Raw System Data Generation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(kBytes/sec)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0.87</a:t>
                      </a:r>
                    </a:p>
                  </a:txBody>
                  <a:tcPr marL="6623" marR="6623" marT="66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7848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Overview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207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Timestamp Size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(bytes)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4.00</a:t>
                      </a:r>
                    </a:p>
                  </a:txBody>
                  <a:tcPr marL="6623" marR="6623" marT="66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07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Margin Added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(percent)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15.00%</a:t>
                      </a:r>
                    </a:p>
                  </a:txBody>
                  <a:tcPr marL="6623" marR="6623" marT="66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15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System Data Generation (with margin)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(kBytes/sec)</a:t>
                      </a:r>
                    </a:p>
                  </a:txBody>
                  <a:tcPr marL="6623" marR="6623" marT="662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1.00</a:t>
                      </a:r>
                    </a:p>
                  </a:txBody>
                  <a:tcPr marL="6623" marR="6623" marT="66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614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Budget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77533" y="1325563"/>
          <a:ext cx="2585285" cy="4937760"/>
        </p:xfrm>
        <a:graphic>
          <a:graphicData uri="http://schemas.openxmlformats.org/drawingml/2006/table">
            <a:tbl>
              <a:tblPr/>
              <a:tblGrid>
                <a:gridCol w="1468912"/>
                <a:gridCol w="646321"/>
                <a:gridCol w="470052"/>
              </a:tblGrid>
              <a:tr h="12087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Main Board Components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1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1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12087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Microcontroller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(V)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3.30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8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(mA)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200.00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8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8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(mW)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2087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ADC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(V)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8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(mA)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0.40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8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8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(mW)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2087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(V)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8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(mA)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8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8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(mW)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2087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Motor Contoller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(V)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8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(mA)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15.00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8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8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(mW)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2087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Digital Temperature Sensor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(V)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8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(mA)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0.50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8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8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(mW)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2087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Digital Thermocouple Converter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(V)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8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(mA)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8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8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(mW)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208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 Isolator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(V)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8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(mA)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10.00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8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(mW)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208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I2C Isolator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(V)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3.30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8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(mA)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6.00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8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(mW)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208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 Monitor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(V)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8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(mA)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13.00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8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(mW)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208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8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MISC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(mW)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100.00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December 4,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710962" y="1325563"/>
          <a:ext cx="3065996" cy="4938510"/>
        </p:xfrm>
        <a:graphic>
          <a:graphicData uri="http://schemas.openxmlformats.org/drawingml/2006/table">
            <a:tbl>
              <a:tblPr/>
              <a:tblGrid>
                <a:gridCol w="1742043"/>
                <a:gridCol w="766499"/>
                <a:gridCol w="557454"/>
              </a:tblGrid>
              <a:tr h="20527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Voltage Regulation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052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10V Precision Regulator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(V)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2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(mA)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2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(mW)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052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5V Precision Regulator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(V)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7.00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2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(mA)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2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(mW)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052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HP Linear Regulator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(V)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6.00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2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worst case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(mA)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25.00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2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(mW)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052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 Linear Regulator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(V)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2.30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2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(mA)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7.00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2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(mW)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052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3.3V Linear Regulator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(V)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1.70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2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(mA)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7.00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2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(mW)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052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3V Linear Regulator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(V)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2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(mA)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7.00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2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(mW)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052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Switching Regulator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(mW)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42.00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2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(Eff 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80%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2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(mW)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11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Margin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11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Main Board Power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(W)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0.44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5798926" y="1325563"/>
          <a:ext cx="3076702" cy="5021580"/>
        </p:xfrm>
        <a:graphic>
          <a:graphicData uri="http://schemas.openxmlformats.org/drawingml/2006/table">
            <a:tbl>
              <a:tblPr/>
              <a:tblGrid>
                <a:gridCol w="1748126"/>
                <a:gridCol w="769176"/>
                <a:gridCol w="559400"/>
              </a:tblGrid>
              <a:tr h="156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Sensors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1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1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165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Contact Sensors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65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Supply Voltage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(V)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Supply Current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(mA)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Supply Power (each)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(mW)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65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Sensors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(--)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Power Draw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(mW)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25.00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5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IR Sensors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65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Supply Voltage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(V)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Supply Current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(mA)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Supply Power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(mW)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65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Supply Voltage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(V)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Supply Current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(mA)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Supply Power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(mW)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65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Supply Voltage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(V)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Supply Current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(mA)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Supply Power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(mW)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65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OS36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65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Supply Voltage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(V)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3.30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Supply Current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(mA)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1.50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Supply Power (each)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(mW)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65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TPT300V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65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Supply Voltage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(V)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9.00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Supply Current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(mA)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22.00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Supply Power (each)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(mW)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65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Sensors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(--)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Power Draw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(mW)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30.00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5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Distance Sensors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65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Margin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65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Sensor Power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(W)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8921335" y="1325563"/>
          <a:ext cx="3042778" cy="1844040"/>
        </p:xfrm>
        <a:graphic>
          <a:graphicData uri="http://schemas.openxmlformats.org/drawingml/2006/table">
            <a:tbl>
              <a:tblPr/>
              <a:tblGrid>
                <a:gridCol w="1728851"/>
                <a:gridCol w="760695"/>
                <a:gridCol w="553232"/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1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Heaters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1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1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Patch Heater Targets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Supply Voltage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(V)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28.00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Equivalent Resistance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(ohm)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2.40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Supply Current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(A)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Duty Cycle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60.00%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Supply Power (each)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(W)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Patch Heaters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(--)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Patch Heater Draw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(W)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196.00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Transistor Heat Dissipation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(W)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362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Dissipation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98332" y="181224"/>
            <a:ext cx="4534789" cy="730805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December 4,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67371" y="3596687"/>
            <a:ext cx="1424940" cy="1347273"/>
          </a:xfrm>
          <a:prstGeom prst="rect">
            <a:avLst/>
          </a:prstGeom>
          <a:solidFill>
            <a:srgbClr val="FFFF00">
              <a:alpha val="43137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52mW</a:t>
            </a:r>
          </a:p>
          <a:p>
            <a:pPr algn="ctr"/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28C</a:t>
            </a:r>
          </a:p>
        </p:txBody>
      </p:sp>
      <p:sp>
        <p:nvSpPr>
          <p:cNvPr id="9" name="Rectangle 8"/>
          <p:cNvSpPr/>
          <p:nvPr/>
        </p:nvSpPr>
        <p:spPr>
          <a:xfrm>
            <a:off x="3800883" y="4246027"/>
            <a:ext cx="723900" cy="696467"/>
          </a:xfrm>
          <a:prstGeom prst="rect">
            <a:avLst/>
          </a:prstGeom>
          <a:solidFill>
            <a:srgbClr val="FFFF00">
              <a:alpha val="43137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50 </a:t>
            </a:r>
            <a:r>
              <a:rPr lang="en-US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mW</a:t>
            </a:r>
            <a:endParaRPr lang="en-US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  <a:p>
            <a:pPr algn="ctr"/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31C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74691" y="2939901"/>
            <a:ext cx="1280160" cy="480060"/>
          </a:xfrm>
          <a:prstGeom prst="rect">
            <a:avLst/>
          </a:prstGeom>
          <a:solidFill>
            <a:srgbClr val="FF0000">
              <a:alpha val="43137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200mW</a:t>
            </a:r>
          </a:p>
          <a:p>
            <a:pPr algn="ctr"/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41C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66971" y="3179931"/>
            <a:ext cx="723900" cy="1002030"/>
          </a:xfrm>
          <a:prstGeom prst="rect">
            <a:avLst/>
          </a:prstGeom>
          <a:solidFill>
            <a:srgbClr val="FF0000">
              <a:alpha val="43137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150 </a:t>
            </a:r>
            <a:r>
              <a:rPr lang="en-US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mW</a:t>
            </a:r>
            <a:endParaRPr lang="en-US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  <a:p>
            <a:pPr algn="ctr"/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31C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85763" y="3861476"/>
            <a:ext cx="1072386" cy="480060"/>
          </a:xfrm>
          <a:prstGeom prst="rect">
            <a:avLst/>
          </a:prstGeom>
          <a:solidFill>
            <a:srgbClr val="00B050">
              <a:alpha val="43137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28 </a:t>
            </a:r>
            <a:r>
              <a:rPr lang="en-US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mW</a:t>
            </a:r>
            <a:endParaRPr lang="en-US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  <a:p>
            <a:pPr algn="ctr"/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27C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28135" y="4414881"/>
            <a:ext cx="711792" cy="763833"/>
          </a:xfrm>
          <a:prstGeom prst="rect">
            <a:avLst/>
          </a:prstGeom>
          <a:solidFill>
            <a:srgbClr val="00B050">
              <a:alpha val="43137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10 </a:t>
            </a:r>
            <a:r>
              <a:rPr lang="en-US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mW</a:t>
            </a:r>
            <a:endParaRPr lang="en-US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  <a:p>
            <a:pPr algn="ctr"/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28C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73077" y="4180494"/>
            <a:ext cx="711792" cy="761999"/>
          </a:xfrm>
          <a:prstGeom prst="rect">
            <a:avLst/>
          </a:prstGeom>
          <a:solidFill>
            <a:srgbClr val="FF0000">
              <a:alpha val="43137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200mW</a:t>
            </a:r>
          </a:p>
          <a:p>
            <a:pPr algn="ctr"/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47C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153183" y="3861476"/>
            <a:ext cx="647700" cy="707860"/>
          </a:xfrm>
          <a:prstGeom prst="rect">
            <a:avLst/>
          </a:prstGeom>
          <a:solidFill>
            <a:srgbClr val="00B050">
              <a:alpha val="43137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20 </a:t>
            </a:r>
            <a:r>
              <a:rPr lang="en-US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mW</a:t>
            </a:r>
            <a:endParaRPr lang="en-US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  <a:p>
            <a:pPr algn="ctr"/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29C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14771" y="4621133"/>
            <a:ext cx="647700" cy="740462"/>
          </a:xfrm>
          <a:prstGeom prst="rect">
            <a:avLst/>
          </a:prstGeom>
          <a:solidFill>
            <a:srgbClr val="00B050">
              <a:alpha val="43137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20 </a:t>
            </a:r>
            <a:r>
              <a:rPr lang="en-US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mW</a:t>
            </a:r>
            <a:endParaRPr lang="en-US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  <a:p>
            <a:pPr algn="ctr"/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29C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28973" y="1872879"/>
            <a:ext cx="621918" cy="779439"/>
          </a:xfrm>
          <a:prstGeom prst="rect">
            <a:avLst/>
          </a:prstGeom>
          <a:solidFill>
            <a:srgbClr val="FFFF00">
              <a:alpha val="43137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65 </a:t>
            </a:r>
            <a:r>
              <a:rPr lang="en-US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mW</a:t>
            </a:r>
            <a:endParaRPr lang="en-US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  <a:p>
            <a:pPr algn="ctr"/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36C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73390" y="2719524"/>
            <a:ext cx="34012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Power MOSFET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Predicted 3.41W at full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For 5W dissipation temperature raise by 44C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Final temp 69C (rated 150C)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86120" y="1512456"/>
            <a:ext cx="3375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components within operating temperature range</a:t>
            </a:r>
          </a:p>
        </p:txBody>
      </p:sp>
    </p:spTree>
    <p:extLst>
      <p:ext uri="{BB962C8B-B14F-4D97-AF65-F5344CB8AC3E}">
        <p14:creationId xmlns:p14="http://schemas.microsoft.com/office/powerpoint/2010/main" val="32988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1964" y="2051824"/>
            <a:ext cx="9826492" cy="1325563"/>
          </a:xfrm>
        </p:spPr>
        <p:txBody>
          <a:bodyPr/>
          <a:lstStyle/>
          <a:p>
            <a:r>
              <a:rPr lang="en-US" dirty="0" smtClean="0"/>
              <a:t>Integration &amp; Test Backup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2755" y="1136377"/>
            <a:ext cx="9826491" cy="24108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DR 1.3.2 </a:t>
            </a:r>
            <a:r>
              <a:rPr lang="en-US" sz="2400" b="1" dirty="0">
                <a:solidFill>
                  <a:srgbClr val="FF0000"/>
                </a:solidFill>
              </a:rPr>
              <a:t>Five non-contact IR sensors </a:t>
            </a:r>
            <a:r>
              <a:rPr lang="en-US" sz="2400" dirty="0"/>
              <a:t>shall be integrated into </a:t>
            </a:r>
            <a:r>
              <a:rPr lang="en-US" sz="2400" dirty="0" smtClean="0"/>
              <a:t>STATIS</a:t>
            </a:r>
          </a:p>
          <a:p>
            <a:pPr marL="0" indent="0">
              <a:buNone/>
            </a:pPr>
            <a:r>
              <a:rPr lang="en-US" sz="2400" dirty="0"/>
              <a:t>DR 1.3.1.1 Area of target surfaces shall be larger enough such that the FOV of each non-contact IR sensor is spanned completely by the target surface at the maximum separation distance of 76mm. </a:t>
            </a:r>
          </a:p>
          <a:p>
            <a:pPr marL="0" indent="0">
              <a:buNone/>
            </a:pPr>
            <a:endParaRPr lang="en-US" sz="3600" dirty="0"/>
          </a:p>
          <a:p>
            <a:pPr marL="457200" lvl="1" indent="0">
              <a:buNone/>
            </a:pPr>
            <a:r>
              <a:rPr lang="en-US" sz="2800" dirty="0"/>
              <a:t>		</a:t>
            </a:r>
            <a:endParaRPr lang="en-US" sz="2800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124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82754" y="-126124"/>
            <a:ext cx="9826492" cy="1325563"/>
          </a:xfrm>
        </p:spPr>
        <p:txBody>
          <a:bodyPr/>
          <a:lstStyle/>
          <a:p>
            <a:r>
              <a:rPr lang="en-US" dirty="0" smtClean="0"/>
              <a:t>COTS Infrared Temperature Sensor: V&amp;V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653461" y="2643811"/>
          <a:ext cx="8791026" cy="3883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6221"/>
                <a:gridCol w="1734206"/>
                <a:gridCol w="4800599"/>
              </a:tblGrid>
              <a:tr h="68329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Design</a:t>
                      </a:r>
                      <a:r>
                        <a:rPr lang="en-US" baseline="0" dirty="0" smtClean="0"/>
                        <a:t> Requirement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Type</a:t>
                      </a:r>
                      <a:r>
                        <a:rPr lang="en-US" baseline="0" dirty="0" smtClean="0"/>
                        <a:t> of Test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 Criteria </a:t>
                      </a:r>
                      <a:endParaRPr lang="en-US" dirty="0"/>
                    </a:p>
                  </a:txBody>
                  <a:tcPr/>
                </a:tc>
              </a:tr>
              <a:tr h="683293">
                <a:tc>
                  <a:txBody>
                    <a:bodyPr/>
                    <a:lstStyle/>
                    <a:p>
                      <a:r>
                        <a:rPr lang="en-US" dirty="0" smtClean="0"/>
                        <a:t>DR</a:t>
                      </a:r>
                      <a:r>
                        <a:rPr lang="en-US" baseline="0" dirty="0" smtClean="0"/>
                        <a:t> 1.3.2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Test/Inspection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-Mechanical: </a:t>
                      </a:r>
                    </a:p>
                    <a:p>
                      <a:r>
                        <a:rPr lang="en-US" dirty="0" smtClean="0"/>
                        <a:t>       - Fit in IR Stand</a:t>
                      </a:r>
                      <a:r>
                        <a:rPr lang="en-US" baseline="0" dirty="0" smtClean="0"/>
                        <a:t> holes.</a:t>
                      </a:r>
                    </a:p>
                    <a:p>
                      <a:r>
                        <a:rPr lang="en-US" baseline="0" dirty="0" smtClean="0"/>
                        <a:t>       -Wires don’t get pinched during state   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        movements. </a:t>
                      </a:r>
                    </a:p>
                    <a:p>
                      <a:r>
                        <a:rPr lang="en-US" baseline="0" dirty="0" smtClean="0"/>
                        <a:t>-Electrical: </a:t>
                      </a:r>
                    </a:p>
                    <a:p>
                      <a:r>
                        <a:rPr lang="en-US" dirty="0" smtClean="0"/>
                        <a:t>      - Verify that sensors</a:t>
                      </a:r>
                      <a:r>
                        <a:rPr lang="en-US" baseline="0" dirty="0" smtClean="0"/>
                        <a:t> provide data    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        when integrated into DAC system. </a:t>
                      </a:r>
                    </a:p>
                    <a:p>
                      <a:r>
                        <a:rPr lang="en-US" baseline="0" dirty="0" smtClean="0"/>
                        <a:t>     - All wires shall fit in TVAC cable pass </a:t>
                      </a:r>
                      <a:r>
                        <a:rPr lang="en-US" baseline="0" dirty="0" err="1" smtClean="0"/>
                        <a:t>throughs</a:t>
                      </a:r>
                      <a:r>
                        <a:rPr lang="en-US" baseline="0" dirty="0" smtClean="0"/>
                        <a:t>.</a:t>
                      </a:r>
                    </a:p>
                  </a:txBody>
                  <a:tcPr/>
                </a:tc>
              </a:tr>
              <a:tr h="683293">
                <a:tc>
                  <a:txBody>
                    <a:bodyPr/>
                    <a:lstStyle/>
                    <a:p>
                      <a:r>
                        <a:rPr lang="en-US" dirty="0" smtClean="0"/>
                        <a:t>DR 1.3.1.1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Test/Inspection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-Target</a:t>
                      </a:r>
                      <a:r>
                        <a:rPr lang="en-US" baseline="0" dirty="0" smtClean="0"/>
                        <a:t> Material shall be 2.25” in diameter</a:t>
                      </a:r>
                    </a:p>
                    <a:p>
                      <a:r>
                        <a:rPr lang="en-US" baseline="0" dirty="0" smtClean="0"/>
                        <a:t>      -Measured by calibrated    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      calipers.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48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 </a:t>
            </a:r>
            <a:r>
              <a:rPr lang="en-US" dirty="0" smtClean="0"/>
              <a:t>Requirements: V&amp;V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2755" y="1057549"/>
            <a:ext cx="9826491" cy="4351338"/>
          </a:xfrm>
        </p:spPr>
        <p:txBody>
          <a:bodyPr/>
          <a:lstStyle/>
          <a:p>
            <a:r>
              <a:rPr lang="en-US" sz="2000" dirty="0"/>
              <a:t>DR 1.1 The </a:t>
            </a:r>
            <a:r>
              <a:rPr lang="en-US" sz="2000" dirty="0">
                <a:solidFill>
                  <a:srgbClr val="FF0000"/>
                </a:solidFill>
              </a:rPr>
              <a:t>distance</a:t>
            </a:r>
            <a:r>
              <a:rPr lang="en-US" sz="2000" dirty="0"/>
              <a:t> between the target surface and non-contact infrared temperature sensor </a:t>
            </a:r>
            <a:r>
              <a:rPr lang="en-US" sz="2000" dirty="0">
                <a:solidFill>
                  <a:srgbClr val="FF0000"/>
                </a:solidFill>
              </a:rPr>
              <a:t>shall be adjustable </a:t>
            </a:r>
            <a:r>
              <a:rPr lang="en-US" sz="2000" dirty="0"/>
              <a:t>through user input commands.</a:t>
            </a:r>
          </a:p>
          <a:p>
            <a:pPr marL="0" indent="0">
              <a:buNone/>
            </a:pPr>
            <a:endParaRPr lang="en-US" sz="200" dirty="0"/>
          </a:p>
          <a:p>
            <a:pPr lvl="1"/>
            <a:r>
              <a:rPr lang="en-US" sz="2000" dirty="0"/>
              <a:t>DR 1.1.1 Minimum Distance of 7mm ±0.01mm.</a:t>
            </a:r>
          </a:p>
          <a:p>
            <a:pPr lvl="1"/>
            <a:r>
              <a:rPr lang="en-US" sz="2000" dirty="0"/>
              <a:t>DR 1.1.2 Maximum Distance of 76mm ±0.01mm.</a:t>
            </a:r>
          </a:p>
          <a:p>
            <a:pPr lvl="1"/>
            <a:r>
              <a:rPr lang="en-US" sz="2000" dirty="0"/>
              <a:t>DR 1.1.3 Distance Variable in 3 incremental steps.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125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606165" y="3085246"/>
          <a:ext cx="8791026" cy="2280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6221"/>
                <a:gridCol w="1734206"/>
                <a:gridCol w="4800599"/>
              </a:tblGrid>
              <a:tr h="68329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Design</a:t>
                      </a:r>
                      <a:r>
                        <a:rPr lang="en-US" baseline="0" dirty="0" smtClean="0"/>
                        <a:t> Requirement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Type</a:t>
                      </a:r>
                      <a:r>
                        <a:rPr lang="en-US" baseline="0" dirty="0" smtClean="0"/>
                        <a:t> of Test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 Criteria </a:t>
                      </a:r>
                      <a:endParaRPr lang="en-US" dirty="0"/>
                    </a:p>
                  </a:txBody>
                  <a:tcPr/>
                </a:tc>
              </a:tr>
              <a:tr h="683293">
                <a:tc>
                  <a:txBody>
                    <a:bodyPr/>
                    <a:lstStyle/>
                    <a:p>
                      <a:r>
                        <a:rPr lang="en-US" dirty="0" smtClean="0"/>
                        <a:t>DR</a:t>
                      </a:r>
                      <a:r>
                        <a:rPr lang="en-US" baseline="0" dirty="0" smtClean="0"/>
                        <a:t> 1.1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---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DR 1.1.1 – 1.1.3 are met. </a:t>
                      </a:r>
                    </a:p>
                  </a:txBody>
                  <a:tcPr/>
                </a:tc>
              </a:tr>
              <a:tr h="683293">
                <a:tc>
                  <a:txBody>
                    <a:bodyPr/>
                    <a:lstStyle/>
                    <a:p>
                      <a:r>
                        <a:rPr lang="en-US" dirty="0" smtClean="0"/>
                        <a:t>DR 1.1.1</a:t>
                      </a:r>
                    </a:p>
                    <a:p>
                      <a:r>
                        <a:rPr lang="en-US" dirty="0" smtClean="0"/>
                        <a:t>DR 1.1.2</a:t>
                      </a:r>
                    </a:p>
                    <a:p>
                      <a:r>
                        <a:rPr lang="en-US" dirty="0" smtClean="0"/>
                        <a:t>DR</a:t>
                      </a:r>
                      <a:r>
                        <a:rPr lang="en-US" baseline="0" dirty="0" smtClean="0"/>
                        <a:t> 1.1.3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Test/Inspection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-Distance commanding works through use of Ball’s LabVIEW A3200 machine controller system. </a:t>
                      </a:r>
                    </a:p>
                    <a:p>
                      <a:r>
                        <a:rPr lang="en-US" baseline="0" dirty="0" smtClean="0"/>
                        <a:t>     -Distances measured by calibrated calipers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507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Rotation Design </a:t>
            </a:r>
            <a:r>
              <a:rPr lang="en-US" dirty="0" smtClean="0"/>
              <a:t>Requirements: V&amp;V</a:t>
            </a:r>
            <a:endParaRPr lang="en-US" dirty="0">
              <a:latin typeface="+mn-lt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DR 1.3 </a:t>
            </a:r>
            <a:r>
              <a:rPr lang="en-US" sz="2000" b="1" dirty="0">
                <a:solidFill>
                  <a:srgbClr val="FF0000"/>
                </a:solidFill>
              </a:rPr>
              <a:t>Every target </a:t>
            </a:r>
            <a:r>
              <a:rPr lang="en-US" sz="2000" dirty="0"/>
              <a:t>surface temperature will be measured by </a:t>
            </a:r>
            <a:r>
              <a:rPr lang="en-US" sz="2000" b="1" dirty="0">
                <a:solidFill>
                  <a:srgbClr val="FF0000"/>
                </a:solidFill>
              </a:rPr>
              <a:t>every non-contact </a:t>
            </a:r>
            <a:r>
              <a:rPr lang="en-US" sz="2000" dirty="0"/>
              <a:t>IR temperature sensor during the allotted test time.</a:t>
            </a:r>
          </a:p>
          <a:p>
            <a:pPr lvl="1"/>
            <a:r>
              <a:rPr lang="en-US" sz="2000" dirty="0"/>
              <a:t>DR 1.3.1 Five target surfaces</a:t>
            </a:r>
          </a:p>
          <a:p>
            <a:pPr lvl="1"/>
            <a:r>
              <a:rPr lang="en-US" sz="2000" dirty="0"/>
              <a:t>DR 1.3.2 Five IR </a:t>
            </a:r>
            <a:r>
              <a:rPr lang="en-US" sz="2000" dirty="0" smtClean="0"/>
              <a:t>temperature </a:t>
            </a:r>
            <a:r>
              <a:rPr lang="en-US" sz="2000" dirty="0"/>
              <a:t>sensors.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606165" y="3085246"/>
          <a:ext cx="8791026" cy="2280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6221"/>
                <a:gridCol w="1734206"/>
                <a:gridCol w="4800599"/>
              </a:tblGrid>
              <a:tr h="68329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Design</a:t>
                      </a:r>
                      <a:r>
                        <a:rPr lang="en-US" baseline="0" dirty="0" smtClean="0"/>
                        <a:t> Requirement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Type</a:t>
                      </a:r>
                      <a:r>
                        <a:rPr lang="en-US" baseline="0" dirty="0" smtClean="0"/>
                        <a:t> of Test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 Criteria </a:t>
                      </a:r>
                      <a:endParaRPr lang="en-US" dirty="0"/>
                    </a:p>
                  </a:txBody>
                  <a:tcPr/>
                </a:tc>
              </a:tr>
              <a:tr h="683293">
                <a:tc>
                  <a:txBody>
                    <a:bodyPr/>
                    <a:lstStyle/>
                    <a:p>
                      <a:r>
                        <a:rPr lang="en-US" dirty="0" smtClean="0"/>
                        <a:t>DR</a:t>
                      </a:r>
                      <a:r>
                        <a:rPr lang="en-US" baseline="0" dirty="0" smtClean="0"/>
                        <a:t> 1.1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---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DR 1.1.1 – 1.1.3 are met. </a:t>
                      </a:r>
                    </a:p>
                  </a:txBody>
                  <a:tcPr/>
                </a:tc>
              </a:tr>
              <a:tr h="683293">
                <a:tc>
                  <a:txBody>
                    <a:bodyPr/>
                    <a:lstStyle/>
                    <a:p>
                      <a:r>
                        <a:rPr lang="en-US" dirty="0" smtClean="0"/>
                        <a:t>DR 1.1.1</a:t>
                      </a:r>
                    </a:p>
                    <a:p>
                      <a:r>
                        <a:rPr lang="en-US" dirty="0" smtClean="0"/>
                        <a:t>DR 1.1.2</a:t>
                      </a:r>
                    </a:p>
                    <a:p>
                      <a:r>
                        <a:rPr lang="en-US" dirty="0" smtClean="0"/>
                        <a:t>DR</a:t>
                      </a:r>
                      <a:r>
                        <a:rPr lang="en-US" baseline="0" dirty="0" smtClean="0"/>
                        <a:t> 1.1.3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Test/Inspection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-Distance commanding works through use of Ball’s LabVIEW A3200 machine controller system. </a:t>
                      </a:r>
                    </a:p>
                    <a:p>
                      <a:r>
                        <a:rPr lang="en-US" baseline="0" dirty="0" smtClean="0"/>
                        <a:t>     -Distances measured by calibrated calipers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126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86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8421"/>
            <a:ext cx="466716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Subsystem Checkouts:</a:t>
            </a:r>
            <a:br>
              <a:rPr lang="en-US" sz="3600" dirty="0" smtClean="0"/>
            </a:br>
            <a:r>
              <a:rPr lang="en-US" sz="3600" dirty="0" smtClean="0"/>
              <a:t>Stage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966002"/>
            <a:ext cx="6892147" cy="3001263"/>
          </a:xfrm>
        </p:spPr>
        <p:txBody>
          <a:bodyPr>
            <a:normAutofit/>
          </a:bodyPr>
          <a:lstStyle/>
          <a:p>
            <a:r>
              <a:rPr lang="en-US" b="1" dirty="0" smtClean="0"/>
              <a:t>Requirements Verified: </a:t>
            </a:r>
          </a:p>
          <a:p>
            <a:pPr lvl="1"/>
            <a:r>
              <a:rPr lang="en-US" b="1" dirty="0" smtClean="0"/>
              <a:t>1.1.1</a:t>
            </a:r>
            <a:r>
              <a:rPr lang="en-US" dirty="0" smtClean="0"/>
              <a:t> Min distance 7mm </a:t>
            </a:r>
          </a:p>
          <a:p>
            <a:pPr lvl="1"/>
            <a:r>
              <a:rPr lang="en-US" b="1" dirty="0" smtClean="0"/>
              <a:t>1.1.2 </a:t>
            </a:r>
            <a:r>
              <a:rPr lang="en-US" dirty="0"/>
              <a:t>M</a:t>
            </a:r>
            <a:r>
              <a:rPr lang="en-US" dirty="0" smtClean="0"/>
              <a:t>ax distance 76mm</a:t>
            </a:r>
          </a:p>
          <a:p>
            <a:pPr lvl="1"/>
            <a:r>
              <a:rPr lang="en-US" b="1" dirty="0" smtClean="0"/>
              <a:t>1.1.3</a:t>
            </a:r>
            <a:r>
              <a:rPr lang="en-US" dirty="0" smtClean="0"/>
              <a:t> </a:t>
            </a:r>
            <a:r>
              <a:rPr lang="en-US" dirty="0"/>
              <a:t>A</a:t>
            </a:r>
            <a:r>
              <a:rPr lang="en-US" dirty="0" smtClean="0"/>
              <a:t>chieve 3 steps</a:t>
            </a:r>
          </a:p>
          <a:p>
            <a:r>
              <a:rPr lang="en-US" b="1" dirty="0"/>
              <a:t>Location: </a:t>
            </a:r>
            <a:r>
              <a:rPr lang="en-US" dirty="0"/>
              <a:t>Ball </a:t>
            </a:r>
            <a:r>
              <a:rPr lang="en-US" dirty="0" smtClean="0"/>
              <a:t>facilities ambient</a:t>
            </a:r>
            <a:endParaRPr lang="en-US" dirty="0"/>
          </a:p>
          <a:p>
            <a:r>
              <a:rPr lang="en-US" b="1" dirty="0"/>
              <a:t>Systems: </a:t>
            </a:r>
            <a:r>
              <a:rPr lang="en-US" dirty="0"/>
              <a:t>Mechanical Stager, </a:t>
            </a:r>
            <a:r>
              <a:rPr lang="en-US" dirty="0" smtClean="0"/>
              <a:t>Software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4589590" y="245314"/>
            <a:ext cx="2208198" cy="1077218"/>
            <a:chOff x="4589590" y="245314"/>
            <a:chExt cx="2208198" cy="1077218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6797788" y="404049"/>
              <a:ext cx="0" cy="808097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589590" y="245314"/>
              <a:ext cx="206387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 smtClean="0"/>
                <a:t>Command Distanc</a:t>
              </a:r>
              <a:r>
                <a:rPr lang="en-US" sz="3200" dirty="0"/>
                <a:t>e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480051" y="238980"/>
            <a:ext cx="2251498" cy="1077218"/>
            <a:chOff x="8480051" y="238980"/>
            <a:chExt cx="2251498" cy="1077218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8480051" y="397715"/>
              <a:ext cx="0" cy="808097"/>
            </a:xfrm>
            <a:prstGeom prst="straightConnector1">
              <a:avLst/>
            </a:prstGeom>
            <a:ln w="38100" cmpd="sng"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8667677" y="238980"/>
              <a:ext cx="206387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Receive Position</a:t>
              </a:r>
              <a:endParaRPr lang="en-US" sz="32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566866" y="1313158"/>
            <a:ext cx="3564870" cy="2358722"/>
            <a:chOff x="6566866" y="1313158"/>
            <a:chExt cx="3564870" cy="2358722"/>
          </a:xfrm>
        </p:grpSpPr>
        <p:sp>
          <p:nvSpPr>
            <p:cNvPr id="7" name="Rectangle 6"/>
            <p:cNvSpPr/>
            <p:nvPr/>
          </p:nvSpPr>
          <p:spPr>
            <a:xfrm>
              <a:off x="6566866" y="1313158"/>
              <a:ext cx="2049439" cy="60607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/>
                <a:t>Software</a:t>
              </a:r>
              <a:endParaRPr lang="en-US" sz="3600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7585225" y="1970619"/>
              <a:ext cx="4649" cy="1701261"/>
            </a:xfrm>
            <a:prstGeom prst="straightConnector1">
              <a:avLst/>
            </a:prstGeom>
            <a:ln w="38100" cmpd="sng"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657389" y="1884035"/>
              <a:ext cx="247434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Stager Control Com</a:t>
              </a:r>
              <a:endParaRPr lang="en-US" sz="3200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176716" y="4465044"/>
            <a:ext cx="3947958" cy="992915"/>
            <a:chOff x="7176716" y="4357951"/>
            <a:chExt cx="3947958" cy="992915"/>
          </a:xfrm>
        </p:grpSpPr>
        <p:cxnSp>
          <p:nvCxnSpPr>
            <p:cNvPr id="18" name="Straight Arrow Connector 17"/>
            <p:cNvCxnSpPr/>
            <p:nvPr/>
          </p:nvCxnSpPr>
          <p:spPr>
            <a:xfrm flipH="1" flipV="1">
              <a:off x="8915214" y="4646557"/>
              <a:ext cx="235473" cy="449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8922418" y="4357951"/>
              <a:ext cx="6358" cy="41214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9161930" y="4366917"/>
              <a:ext cx="6358" cy="41214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176716" y="4766090"/>
              <a:ext cx="394795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Manually Measure</a:t>
              </a:r>
              <a:endParaRPr lang="en-US" sz="3200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9150696" y="764805"/>
            <a:ext cx="2871719" cy="5977752"/>
            <a:chOff x="9150696" y="764805"/>
            <a:chExt cx="2871719" cy="5977752"/>
          </a:xfrm>
        </p:grpSpPr>
        <p:cxnSp>
          <p:nvCxnSpPr>
            <p:cNvPr id="30" name="Elbow Connector 29"/>
            <p:cNvCxnSpPr>
              <a:endCxn id="35" idx="0"/>
            </p:cNvCxnSpPr>
            <p:nvPr/>
          </p:nvCxnSpPr>
          <p:spPr>
            <a:xfrm rot="16200000" flipH="1">
              <a:off x="8129310" y="2954856"/>
              <a:ext cx="4900534" cy="520432"/>
            </a:xfrm>
            <a:prstGeom prst="bentConnector3">
              <a:avLst>
                <a:gd name="adj1" fmla="val 530"/>
              </a:avLst>
            </a:prstGeom>
            <a:ln w="381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9657171" y="5665339"/>
              <a:ext cx="2365244" cy="1077218"/>
            </a:xfrm>
            <a:prstGeom prst="rect">
              <a:avLst/>
            </a:prstGeom>
            <a:solidFill>
              <a:srgbClr val="008000">
                <a:alpha val="37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Verify Equivalence</a:t>
              </a:r>
              <a:endParaRPr lang="en-US" sz="3200" dirty="0"/>
            </a:p>
          </p:txBody>
        </p:sp>
        <p:cxnSp>
          <p:nvCxnSpPr>
            <p:cNvPr id="38" name="Elbow Connector 37"/>
            <p:cNvCxnSpPr>
              <a:stCxn id="28" idx="2"/>
              <a:endCxn id="35" idx="1"/>
            </p:cNvCxnSpPr>
            <p:nvPr/>
          </p:nvCxnSpPr>
          <p:spPr>
            <a:xfrm rot="16200000" flipH="1">
              <a:off x="9030939" y="5577715"/>
              <a:ext cx="745989" cy="506476"/>
            </a:xfrm>
            <a:prstGeom prst="bentConnector2">
              <a:avLst/>
            </a:prstGeom>
            <a:ln w="381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5220871" y="-2471970"/>
            <a:ext cx="15748335" cy="9329970"/>
            <a:chOff x="5220871" y="-2471970"/>
            <a:chExt cx="15748335" cy="9329970"/>
          </a:xfrm>
        </p:grpSpPr>
        <p:sp>
          <p:nvSpPr>
            <p:cNvPr id="41" name="Arc 40"/>
            <p:cNvSpPr/>
            <p:nvPr/>
          </p:nvSpPr>
          <p:spPr>
            <a:xfrm flipH="1">
              <a:off x="5525435" y="-2471970"/>
              <a:ext cx="15443771" cy="9329970"/>
            </a:xfrm>
            <a:prstGeom prst="arc">
              <a:avLst>
                <a:gd name="adj1" fmla="val 21353260"/>
                <a:gd name="adj2" fmla="val 2321807"/>
              </a:avLst>
            </a:prstGeom>
            <a:ln w="38100" cmpd="sng">
              <a:solidFill>
                <a:srgbClr val="008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 rot="4037183">
              <a:off x="4481323" y="2906651"/>
              <a:ext cx="206387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Repeat</a:t>
              </a:r>
              <a:endParaRPr lang="en-US" sz="3200" dirty="0"/>
            </a:p>
          </p:txBody>
        </p:sp>
      </p:grpSp>
      <p:sp>
        <p:nvSpPr>
          <p:cNvPr id="44" name="Content Placeholder 2"/>
          <p:cNvSpPr txBox="1">
            <a:spLocks/>
          </p:cNvSpPr>
          <p:nvPr/>
        </p:nvSpPr>
        <p:spPr>
          <a:xfrm>
            <a:off x="0" y="4662726"/>
            <a:ext cx="6892147" cy="2363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Risks Mitigated &gt; Action for Failed Test</a:t>
            </a:r>
          </a:p>
          <a:p>
            <a:pPr lvl="1"/>
            <a:r>
              <a:rPr lang="en-US" dirty="0" smtClean="0"/>
              <a:t>Ball’s existing stager control &gt; Rework software</a:t>
            </a:r>
          </a:p>
          <a:p>
            <a:pPr lvl="1"/>
            <a:r>
              <a:rPr lang="en-US" dirty="0" smtClean="0"/>
              <a:t>Verify functioning stager &gt; Switch to a functioning stager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127</a:t>
            </a:fld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66" y="2383103"/>
            <a:ext cx="4065068" cy="227658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74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1964" y="2051824"/>
            <a:ext cx="9826492" cy="1325563"/>
          </a:xfrm>
        </p:spPr>
        <p:txBody>
          <a:bodyPr/>
          <a:lstStyle/>
          <a:p>
            <a:r>
              <a:rPr lang="en-US" dirty="0" smtClean="0"/>
              <a:t>Management Backup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4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PDR </a:t>
            </a:r>
            <a:r>
              <a:rPr lang="en-US" dirty="0" smtClean="0"/>
              <a:t>Risk Matrix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1070570" y="1520582"/>
          <a:ext cx="4332588" cy="408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3147"/>
                <a:gridCol w="1083147"/>
                <a:gridCol w="1083147"/>
                <a:gridCol w="1083147"/>
              </a:tblGrid>
              <a:tr h="102096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711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1020960">
                <a:tc>
                  <a:txBody>
                    <a:bodyPr/>
                    <a:lstStyle/>
                    <a:p>
                      <a:pPr algn="ctr"/>
                      <a:endParaRPr lang="en-US" sz="2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F7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711C"/>
                    </a:solidFill>
                  </a:tcPr>
                </a:tc>
              </a:tr>
              <a:tr h="10209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E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F7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  <a:tr h="102096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A21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E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F7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129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03142" y="5624047"/>
            <a:ext cx="2785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Probability of Failure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91275" y="3289607"/>
            <a:ext cx="1428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Importance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472680" y="1838511"/>
            <a:ext cx="68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497521" y="4954322"/>
            <a:ext cx="639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13316" y="5624047"/>
            <a:ext cx="74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15697" y="5654858"/>
            <a:ext cx="803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40655" y="1325563"/>
            <a:ext cx="6253213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400" b="1" dirty="0"/>
              <a:t>Thermal modeling </a:t>
            </a:r>
            <a:r>
              <a:rPr lang="en-US" sz="2400" dirty="0" smtClean="0"/>
              <a:t>accuracy</a:t>
            </a:r>
          </a:p>
          <a:p>
            <a:pPr lvl="1"/>
            <a:r>
              <a:rPr lang="en-US" sz="2400" dirty="0" smtClean="0">
                <a:solidFill>
                  <a:srgbClr val="7F7F7F"/>
                </a:solidFill>
              </a:rPr>
              <a:t>Needed additional research and implementation in model</a:t>
            </a:r>
          </a:p>
          <a:p>
            <a:pPr marL="342900" indent="-342900">
              <a:buFontTx/>
              <a:buAutoNum type="arabicPeriod"/>
            </a:pPr>
            <a:r>
              <a:rPr lang="en-US" sz="2400" dirty="0"/>
              <a:t>Access to </a:t>
            </a:r>
            <a:r>
              <a:rPr lang="en-US" sz="2400" b="1" dirty="0"/>
              <a:t>Ball’s facilities </a:t>
            </a:r>
            <a:r>
              <a:rPr lang="en-US" sz="2400" dirty="0"/>
              <a:t>and </a:t>
            </a:r>
            <a:r>
              <a:rPr lang="en-US" sz="2400" dirty="0" smtClean="0"/>
              <a:t>hardware</a:t>
            </a:r>
          </a:p>
          <a:p>
            <a:pPr lvl="1"/>
            <a:r>
              <a:rPr lang="en-US" sz="2400" dirty="0" smtClean="0">
                <a:solidFill>
                  <a:srgbClr val="7F7F7F"/>
                </a:solidFill>
              </a:rPr>
              <a:t>No clear point of contact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Prove </a:t>
            </a:r>
            <a:r>
              <a:rPr lang="en-US" sz="2400" b="1" dirty="0" smtClean="0"/>
              <a:t>temp control system </a:t>
            </a:r>
            <a:r>
              <a:rPr lang="en-US" sz="2400" dirty="0" smtClean="0"/>
              <a:t>is capable of meeting requirements</a:t>
            </a:r>
          </a:p>
          <a:p>
            <a:pPr lvl="1"/>
            <a:r>
              <a:rPr lang="en-US" sz="2400" dirty="0" smtClean="0">
                <a:solidFill>
                  <a:srgbClr val="7F7F7F"/>
                </a:solidFill>
              </a:rPr>
              <a:t>Temp control essential to project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Purchasing </a:t>
            </a:r>
            <a:r>
              <a:rPr lang="en-US" sz="2400" b="1" dirty="0"/>
              <a:t>s</a:t>
            </a:r>
            <a:r>
              <a:rPr lang="en-US" sz="2400" b="1" dirty="0" smtClean="0"/>
              <a:t>chedule </a:t>
            </a:r>
            <a:r>
              <a:rPr lang="en-US" sz="2400" dirty="0"/>
              <a:t>r</a:t>
            </a:r>
            <a:r>
              <a:rPr lang="en-US" sz="2400" dirty="0" smtClean="0"/>
              <a:t>isk</a:t>
            </a:r>
            <a:r>
              <a:rPr lang="en-US" sz="2400" b="1" dirty="0" smtClean="0"/>
              <a:t> </a:t>
            </a:r>
            <a:r>
              <a:rPr lang="en-US" sz="2400" dirty="0" smtClean="0"/>
              <a:t>(order/delivery time frames)</a:t>
            </a:r>
            <a:endParaRPr lang="en-US" sz="2400" dirty="0"/>
          </a:p>
          <a:p>
            <a:pPr lvl="1"/>
            <a:r>
              <a:rPr lang="en-US" sz="2400" dirty="0" smtClean="0">
                <a:solidFill>
                  <a:srgbClr val="7F7F7F"/>
                </a:solidFill>
              </a:rPr>
              <a:t>No parts chosen yet</a:t>
            </a:r>
          </a:p>
        </p:txBody>
      </p:sp>
    </p:spTree>
    <p:extLst>
      <p:ext uri="{BB962C8B-B14F-4D97-AF65-F5344CB8AC3E}">
        <p14:creationId xmlns:p14="http://schemas.microsoft.com/office/powerpoint/2010/main" val="146554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9731" y="34258"/>
            <a:ext cx="9655825" cy="6702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5000" y="6313967"/>
            <a:ext cx="2400945" cy="365125"/>
          </a:xfrm>
        </p:spPr>
        <p:txBody>
          <a:bodyPr/>
          <a:lstStyle/>
          <a:p>
            <a:fld id="{D99BB9F6-CD38-42FF-8367-3396AECB40A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1798" y="6371523"/>
            <a:ext cx="2396346" cy="365125"/>
          </a:xfrm>
        </p:spPr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6383" y="1521652"/>
            <a:ext cx="2664527" cy="332821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Functional Block Diagram – </a:t>
            </a:r>
            <a:r>
              <a:rPr lang="en-US" sz="4000" b="1" smtClean="0"/>
              <a:t>Electrical </a:t>
            </a:r>
            <a:br>
              <a:rPr lang="en-US" sz="4000" b="1" smtClean="0"/>
            </a:br>
            <a:r>
              <a:rPr lang="en-US" sz="4000" b="1" smtClean="0"/>
              <a:t>&amp; Software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33" y="34258"/>
            <a:ext cx="9655824" cy="670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1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/>
              <a:t>PDR </a:t>
            </a:r>
            <a:r>
              <a:rPr lang="en-US" dirty="0" smtClean="0"/>
              <a:t>Risk Matrix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130</a:t>
            </a:fld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682534" y="1203044"/>
          <a:ext cx="4332588" cy="408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3147"/>
                <a:gridCol w="1083147"/>
                <a:gridCol w="1083147"/>
                <a:gridCol w="1083147"/>
              </a:tblGrid>
              <a:tr h="102096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CPE.2</a:t>
                      </a:r>
                    </a:p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CPE.4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711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CPE.1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CPE.3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CPE.5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102096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F7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711C"/>
                    </a:solidFill>
                  </a:tcPr>
                </a:tc>
              </a:tr>
              <a:tr h="102096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E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F7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  <a:tr h="102096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A21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E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F7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15106" y="5306509"/>
            <a:ext cx="2785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Probability of Failure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296761" y="2972069"/>
            <a:ext cx="1428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Importance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84644" y="1520973"/>
            <a:ext cx="68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109485" y="4636784"/>
            <a:ext cx="639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25280" y="5306509"/>
            <a:ext cx="74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127661" y="5337320"/>
            <a:ext cx="803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097270" y="1058471"/>
            <a:ext cx="70947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CPE.1: </a:t>
            </a:r>
            <a:r>
              <a:rPr lang="en-US" sz="2400" dirty="0"/>
              <a:t>Sensor Selection </a:t>
            </a:r>
          </a:p>
          <a:p>
            <a:r>
              <a:rPr lang="en-US" sz="2400" dirty="0"/>
              <a:t>	</a:t>
            </a:r>
            <a:r>
              <a:rPr lang="en-US" sz="2000" dirty="0" smtClean="0"/>
              <a:t>→ Structural Design Dimensions, Budgetary Constraints</a:t>
            </a:r>
            <a:endParaRPr lang="en-US" sz="2000" dirty="0"/>
          </a:p>
          <a:p>
            <a:r>
              <a:rPr lang="en-US" sz="2400" b="1" dirty="0"/>
              <a:t>CPE.2: </a:t>
            </a:r>
            <a:r>
              <a:rPr lang="en-US" sz="2400" dirty="0"/>
              <a:t>Mechanical System </a:t>
            </a:r>
          </a:p>
          <a:p>
            <a:r>
              <a:rPr lang="en-US" sz="2400" dirty="0"/>
              <a:t>	</a:t>
            </a:r>
            <a:r>
              <a:rPr lang="en-US" sz="2000" dirty="0"/>
              <a:t>→ </a:t>
            </a:r>
            <a:r>
              <a:rPr lang="en-US" sz="2000" dirty="0" smtClean="0"/>
              <a:t>Manufacturability, Sufficient Torque</a:t>
            </a:r>
            <a:endParaRPr lang="en-US" sz="2000" dirty="0"/>
          </a:p>
          <a:p>
            <a:r>
              <a:rPr lang="en-US" sz="2400" b="1" dirty="0"/>
              <a:t>CPE.3: </a:t>
            </a:r>
            <a:r>
              <a:rPr lang="en-US" sz="2400" dirty="0"/>
              <a:t>Thermal Modeling and Control </a:t>
            </a:r>
          </a:p>
          <a:p>
            <a:r>
              <a:rPr lang="en-US" sz="2400" dirty="0"/>
              <a:t>	→ </a:t>
            </a:r>
            <a:r>
              <a:rPr lang="en-US" sz="2000" dirty="0" smtClean="0"/>
              <a:t>Thermal Rejection and Heater Design</a:t>
            </a:r>
            <a:endParaRPr lang="en-US" sz="2000" dirty="0"/>
          </a:p>
          <a:p>
            <a:r>
              <a:rPr lang="en-US" sz="2400" b="1" dirty="0"/>
              <a:t>CPE.4: </a:t>
            </a:r>
            <a:r>
              <a:rPr lang="en-US" sz="2400" dirty="0"/>
              <a:t>Electrical &amp; Software Systems </a:t>
            </a:r>
          </a:p>
          <a:p>
            <a:r>
              <a:rPr lang="en-US" sz="2400" dirty="0" smtClean="0"/>
              <a:t>	→ </a:t>
            </a:r>
            <a:r>
              <a:rPr lang="en-US" sz="2000" dirty="0" smtClean="0"/>
              <a:t>Thermistor Accuracy, Thermal Precision, Development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      Time </a:t>
            </a:r>
          </a:p>
          <a:p>
            <a:r>
              <a:rPr lang="en-US" sz="2400" b="1" dirty="0" smtClean="0"/>
              <a:t>CPE.5: </a:t>
            </a:r>
            <a:r>
              <a:rPr lang="en-US" sz="2400" dirty="0" smtClean="0"/>
              <a:t>TVAC Integration </a:t>
            </a:r>
          </a:p>
          <a:p>
            <a:r>
              <a:rPr lang="en-US" sz="2400" dirty="0"/>
              <a:t>	→ </a:t>
            </a:r>
            <a:r>
              <a:rPr lang="en-US" sz="2000" dirty="0" smtClean="0"/>
              <a:t>Outgassing Specifications, 12 Hour Testing Window</a:t>
            </a:r>
            <a:endParaRPr lang="en-US" sz="2000" dirty="0"/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566211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/>
              <a:t>C</a:t>
            </a:r>
            <a:r>
              <a:rPr lang="en-US" sz="5400" b="1" dirty="0" smtClean="0"/>
              <a:t>DR </a:t>
            </a:r>
            <a:r>
              <a:rPr lang="en-US" dirty="0" smtClean="0"/>
              <a:t>Risk Matrix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131</a:t>
            </a:fld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682534" y="1203044"/>
          <a:ext cx="4332588" cy="408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3147"/>
                <a:gridCol w="1083147"/>
                <a:gridCol w="1083147"/>
                <a:gridCol w="1083147"/>
              </a:tblGrid>
              <a:tr h="102096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CPE.4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CPE.3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711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CPE.5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102096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F7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CPE.2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711C"/>
                    </a:solidFill>
                  </a:tcPr>
                </a:tc>
              </a:tr>
              <a:tr h="102096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E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F7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CPE.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  <a:tr h="102096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A21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E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F7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15106" y="5306509"/>
            <a:ext cx="2785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Probability of Failure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296761" y="2972069"/>
            <a:ext cx="1428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Importance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84644" y="1520973"/>
            <a:ext cx="68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109485" y="4636784"/>
            <a:ext cx="639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25280" y="5306509"/>
            <a:ext cx="74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127661" y="5337320"/>
            <a:ext cx="803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097270" y="1058471"/>
            <a:ext cx="70947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CPE.1: </a:t>
            </a:r>
            <a:r>
              <a:rPr lang="en-US" sz="2400" dirty="0"/>
              <a:t>Sensor Selection </a:t>
            </a:r>
          </a:p>
          <a:p>
            <a:r>
              <a:rPr lang="en-US" sz="2400" dirty="0"/>
              <a:t>	</a:t>
            </a:r>
            <a:r>
              <a:rPr lang="en-US" sz="2000" dirty="0" smtClean="0"/>
              <a:t>→ Survive Bake Out</a:t>
            </a:r>
            <a:endParaRPr lang="en-US" sz="2000" dirty="0"/>
          </a:p>
          <a:p>
            <a:r>
              <a:rPr lang="en-US" sz="2400" b="1" dirty="0"/>
              <a:t>CPE.2: </a:t>
            </a:r>
            <a:r>
              <a:rPr lang="en-US" sz="2400" dirty="0"/>
              <a:t>Mechanical System </a:t>
            </a:r>
          </a:p>
          <a:p>
            <a:r>
              <a:rPr lang="en-US" sz="2400" dirty="0"/>
              <a:t>	</a:t>
            </a:r>
            <a:r>
              <a:rPr lang="en-US" sz="2000" dirty="0"/>
              <a:t>→ Parts </a:t>
            </a:r>
            <a:r>
              <a:rPr lang="en-US" sz="2000" dirty="0" smtClean="0"/>
              <a:t>Acquisition, Manufacturing Schedule, Rotational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     Alignment </a:t>
            </a:r>
            <a:endParaRPr lang="en-US" sz="2000" dirty="0"/>
          </a:p>
          <a:p>
            <a:r>
              <a:rPr lang="en-US" sz="2400" b="1" dirty="0"/>
              <a:t>CPE.3: </a:t>
            </a:r>
            <a:r>
              <a:rPr lang="en-US" sz="2400" dirty="0"/>
              <a:t>Thermal Modeling and Control </a:t>
            </a:r>
          </a:p>
          <a:p>
            <a:r>
              <a:rPr lang="en-US" sz="2400" dirty="0"/>
              <a:t>	→ </a:t>
            </a:r>
            <a:r>
              <a:rPr lang="en-US" sz="2000" dirty="0"/>
              <a:t>Heat Dissipation and Control </a:t>
            </a:r>
            <a:r>
              <a:rPr lang="en-US" sz="2000" dirty="0" smtClean="0"/>
              <a:t>Feasibility</a:t>
            </a:r>
          </a:p>
          <a:p>
            <a:r>
              <a:rPr lang="en-US" sz="2400" b="1" dirty="0" smtClean="0"/>
              <a:t>CPE</a:t>
            </a:r>
            <a:r>
              <a:rPr lang="en-US" sz="2400" b="1" dirty="0"/>
              <a:t>.4: </a:t>
            </a:r>
            <a:r>
              <a:rPr lang="en-US" sz="2400" dirty="0"/>
              <a:t>Electrical &amp; Software Systems </a:t>
            </a:r>
          </a:p>
          <a:p>
            <a:r>
              <a:rPr lang="en-US" sz="2400" dirty="0"/>
              <a:t>	→ </a:t>
            </a:r>
            <a:r>
              <a:rPr lang="en-US" sz="2000" dirty="0" smtClean="0"/>
              <a:t>Parts Acquisition, Manufacturing Schedule</a:t>
            </a:r>
            <a:endParaRPr lang="en-US" sz="2000" dirty="0"/>
          </a:p>
          <a:p>
            <a:r>
              <a:rPr lang="en-US" sz="2400" b="1" dirty="0"/>
              <a:t>CPE.5: </a:t>
            </a:r>
            <a:r>
              <a:rPr lang="en-US" sz="2400" dirty="0"/>
              <a:t>TVAC Integration </a:t>
            </a:r>
          </a:p>
          <a:p>
            <a:r>
              <a:rPr lang="en-US" sz="2400" dirty="0"/>
              <a:t>	→ </a:t>
            </a:r>
            <a:r>
              <a:rPr lang="en-US" sz="2000" dirty="0"/>
              <a:t>Materials Acquisition and XXXXXX</a:t>
            </a:r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159905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/>
              <a:t>Pre-Testing </a:t>
            </a:r>
            <a:r>
              <a:rPr lang="en-US" dirty="0" smtClean="0"/>
              <a:t>Risk Matrix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132</a:t>
            </a:fld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682534" y="1203044"/>
          <a:ext cx="4332588" cy="408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3147"/>
                <a:gridCol w="1083147"/>
                <a:gridCol w="1083147"/>
                <a:gridCol w="1083147"/>
              </a:tblGrid>
              <a:tr h="102096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CPE.4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CPE.3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711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CPE.5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102096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F7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711C"/>
                    </a:solidFill>
                  </a:tcPr>
                </a:tc>
              </a:tr>
              <a:tr h="102096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E91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CPE.2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F7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CPE.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  <a:tr h="102096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A21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E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F7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15106" y="5306509"/>
            <a:ext cx="2785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Probability of Failure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296761" y="2972069"/>
            <a:ext cx="1428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Importance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84644" y="1520973"/>
            <a:ext cx="68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109485" y="4636784"/>
            <a:ext cx="639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25280" y="5306509"/>
            <a:ext cx="74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127661" y="5337320"/>
            <a:ext cx="803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097270" y="1058471"/>
            <a:ext cx="70947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CPE.1: </a:t>
            </a:r>
            <a:r>
              <a:rPr lang="en-US" sz="2400" dirty="0"/>
              <a:t>Sensor Selection </a:t>
            </a:r>
          </a:p>
          <a:p>
            <a:r>
              <a:rPr lang="en-US" sz="2400" dirty="0"/>
              <a:t>	</a:t>
            </a:r>
            <a:r>
              <a:rPr lang="en-US" sz="2000" dirty="0" smtClean="0"/>
              <a:t>→ Mechanical </a:t>
            </a:r>
            <a:r>
              <a:rPr lang="en-US" sz="2000" dirty="0"/>
              <a:t>Integration and Electrical Interface</a:t>
            </a:r>
          </a:p>
          <a:p>
            <a:r>
              <a:rPr lang="en-US" sz="2400" b="1" dirty="0"/>
              <a:t>CPE.2: </a:t>
            </a:r>
            <a:r>
              <a:rPr lang="en-US" sz="2400" dirty="0"/>
              <a:t>Mechanical System </a:t>
            </a:r>
          </a:p>
          <a:p>
            <a:r>
              <a:rPr lang="en-US" sz="2400" dirty="0"/>
              <a:t>	</a:t>
            </a:r>
            <a:r>
              <a:rPr lang="en-US" sz="2000" dirty="0"/>
              <a:t>→ Rotation, Translation, Interface with </a:t>
            </a:r>
            <a:r>
              <a:rPr lang="en-US" sz="2000" dirty="0" smtClean="0"/>
              <a:t>Provided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     Hardware</a:t>
            </a:r>
            <a:endParaRPr lang="en-US" sz="2000" dirty="0"/>
          </a:p>
          <a:p>
            <a:r>
              <a:rPr lang="en-US" sz="2400" b="1" dirty="0"/>
              <a:t>CPE.3: </a:t>
            </a:r>
            <a:r>
              <a:rPr lang="en-US" sz="2400" dirty="0"/>
              <a:t>Thermal Modeling and Control </a:t>
            </a:r>
          </a:p>
          <a:p>
            <a:r>
              <a:rPr lang="en-US" sz="2400" dirty="0"/>
              <a:t>	→ </a:t>
            </a:r>
            <a:r>
              <a:rPr lang="en-US" sz="2000" dirty="0"/>
              <a:t>Heat Dissipation and Control Feasibility Algorithms</a:t>
            </a:r>
          </a:p>
          <a:p>
            <a:r>
              <a:rPr lang="en-US" sz="2400" b="1" dirty="0"/>
              <a:t>CPE.4: </a:t>
            </a:r>
            <a:r>
              <a:rPr lang="en-US" sz="2400" dirty="0"/>
              <a:t>Electrical &amp; Software Systems </a:t>
            </a:r>
          </a:p>
          <a:p>
            <a:r>
              <a:rPr lang="en-US" sz="2400" dirty="0"/>
              <a:t>	→ </a:t>
            </a:r>
            <a:r>
              <a:rPr lang="en-US" sz="2000" dirty="0" smtClean="0"/>
              <a:t>Development</a:t>
            </a:r>
            <a:endParaRPr lang="en-US" sz="2000" dirty="0"/>
          </a:p>
          <a:p>
            <a:r>
              <a:rPr lang="en-US" sz="2400" b="1" dirty="0"/>
              <a:t>CPE.5: </a:t>
            </a:r>
            <a:r>
              <a:rPr lang="en-US" sz="2400" dirty="0"/>
              <a:t>TVAC Integration </a:t>
            </a:r>
          </a:p>
          <a:p>
            <a:r>
              <a:rPr lang="en-US" sz="2400" dirty="0"/>
              <a:t>	→ </a:t>
            </a:r>
            <a:r>
              <a:rPr lang="en-US" sz="2000" dirty="0"/>
              <a:t>Materials Acquisition and XXXXXX</a:t>
            </a:r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927567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/>
              <a:t>Post Testing </a:t>
            </a:r>
            <a:r>
              <a:rPr lang="en-US" dirty="0" smtClean="0"/>
              <a:t>Risk Matrix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133</a:t>
            </a:fld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682534" y="1203044"/>
          <a:ext cx="4332588" cy="408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3147"/>
                <a:gridCol w="1083147"/>
                <a:gridCol w="1083147"/>
                <a:gridCol w="1083147"/>
              </a:tblGrid>
              <a:tr h="10209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CPE.4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FFFF"/>
                          </a:solidFill>
                        </a:rPr>
                        <a:t>CPE.4</a:t>
                      </a:r>
                      <a:endParaRPr lang="en-US" sz="28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FFFF"/>
                          </a:solidFill>
                        </a:rPr>
                        <a:t>CPE.3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711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FFFF"/>
                          </a:solidFill>
                        </a:rPr>
                        <a:t>CPE.5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10209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CPE.3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F7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FFFF"/>
                          </a:solidFill>
                        </a:rPr>
                        <a:t>CPE.2</a:t>
                      </a:r>
                      <a:endParaRPr lang="en-US" sz="28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711C"/>
                    </a:solidFill>
                  </a:tcPr>
                </a:tc>
              </a:tr>
              <a:tr h="10209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CPE.5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E91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CPE.2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F7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CPE.1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  <a:tr h="10209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A2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CPE.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E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F7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15106" y="5306509"/>
            <a:ext cx="2785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Probability of Failure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296761" y="2972069"/>
            <a:ext cx="1428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Importance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84644" y="1520973"/>
            <a:ext cx="68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109485" y="4636784"/>
            <a:ext cx="639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25280" y="5306509"/>
            <a:ext cx="74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127661" y="5337320"/>
            <a:ext cx="803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097270" y="1058471"/>
            <a:ext cx="70947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CPE.1: </a:t>
            </a:r>
            <a:r>
              <a:rPr lang="en-US" sz="2400" dirty="0"/>
              <a:t>Sensor Selection </a:t>
            </a:r>
          </a:p>
          <a:p>
            <a:r>
              <a:rPr lang="en-US" sz="2400" dirty="0"/>
              <a:t>	</a:t>
            </a:r>
            <a:r>
              <a:rPr lang="en-US" sz="2000" dirty="0" smtClean="0"/>
              <a:t>→ Mechanical </a:t>
            </a:r>
            <a:r>
              <a:rPr lang="en-US" sz="2000" dirty="0"/>
              <a:t>Integration and Electrical Interface</a:t>
            </a:r>
          </a:p>
          <a:p>
            <a:r>
              <a:rPr lang="en-US" sz="2400" b="1" dirty="0"/>
              <a:t>CPE.2: </a:t>
            </a:r>
            <a:r>
              <a:rPr lang="en-US" sz="2400" dirty="0"/>
              <a:t>Mechanical System </a:t>
            </a:r>
          </a:p>
          <a:p>
            <a:r>
              <a:rPr lang="en-US" sz="2400" dirty="0"/>
              <a:t>	</a:t>
            </a:r>
            <a:r>
              <a:rPr lang="en-US" sz="2000" dirty="0"/>
              <a:t>→ </a:t>
            </a:r>
            <a:r>
              <a:rPr lang="en-US" sz="2000" dirty="0" smtClean="0"/>
              <a:t>Wire Harnessing</a:t>
            </a:r>
            <a:endParaRPr lang="en-US" sz="2000" dirty="0"/>
          </a:p>
          <a:p>
            <a:r>
              <a:rPr lang="en-US" sz="2400" b="1" dirty="0"/>
              <a:t>CPE.3: </a:t>
            </a:r>
            <a:r>
              <a:rPr lang="en-US" sz="2400" dirty="0"/>
              <a:t>Thermal Modeling and Control </a:t>
            </a:r>
          </a:p>
          <a:p>
            <a:r>
              <a:rPr lang="en-US" sz="2400" b="1" dirty="0" smtClean="0"/>
              <a:t>CPE</a:t>
            </a:r>
            <a:r>
              <a:rPr lang="en-US" sz="2400" b="1" dirty="0"/>
              <a:t>.4: </a:t>
            </a:r>
            <a:r>
              <a:rPr lang="en-US" sz="2400" dirty="0"/>
              <a:t>Electrical &amp; Software Systems </a:t>
            </a:r>
          </a:p>
          <a:p>
            <a:r>
              <a:rPr lang="en-US" sz="2400" b="1" dirty="0" smtClean="0"/>
              <a:t>CPE</a:t>
            </a:r>
            <a:r>
              <a:rPr lang="en-US" sz="2400" b="1" dirty="0"/>
              <a:t>.5: </a:t>
            </a:r>
            <a:r>
              <a:rPr lang="en-US" sz="2400" dirty="0"/>
              <a:t>TVAC Integration </a:t>
            </a:r>
          </a:p>
        </p:txBody>
      </p:sp>
    </p:spTree>
    <p:extLst>
      <p:ext uri="{BB962C8B-B14F-4D97-AF65-F5344CB8AC3E}">
        <p14:creationId xmlns:p14="http://schemas.microsoft.com/office/powerpoint/2010/main" val="4011913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5000" y="6313967"/>
            <a:ext cx="2400945" cy="365125"/>
          </a:xfrm>
        </p:spPr>
        <p:txBody>
          <a:bodyPr/>
          <a:lstStyle/>
          <a:p>
            <a:fld id="{D99BB9F6-CD38-42FF-8367-3396AECB40A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1798" y="6371523"/>
            <a:ext cx="2396346" cy="365125"/>
          </a:xfrm>
        </p:spPr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437573"/>
            <a:ext cx="1219199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FR 1 = </a:t>
            </a:r>
            <a:r>
              <a:rPr lang="en-US" sz="4000" b="1" dirty="0">
                <a:solidFill>
                  <a:srgbClr val="FF0000"/>
                </a:solidFill>
              </a:rPr>
              <a:t>V</a:t>
            </a:r>
            <a:r>
              <a:rPr lang="en-US" sz="4000" b="1" dirty="0" smtClean="0">
                <a:solidFill>
                  <a:srgbClr val="FF0000"/>
                </a:solidFill>
              </a:rPr>
              <a:t>ary </a:t>
            </a:r>
            <a:r>
              <a:rPr lang="en-US" sz="4000" b="1" dirty="0"/>
              <a:t>parameters </a:t>
            </a:r>
            <a:endParaRPr lang="en-US" sz="4000" b="1" dirty="0" smtClean="0"/>
          </a:p>
          <a:p>
            <a:pPr algn="ctr"/>
            <a:r>
              <a:rPr lang="en-US" sz="4000" b="1" dirty="0" smtClean="0"/>
              <a:t>(</a:t>
            </a:r>
            <a:r>
              <a:rPr lang="en-US" sz="4000" b="1" dirty="0"/>
              <a:t>distance, temp, </a:t>
            </a:r>
            <a:r>
              <a:rPr lang="en-US" sz="4000" b="1" dirty="0" smtClean="0"/>
              <a:t>target)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4000" b="1" dirty="0" smtClean="0"/>
              <a:t>FR 2 = </a:t>
            </a:r>
            <a:r>
              <a:rPr lang="en-US" sz="4000" b="1" dirty="0">
                <a:solidFill>
                  <a:srgbClr val="FF0000"/>
                </a:solidFill>
              </a:rPr>
              <a:t>C</a:t>
            </a:r>
            <a:r>
              <a:rPr lang="en-US" sz="4000" b="1" dirty="0" smtClean="0">
                <a:solidFill>
                  <a:srgbClr val="FF0000"/>
                </a:solidFill>
              </a:rPr>
              <a:t>ollect </a:t>
            </a:r>
            <a:r>
              <a:rPr lang="en-US" sz="4000" b="1" dirty="0"/>
              <a:t>measurement data </a:t>
            </a:r>
            <a:endParaRPr lang="en-US" sz="4000" b="1" dirty="0" smtClean="0"/>
          </a:p>
          <a:p>
            <a:pPr algn="ctr"/>
            <a:r>
              <a:rPr lang="en-US" sz="4000" b="1" dirty="0" smtClean="0"/>
              <a:t>(</a:t>
            </a:r>
            <a:r>
              <a:rPr lang="en-US" sz="4000" b="1" dirty="0"/>
              <a:t>distance, temp, </a:t>
            </a:r>
            <a:r>
              <a:rPr lang="en-US" sz="4000" b="1" dirty="0" smtClean="0"/>
              <a:t>target, IR sensor output) </a:t>
            </a:r>
          </a:p>
          <a:p>
            <a:pPr algn="ctr"/>
            <a:endParaRPr lang="en-US" sz="4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4000" b="1" dirty="0" smtClean="0"/>
              <a:t>FR 3 = </a:t>
            </a:r>
            <a:r>
              <a:rPr lang="en-US" sz="4000" b="1" dirty="0" smtClean="0">
                <a:solidFill>
                  <a:srgbClr val="FF0000"/>
                </a:solidFill>
              </a:rPr>
              <a:t>Integrate </a:t>
            </a:r>
            <a:r>
              <a:rPr lang="en-US" sz="4000" b="1" dirty="0" smtClean="0"/>
              <a:t>with thermal </a:t>
            </a:r>
            <a:r>
              <a:rPr lang="en-US" sz="4000" b="1" dirty="0"/>
              <a:t>vacuum </a:t>
            </a:r>
            <a:r>
              <a:rPr lang="en-US" sz="4000" b="1" dirty="0" smtClean="0"/>
              <a:t>chamber</a:t>
            </a:r>
            <a:endParaRPr lang="en-US" sz="4000" dirty="0"/>
          </a:p>
          <a:p>
            <a:endParaRPr lang="en-US" sz="32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Requirements Overview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537020"/>
              </p:ext>
            </p:extLst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680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5000" y="6313967"/>
            <a:ext cx="2400945" cy="365125"/>
          </a:xfrm>
        </p:spPr>
        <p:txBody>
          <a:bodyPr/>
          <a:lstStyle/>
          <a:p>
            <a:fld id="{D99BB9F6-CD38-42FF-8367-3396AECB40A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1798" y="6371523"/>
            <a:ext cx="2396346" cy="365125"/>
          </a:xfrm>
        </p:spPr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53" y="1776787"/>
            <a:ext cx="1127749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FR 1: </a:t>
            </a:r>
            <a:r>
              <a:rPr lang="en-US" sz="3200" dirty="0" smtClean="0"/>
              <a:t>STATIS shall </a:t>
            </a:r>
            <a:r>
              <a:rPr lang="en-US" sz="3200" b="1" dirty="0" smtClean="0">
                <a:solidFill>
                  <a:srgbClr val="FF0000"/>
                </a:solidFill>
              </a:rPr>
              <a:t>vary parameters </a:t>
            </a:r>
            <a:r>
              <a:rPr lang="en-US" sz="3200" dirty="0" smtClean="0"/>
              <a:t>relevant to characterizing the performance of COTS non-contact infrared temperature sensors.</a:t>
            </a:r>
          </a:p>
          <a:p>
            <a:endParaRPr lang="en-US" sz="3200" dirty="0" smtClean="0"/>
          </a:p>
          <a:p>
            <a:r>
              <a:rPr lang="en-US" sz="3200" dirty="0" smtClean="0"/>
              <a:t>DR 1.1 Vary </a:t>
            </a:r>
            <a:r>
              <a:rPr lang="en-US" sz="3200" b="1" dirty="0">
                <a:solidFill>
                  <a:srgbClr val="FF0000"/>
                </a:solidFill>
              </a:rPr>
              <a:t>Distance </a:t>
            </a:r>
            <a:r>
              <a:rPr lang="en-US" sz="3200" dirty="0" smtClean="0"/>
              <a:t>(Min =1/4 inch; Max =3 inches; 3 incremental    	steps)</a:t>
            </a:r>
          </a:p>
          <a:p>
            <a:r>
              <a:rPr lang="en-US" sz="3200" dirty="0" smtClean="0"/>
              <a:t>DR 1.2 Vary </a:t>
            </a:r>
            <a:r>
              <a:rPr lang="en-US" sz="3200" b="1" dirty="0">
                <a:solidFill>
                  <a:srgbClr val="FF0000"/>
                </a:solidFill>
              </a:rPr>
              <a:t>Temperature</a:t>
            </a:r>
            <a:r>
              <a:rPr lang="en-US" sz="3200" dirty="0" smtClean="0"/>
              <a:t> (Min=250K; Max=350K; 10K steps)</a:t>
            </a:r>
          </a:p>
          <a:p>
            <a:r>
              <a:rPr lang="en-US" sz="3200" dirty="0" smtClean="0"/>
              <a:t>DR 1.3 Vary </a:t>
            </a:r>
            <a:r>
              <a:rPr lang="en-US" sz="3200" b="1" dirty="0">
                <a:solidFill>
                  <a:srgbClr val="FF0000"/>
                </a:solidFill>
              </a:rPr>
              <a:t>Target Surfaces </a:t>
            </a:r>
            <a:r>
              <a:rPr lang="en-US" sz="3200" dirty="0" smtClean="0"/>
              <a:t>(5 surfaces; unique ID; FOV 	consideration)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Requirements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537020"/>
              </p:ext>
            </p:extLst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8253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5000" y="6313967"/>
            <a:ext cx="2400945" cy="365125"/>
          </a:xfrm>
        </p:spPr>
        <p:txBody>
          <a:bodyPr/>
          <a:lstStyle/>
          <a:p>
            <a:fld id="{D99BB9F6-CD38-42FF-8367-3396AECB40A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1798" y="6371523"/>
            <a:ext cx="2396346" cy="365125"/>
          </a:xfrm>
        </p:spPr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8451" y="1171306"/>
            <a:ext cx="110530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FR </a:t>
            </a:r>
            <a:r>
              <a:rPr lang="en-US" sz="3200" b="1" dirty="0"/>
              <a:t>2: </a:t>
            </a:r>
            <a:r>
              <a:rPr lang="en-US" sz="3200" dirty="0"/>
              <a:t>STATIS shall </a:t>
            </a:r>
            <a:r>
              <a:rPr lang="en-US" sz="3200" b="1" dirty="0">
                <a:solidFill>
                  <a:srgbClr val="FF0000"/>
                </a:solidFill>
              </a:rPr>
              <a:t>collect measurement data </a:t>
            </a:r>
            <a:r>
              <a:rPr lang="en-US" sz="3200" dirty="0" smtClean="0"/>
              <a:t>required </a:t>
            </a:r>
            <a:r>
              <a:rPr lang="en-US" sz="3200" dirty="0"/>
              <a:t>to characterize the performance of the COTS IR sensors</a:t>
            </a:r>
            <a:r>
              <a:rPr lang="en-US" sz="3200" dirty="0" smtClean="0"/>
              <a:t>.</a:t>
            </a:r>
          </a:p>
          <a:p>
            <a:endParaRPr lang="en-US" sz="3200" dirty="0"/>
          </a:p>
          <a:p>
            <a:r>
              <a:rPr lang="en-US" sz="3200" dirty="0" smtClean="0"/>
              <a:t>DR 2.1 Target </a:t>
            </a:r>
            <a:r>
              <a:rPr lang="en-US" sz="3200" b="1" dirty="0">
                <a:solidFill>
                  <a:srgbClr val="FF0000"/>
                </a:solidFill>
              </a:rPr>
              <a:t>t</a:t>
            </a:r>
            <a:r>
              <a:rPr lang="en-US" sz="3200" b="1" dirty="0" smtClean="0">
                <a:solidFill>
                  <a:srgbClr val="FF0000"/>
                </a:solidFill>
              </a:rPr>
              <a:t>emperatures </a:t>
            </a:r>
            <a:r>
              <a:rPr lang="en-US" sz="3200" dirty="0" smtClean="0"/>
              <a:t>collected via contact temp sensors     	(</a:t>
            </a:r>
            <a:r>
              <a:rPr lang="en-US" sz="3200" b="1" dirty="0" smtClean="0">
                <a:solidFill>
                  <a:srgbClr val="FF0000"/>
                </a:solidFill>
              </a:rPr>
              <a:t>accuracy of </a:t>
            </a:r>
            <a:r>
              <a:rPr lang="en-US" sz="3200" b="1" dirty="0">
                <a:solidFill>
                  <a:srgbClr val="FF0000"/>
                </a:solidFill>
              </a:rPr>
              <a:t>≤1K</a:t>
            </a:r>
            <a:r>
              <a:rPr lang="en-US" sz="3200" dirty="0" smtClean="0"/>
              <a:t>; </a:t>
            </a:r>
            <a:r>
              <a:rPr lang="en-US" sz="3200" b="1" dirty="0" smtClean="0">
                <a:solidFill>
                  <a:srgbClr val="FF0000"/>
                </a:solidFill>
              </a:rPr>
              <a:t>STD </a:t>
            </a:r>
            <a:r>
              <a:rPr lang="en-US" sz="3200" b="1" dirty="0">
                <a:solidFill>
                  <a:srgbClr val="FF0000"/>
                </a:solidFill>
              </a:rPr>
              <a:t>≤ 0.1K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DR 2.2 Sensor under test and Target under </a:t>
            </a:r>
            <a:r>
              <a:rPr lang="en-US" sz="3200" dirty="0"/>
              <a:t>t</a:t>
            </a:r>
            <a:r>
              <a:rPr lang="en-US" sz="3200" dirty="0" smtClean="0"/>
              <a:t>est shall be known 	(</a:t>
            </a:r>
            <a:r>
              <a:rPr lang="en-US" sz="3200" b="1" dirty="0" smtClean="0">
                <a:solidFill>
                  <a:srgbClr val="FF0000"/>
                </a:solidFill>
              </a:rPr>
              <a:t>unique ID’s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DR 2.3 Creation of </a:t>
            </a:r>
            <a:r>
              <a:rPr lang="en-US" sz="3200" b="1" dirty="0">
                <a:solidFill>
                  <a:srgbClr val="FF0000"/>
                </a:solidFill>
              </a:rPr>
              <a:t>test file </a:t>
            </a:r>
            <a:r>
              <a:rPr lang="en-US" sz="3200" dirty="0" smtClean="0"/>
              <a:t>at any time</a:t>
            </a:r>
            <a:r>
              <a:rPr lang="en-US" sz="3200" dirty="0"/>
              <a:t> (UTF-8 csv file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DR 2.4 Time stamped (</a:t>
            </a:r>
            <a:r>
              <a:rPr lang="en-US" sz="3200" b="1" dirty="0" smtClean="0">
                <a:solidFill>
                  <a:srgbClr val="FF0000"/>
                </a:solidFill>
              </a:rPr>
              <a:t>resolution of </a:t>
            </a:r>
            <a:r>
              <a:rPr lang="en-US" sz="3200" b="1" dirty="0">
                <a:solidFill>
                  <a:srgbClr val="FF0000"/>
                </a:solidFill>
              </a:rPr>
              <a:t>100ms ±50ms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Requirements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537020"/>
              </p:ext>
            </p:extLst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792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5000" y="6313967"/>
            <a:ext cx="2400945" cy="365125"/>
          </a:xfrm>
        </p:spPr>
        <p:txBody>
          <a:bodyPr/>
          <a:lstStyle/>
          <a:p>
            <a:fld id="{D99BB9F6-CD38-42FF-8367-3396AECB40A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1798" y="6371523"/>
            <a:ext cx="2396346" cy="365125"/>
          </a:xfrm>
        </p:spPr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8450" y="1171306"/>
            <a:ext cx="115435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FR </a:t>
            </a:r>
            <a:r>
              <a:rPr lang="en-US" sz="3200" b="1" dirty="0"/>
              <a:t>3: </a:t>
            </a:r>
            <a:r>
              <a:rPr lang="en-US" sz="3200" dirty="0"/>
              <a:t>STATIS shall be designed for use within Ball Aerospace’s </a:t>
            </a:r>
            <a:r>
              <a:rPr lang="en-US" sz="3200" b="1" dirty="0">
                <a:solidFill>
                  <a:srgbClr val="FF0000"/>
                </a:solidFill>
              </a:rPr>
              <a:t>thermal vacuum chamber</a:t>
            </a:r>
            <a:r>
              <a:rPr lang="en-US" sz="3200" dirty="0" smtClean="0"/>
              <a:t>.</a:t>
            </a:r>
          </a:p>
          <a:p>
            <a:endParaRPr lang="en-US" sz="3200" dirty="0"/>
          </a:p>
          <a:p>
            <a:r>
              <a:rPr lang="en-US" sz="3200" dirty="0" smtClean="0"/>
              <a:t>DR 3.1 Electrical </a:t>
            </a:r>
            <a:r>
              <a:rPr lang="en-US" sz="3200" b="1" dirty="0">
                <a:solidFill>
                  <a:srgbClr val="FF0000"/>
                </a:solidFill>
              </a:rPr>
              <a:t>i</a:t>
            </a:r>
            <a:r>
              <a:rPr lang="en-US" sz="3200" b="1" dirty="0" smtClean="0">
                <a:solidFill>
                  <a:srgbClr val="FF0000"/>
                </a:solidFill>
              </a:rPr>
              <a:t>nterface </a:t>
            </a:r>
            <a:r>
              <a:rPr lang="en-US" sz="3200" dirty="0" smtClean="0"/>
              <a:t>(</a:t>
            </a:r>
            <a:r>
              <a:rPr lang="en-US" sz="3200" dirty="0"/>
              <a:t>3x37 pin </a:t>
            </a:r>
            <a:r>
              <a:rPr lang="en-US" sz="3200" dirty="0" smtClean="0"/>
              <a:t>connector and 1x </a:t>
            </a:r>
            <a:r>
              <a:rPr lang="en-US" sz="3200" dirty="0"/>
              <a:t>@ </a:t>
            </a:r>
            <a:r>
              <a:rPr lang="en-US" sz="3200" dirty="0" smtClean="0"/>
              <a:t>≤7.5 </a:t>
            </a:r>
            <a:r>
              <a:rPr lang="en-US" sz="3200" dirty="0" smtClean="0"/>
              <a:t>MHz</a:t>
            </a:r>
            <a:r>
              <a:rPr lang="en-US" sz="3200" dirty="0" smtClean="0"/>
              <a:t>; </a:t>
            </a:r>
            <a:r>
              <a:rPr lang="en-US" sz="3200" dirty="0" smtClean="0"/>
              <a:t>   	analog </a:t>
            </a:r>
            <a:r>
              <a:rPr lang="en-US" sz="3200" dirty="0" smtClean="0"/>
              <a:t>and digital signals; resistance </a:t>
            </a:r>
            <a:r>
              <a:rPr lang="en-US" sz="3200" dirty="0" smtClean="0"/>
              <a:t>known </a:t>
            </a:r>
            <a:r>
              <a:rPr lang="en-US" sz="3200" dirty="0" smtClean="0"/>
              <a:t>to within 3</a:t>
            </a:r>
            <a:r>
              <a:rPr lang="el-GR" sz="3200" dirty="0" smtClean="0"/>
              <a:t>Ω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DR 3.2 IR sensors </a:t>
            </a:r>
            <a:r>
              <a:rPr lang="en-US" sz="3200" b="1" dirty="0">
                <a:solidFill>
                  <a:srgbClr val="FF0000"/>
                </a:solidFill>
              </a:rPr>
              <a:t>temperature</a:t>
            </a:r>
            <a:r>
              <a:rPr lang="en-US" sz="3200" dirty="0" smtClean="0"/>
              <a:t> (between 275-325K)</a:t>
            </a:r>
          </a:p>
          <a:p>
            <a:r>
              <a:rPr lang="en-US" sz="3200" dirty="0" smtClean="0"/>
              <a:t>DR 3.4 Meet </a:t>
            </a:r>
            <a:r>
              <a:rPr lang="en-US" sz="3200" b="1" dirty="0">
                <a:solidFill>
                  <a:srgbClr val="FF0000"/>
                </a:solidFill>
              </a:rPr>
              <a:t>o</a:t>
            </a:r>
            <a:r>
              <a:rPr lang="en-US" sz="3200" b="1" dirty="0" smtClean="0">
                <a:solidFill>
                  <a:srgbClr val="FF0000"/>
                </a:solidFill>
              </a:rPr>
              <a:t>utgassing</a:t>
            </a:r>
            <a:r>
              <a:rPr lang="en-US" sz="3200" dirty="0" smtClean="0"/>
              <a:t> and pressure standards</a:t>
            </a:r>
          </a:p>
          <a:p>
            <a:r>
              <a:rPr lang="en-US" sz="3200" dirty="0" smtClean="0"/>
              <a:t>DR 3.5 Fit in </a:t>
            </a:r>
            <a:r>
              <a:rPr lang="en-US" sz="3200" b="1" dirty="0">
                <a:solidFill>
                  <a:srgbClr val="FF0000"/>
                </a:solidFill>
              </a:rPr>
              <a:t>5 day test period</a:t>
            </a:r>
          </a:p>
          <a:p>
            <a:r>
              <a:rPr lang="en-US" sz="3200" dirty="0" smtClean="0"/>
              <a:t>DR 3.6 </a:t>
            </a:r>
            <a:r>
              <a:rPr lang="en-US" sz="3200" b="1" dirty="0">
                <a:solidFill>
                  <a:srgbClr val="FF0000"/>
                </a:solidFill>
              </a:rPr>
              <a:t>Size constraints </a:t>
            </a:r>
            <a:r>
              <a:rPr lang="en-US" sz="3200" dirty="0" smtClean="0"/>
              <a:t>(4x4x4</a:t>
            </a:r>
            <a:r>
              <a:rPr lang="en-US" sz="3200" dirty="0"/>
              <a:t> </a:t>
            </a:r>
            <a:r>
              <a:rPr lang="en-US" sz="3200" dirty="0" smtClean="0"/>
              <a:t>feet)</a:t>
            </a:r>
            <a:endParaRPr lang="en-US" sz="32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Requirements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537020"/>
              </p:ext>
            </p:extLst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4156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993" y="1054166"/>
            <a:ext cx="11154834" cy="52907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/>
              <a:t>CPE.1: </a:t>
            </a:r>
            <a:r>
              <a:rPr lang="en-US" dirty="0"/>
              <a:t>Sensor </a:t>
            </a:r>
            <a:r>
              <a:rPr lang="en-US" dirty="0" smtClean="0"/>
              <a:t>Selection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→ </a:t>
            </a:r>
            <a:r>
              <a:rPr lang="en-US" b="1" dirty="0" smtClean="0">
                <a:solidFill>
                  <a:srgbClr val="FF0000"/>
                </a:solidFill>
              </a:rPr>
              <a:t>Budget</a:t>
            </a:r>
            <a:r>
              <a:rPr lang="en-US" dirty="0" smtClean="0"/>
              <a:t>, Mechanical Integration and Electrical Interface</a:t>
            </a:r>
          </a:p>
          <a:p>
            <a:pPr marL="0" indent="0">
              <a:buNone/>
            </a:pPr>
            <a:r>
              <a:rPr lang="en-US" b="1" dirty="0" smtClean="0"/>
              <a:t>CPE.2: </a:t>
            </a:r>
            <a:r>
              <a:rPr lang="en-US" dirty="0" smtClean="0"/>
              <a:t>Mechanical System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→</a:t>
            </a:r>
            <a:r>
              <a:rPr lang="en-US" b="1" dirty="0" smtClean="0">
                <a:solidFill>
                  <a:srgbClr val="FF0000"/>
                </a:solidFill>
              </a:rPr>
              <a:t> Rotation, Translation</a:t>
            </a:r>
            <a:r>
              <a:rPr lang="en-US" dirty="0" smtClean="0"/>
              <a:t>, Interface with Provided Hardware</a:t>
            </a:r>
            <a:endParaRPr lang="en-US" dirty="0"/>
          </a:p>
          <a:p>
            <a:pPr marL="0" indent="0">
              <a:buNone/>
            </a:pPr>
            <a:r>
              <a:rPr lang="en-US" b="1" dirty="0" smtClean="0"/>
              <a:t>CPE.3: </a:t>
            </a:r>
            <a:r>
              <a:rPr lang="en-US" dirty="0"/>
              <a:t>Thermal </a:t>
            </a:r>
            <a:r>
              <a:rPr lang="en-US" dirty="0" smtClean="0"/>
              <a:t>Modeling and Control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→ Heat </a:t>
            </a:r>
            <a:r>
              <a:rPr lang="en-US" b="1" dirty="0" smtClean="0">
                <a:solidFill>
                  <a:srgbClr val="FF0000"/>
                </a:solidFill>
              </a:rPr>
              <a:t>Dissipation</a:t>
            </a:r>
            <a:r>
              <a:rPr lang="en-US" dirty="0" smtClean="0"/>
              <a:t> and Feasibility of Control Algorithms</a:t>
            </a:r>
          </a:p>
          <a:p>
            <a:pPr marL="0" indent="0">
              <a:buNone/>
            </a:pPr>
            <a:r>
              <a:rPr lang="en-US" b="1" dirty="0" smtClean="0"/>
              <a:t>CPE.4: </a:t>
            </a:r>
            <a:r>
              <a:rPr lang="en-US" dirty="0" smtClean="0"/>
              <a:t>Electrical &amp; Software Systems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→ Contact Temperature Sensor </a:t>
            </a:r>
            <a:r>
              <a:rPr lang="en-US" b="1" dirty="0" smtClean="0">
                <a:solidFill>
                  <a:srgbClr val="FF0000"/>
                </a:solidFill>
              </a:rPr>
              <a:t>Precision and Accuracy</a:t>
            </a:r>
          </a:p>
          <a:p>
            <a:pPr marL="0" indent="0">
              <a:buNone/>
            </a:pPr>
            <a:r>
              <a:rPr lang="en-US" b="1" dirty="0" smtClean="0"/>
              <a:t>CPE.5: </a:t>
            </a:r>
            <a:r>
              <a:rPr lang="en-US" dirty="0" smtClean="0"/>
              <a:t>TVAC </a:t>
            </a:r>
            <a:r>
              <a:rPr lang="en-US" dirty="0"/>
              <a:t>Integration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→ </a:t>
            </a:r>
            <a:r>
              <a:rPr lang="en-US" b="1" dirty="0" smtClean="0">
                <a:solidFill>
                  <a:srgbClr val="FF0000"/>
                </a:solidFill>
              </a:rPr>
              <a:t>Materials</a:t>
            </a:r>
            <a:r>
              <a:rPr lang="en-US" dirty="0" smtClean="0"/>
              <a:t> Acquisition and Compatibility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82753" y="306"/>
            <a:ext cx="9826492" cy="1325563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Critical Project Elements</a:t>
            </a:r>
            <a:endParaRPr 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537020"/>
              </p:ext>
            </p:extLst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291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82753" y="306"/>
            <a:ext cx="9826492" cy="1325563"/>
          </a:xfrm>
        </p:spPr>
        <p:txBody>
          <a:bodyPr/>
          <a:lstStyle/>
          <a:p>
            <a:r>
              <a:rPr lang="en-US" dirty="0" smtClean="0"/>
              <a:t>Sensor Selection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Content Placeholder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0" r="3173"/>
          <a:stretch/>
        </p:blipFill>
        <p:spPr>
          <a:xfrm>
            <a:off x="223520" y="1391155"/>
            <a:ext cx="6410960" cy="4135387"/>
          </a:xfrm>
          <a:prstGeom prst="rect">
            <a:avLst/>
          </a:prstGeom>
        </p:spPr>
      </p:pic>
      <p:graphicFrame>
        <p:nvGraphicFramePr>
          <p:cNvPr id="9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Rectangle 2"/>
          <p:cNvSpPr/>
          <p:nvPr/>
        </p:nvSpPr>
        <p:spPr>
          <a:xfrm>
            <a:off x="6592967" y="1935354"/>
            <a:ext cx="553807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smtClean="0"/>
              <a:t>Goals:</a:t>
            </a:r>
            <a:endParaRPr lang="en-US" sz="3200" b="1" u="sng" dirty="0"/>
          </a:p>
          <a:p>
            <a:pPr algn="ctr"/>
            <a:r>
              <a:rPr lang="en-US" sz="3200" dirty="0" smtClean="0"/>
              <a:t>Find </a:t>
            </a:r>
            <a:r>
              <a:rPr lang="en-US" sz="3200" dirty="0" smtClean="0"/>
              <a:t>viable </a:t>
            </a:r>
            <a:r>
              <a:rPr lang="en-US" sz="3200" dirty="0" smtClean="0"/>
              <a:t>COTS non-contact IR sensors.</a:t>
            </a:r>
          </a:p>
          <a:p>
            <a:pPr algn="ctr"/>
            <a:endParaRPr lang="en-US" sz="3200" dirty="0"/>
          </a:p>
          <a:p>
            <a:pPr algn="ctr"/>
            <a:r>
              <a:rPr lang="en-US" sz="3200" b="1" u="sng" dirty="0" smtClean="0"/>
              <a:t>Major Modifications from PDR:</a:t>
            </a:r>
          </a:p>
          <a:p>
            <a:pPr algn="ctr"/>
            <a:r>
              <a:rPr lang="en-US" sz="3200" dirty="0" smtClean="0"/>
              <a:t>5 </a:t>
            </a:r>
            <a:r>
              <a:rPr lang="en-US" sz="3200" dirty="0" smtClean="0"/>
              <a:t>different IR </a:t>
            </a:r>
            <a:r>
              <a:rPr lang="en-US" sz="3200" dirty="0" smtClean="0"/>
              <a:t>sensors</a:t>
            </a:r>
            <a:endParaRPr lang="en-US" sz="32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526744" y="2148086"/>
            <a:ext cx="1272060" cy="625594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7242" y="1796826"/>
            <a:ext cx="186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IR Sensor 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59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Structure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5000" y="6313967"/>
            <a:ext cx="2400945" cy="365125"/>
          </a:xfrm>
        </p:spPr>
        <p:txBody>
          <a:bodyPr/>
          <a:lstStyle/>
          <a:p>
            <a:fld id="{D99BB9F6-CD38-42FF-8367-3396AECB40A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1798" y="6371523"/>
            <a:ext cx="2396346" cy="365125"/>
          </a:xfrm>
        </p:spPr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079898" y="938395"/>
            <a:ext cx="3660447" cy="395035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 smtClean="0"/>
              <a:t>Overview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/>
              <a:t>Sensor Selection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/>
              <a:t>Mechanical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/>
              <a:t>Thermal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/>
              <a:t>Electrical </a:t>
            </a:r>
            <a:r>
              <a:rPr lang="en-US" b="1" dirty="0"/>
              <a:t>&amp;</a:t>
            </a:r>
            <a:r>
              <a:rPr lang="en-US" b="1" dirty="0" smtClean="0"/>
              <a:t> Software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/>
              <a:t>Integration &amp; Test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/>
              <a:t>Management</a:t>
            </a:r>
            <a:endParaRPr lang="en-US" b="1" dirty="0"/>
          </a:p>
        </p:txBody>
      </p:sp>
      <p:sp>
        <p:nvSpPr>
          <p:cNvPr id="3" name="Right Brace 2"/>
          <p:cNvSpPr/>
          <p:nvPr/>
        </p:nvSpPr>
        <p:spPr>
          <a:xfrm>
            <a:off x="5519626" y="1904088"/>
            <a:ext cx="346843" cy="2837793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Brace 3"/>
          <p:cNvSpPr/>
          <p:nvPr/>
        </p:nvSpPr>
        <p:spPr>
          <a:xfrm>
            <a:off x="5519627" y="1105300"/>
            <a:ext cx="301613" cy="594328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68223" y="1020727"/>
            <a:ext cx="7562247" cy="30733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Purpose, Overview of Design Solution, </a:t>
            </a:r>
          </a:p>
          <a:p>
            <a:pPr marL="0" indent="0">
              <a:buNone/>
            </a:pPr>
            <a:r>
              <a:rPr lang="en-US" dirty="0" smtClean="0"/>
              <a:t>CPE’s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000" dirty="0"/>
          </a:p>
          <a:p>
            <a:pPr marL="0" indent="0">
              <a:lnSpc>
                <a:spcPct val="100000"/>
              </a:lnSpc>
              <a:buNone/>
            </a:pPr>
            <a:endParaRPr lang="en-US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Major Driving Requirements</a:t>
            </a:r>
          </a:p>
          <a:p>
            <a:pPr marL="0" indent="0">
              <a:buNone/>
            </a:pPr>
            <a:r>
              <a:rPr lang="en-US" dirty="0" smtClean="0"/>
              <a:t>Design Solution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068223" y="4815177"/>
            <a:ext cx="6766254" cy="1229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V&amp;V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Risks, Plans, Overview of Design Solution</a:t>
            </a:r>
          </a:p>
        </p:txBody>
      </p:sp>
      <p:sp>
        <p:nvSpPr>
          <p:cNvPr id="11" name="Right Brace 10"/>
          <p:cNvSpPr/>
          <p:nvPr/>
        </p:nvSpPr>
        <p:spPr>
          <a:xfrm>
            <a:off x="5519626" y="4914255"/>
            <a:ext cx="301613" cy="594328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/>
          <p:cNvSpPr/>
          <p:nvPr/>
        </p:nvSpPr>
        <p:spPr>
          <a:xfrm>
            <a:off x="5505451" y="5678283"/>
            <a:ext cx="301613" cy="594328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66294" y="938395"/>
            <a:ext cx="3660447" cy="395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 smtClean="0"/>
              <a:t>Maria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 smtClean="0"/>
              <a:t>Sarah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 smtClean="0"/>
              <a:t>Sarah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 smtClean="0"/>
              <a:t>Dylan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 smtClean="0"/>
              <a:t>Evan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 smtClean="0"/>
              <a:t>Ashley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 smtClean="0"/>
              <a:t>Ashley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391920" y="1382144"/>
            <a:ext cx="68797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391920" y="2144144"/>
            <a:ext cx="68797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408539" y="2913571"/>
            <a:ext cx="68797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408539" y="3668144"/>
            <a:ext cx="68797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391920" y="4430144"/>
            <a:ext cx="68797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408539" y="5181323"/>
            <a:ext cx="68797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408539" y="5975831"/>
            <a:ext cx="68797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03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Selection Driving Requirement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5000" y="6313967"/>
            <a:ext cx="2400945" cy="365125"/>
          </a:xfrm>
        </p:spPr>
        <p:txBody>
          <a:bodyPr/>
          <a:lstStyle/>
          <a:p>
            <a:fld id="{D99BB9F6-CD38-42FF-8367-3396AECB40AF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1798" y="6371523"/>
            <a:ext cx="2396346" cy="365125"/>
          </a:xfr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December 4, 2014</a:t>
            </a: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1109213" y="1325562"/>
            <a:ext cx="9973574" cy="4591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 smtClean="0"/>
              <a:t>DR 1.3.2 </a:t>
            </a:r>
            <a:r>
              <a:rPr lang="en-US" sz="3600" b="1" dirty="0" smtClean="0">
                <a:solidFill>
                  <a:srgbClr val="FF0000"/>
                </a:solidFill>
              </a:rPr>
              <a:t>Four or more non-contact IR sensors </a:t>
            </a:r>
            <a:r>
              <a:rPr lang="en-US" sz="3600" dirty="0" smtClean="0"/>
              <a:t>shall be integrated into STATIS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" dirty="0" smtClean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3200" i="1" u="sng" dirty="0" smtClean="0"/>
              <a:t>Motivation:</a:t>
            </a:r>
          </a:p>
          <a:p>
            <a:pPr marL="457200" lvl="1" indent="0">
              <a:buNone/>
            </a:pPr>
            <a:r>
              <a:rPr lang="en-US" sz="3200" i="1" dirty="0" smtClean="0"/>
              <a:t>The intent is to use multiple sensors in order to get a </a:t>
            </a:r>
            <a:r>
              <a:rPr lang="en-US" sz="3200" b="1" i="1" dirty="0" smtClean="0">
                <a:solidFill>
                  <a:srgbClr val="FF0000"/>
                </a:solidFill>
              </a:rPr>
              <a:t>sample of the available technology </a:t>
            </a:r>
            <a:r>
              <a:rPr lang="en-US" sz="3200" dirty="0" smtClean="0">
                <a:solidFill>
                  <a:srgbClr val="000000"/>
                </a:solidFill>
              </a:rPr>
              <a:t>and </a:t>
            </a:r>
            <a:r>
              <a:rPr lang="en-US" sz="3200" b="1" i="1" dirty="0" smtClean="0">
                <a:solidFill>
                  <a:srgbClr val="FF0000"/>
                </a:solidFill>
              </a:rPr>
              <a:t>characterize the IR sensors</a:t>
            </a:r>
            <a:r>
              <a:rPr lang="en-US" sz="3200" i="1" dirty="0" smtClean="0"/>
              <a:t>.</a:t>
            </a:r>
          </a:p>
          <a:p>
            <a:pPr marL="457200" lvl="1" indent="0">
              <a:buNone/>
            </a:pPr>
            <a:endParaRPr lang="en-US" sz="400" i="1" dirty="0" smtClean="0"/>
          </a:p>
          <a:p>
            <a:pPr marL="457200" lvl="1" indent="0">
              <a:buNone/>
            </a:pPr>
            <a:r>
              <a:rPr lang="en-US" sz="3200" i="1" dirty="0"/>
              <a:t>Allow testing </a:t>
            </a:r>
            <a:r>
              <a:rPr lang="en-US" sz="3200" i="1" dirty="0" smtClean="0"/>
              <a:t>of </a:t>
            </a:r>
            <a:r>
              <a:rPr lang="en-US" sz="3200" b="1" i="1" dirty="0" smtClean="0">
                <a:solidFill>
                  <a:srgbClr val="FF0000"/>
                </a:solidFill>
              </a:rPr>
              <a:t>alternative sensors </a:t>
            </a:r>
            <a:r>
              <a:rPr lang="en-US" sz="3200" i="1" dirty="0" smtClean="0"/>
              <a:t>through </a:t>
            </a:r>
            <a:r>
              <a:rPr lang="en-US" sz="3200" i="1" dirty="0"/>
              <a:t>a </a:t>
            </a:r>
            <a:r>
              <a:rPr lang="en-US" sz="3200" b="1" i="1" dirty="0">
                <a:solidFill>
                  <a:srgbClr val="FF0000"/>
                </a:solidFill>
              </a:rPr>
              <a:t>modular IR sensor plate </a:t>
            </a:r>
            <a:r>
              <a:rPr lang="en-US" sz="3200" b="1" i="1" dirty="0" smtClean="0">
                <a:solidFill>
                  <a:srgbClr val="FF0000"/>
                </a:solidFill>
              </a:rPr>
              <a:t>design.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25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800" y="1202388"/>
            <a:ext cx="7766152" cy="4676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 Sensor Selection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5000" y="6313967"/>
            <a:ext cx="2400945" cy="365125"/>
          </a:xfrm>
        </p:spPr>
        <p:txBody>
          <a:bodyPr/>
          <a:lstStyle/>
          <a:p>
            <a:fld id="{D99BB9F6-CD38-42FF-8367-3396AECB40AF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1798" y="6371523"/>
            <a:ext cx="2396346" cy="365125"/>
          </a:xfr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December 4, 2014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5" name="Content Placeholder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36" y="1535282"/>
            <a:ext cx="7506010" cy="468033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11765" y="2361983"/>
            <a:ext cx="1453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Sensor 1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19977" y="3915949"/>
            <a:ext cx="1892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Sensor 2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98040" y="3875451"/>
            <a:ext cx="3706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Sensor 4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19667" y="5414304"/>
            <a:ext cx="1777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Sensor 3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92817" y="1886468"/>
            <a:ext cx="3577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Sensor 5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972" y="1206298"/>
            <a:ext cx="683407" cy="11176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8"/>
          <a:stretch/>
        </p:blipFill>
        <p:spPr>
          <a:xfrm>
            <a:off x="7486583" y="1495713"/>
            <a:ext cx="1582752" cy="12017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684" y="2921825"/>
            <a:ext cx="558689" cy="116741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777" y="5309871"/>
            <a:ext cx="946421" cy="544402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>
            <a:off x="9047210" y="2744239"/>
            <a:ext cx="542879" cy="20630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8590008" y="3529355"/>
            <a:ext cx="991146" cy="39632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9928619" y="3970450"/>
            <a:ext cx="52804" cy="150781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10453919" y="3564495"/>
            <a:ext cx="324900" cy="34728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10370582" y="2442358"/>
            <a:ext cx="427406" cy="47946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299" y="3578253"/>
            <a:ext cx="683407" cy="1117616"/>
          </a:xfrm>
          <a:prstGeom prst="rect">
            <a:avLst/>
          </a:prstGeom>
        </p:spPr>
      </p:pic>
      <p:graphicFrame>
        <p:nvGraphicFramePr>
          <p:cNvPr id="31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70220" y="1202388"/>
            <a:ext cx="4483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All sensors shall undergo the </a:t>
            </a:r>
            <a:r>
              <a:rPr lang="en-US" sz="2000" b="1" dirty="0" smtClean="0">
                <a:solidFill>
                  <a:srgbClr val="FF0000"/>
                </a:solidFill>
              </a:rPr>
              <a:t>bake out </a:t>
            </a:r>
            <a:r>
              <a:rPr lang="en-US" sz="2000" dirty="0" smtClean="0"/>
              <a:t>process at Ball Aerospace.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8161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FOV Driving Requirement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5000" y="6313967"/>
            <a:ext cx="2400945" cy="365125"/>
          </a:xfrm>
        </p:spPr>
        <p:txBody>
          <a:bodyPr/>
          <a:lstStyle/>
          <a:p>
            <a:fld id="{D99BB9F6-CD38-42FF-8367-3396AECB40AF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1798" y="6371523"/>
            <a:ext cx="2396346" cy="365125"/>
          </a:xfr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December 4,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08454" y="1840377"/>
            <a:ext cx="10775092" cy="28868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smtClean="0"/>
              <a:t>DR 1.1.2 </a:t>
            </a:r>
            <a:r>
              <a:rPr lang="en-US" sz="3600" dirty="0" smtClean="0"/>
              <a:t>The </a:t>
            </a:r>
            <a:r>
              <a:rPr lang="en-US" sz="3600" b="1" dirty="0" smtClean="0">
                <a:solidFill>
                  <a:srgbClr val="FF0000"/>
                </a:solidFill>
              </a:rPr>
              <a:t>maximum distance </a:t>
            </a:r>
            <a:r>
              <a:rPr lang="en-US" sz="3600" dirty="0" smtClean="0"/>
              <a:t>between the target surfaces and non-contact IR sensors shall be </a:t>
            </a:r>
            <a:r>
              <a:rPr lang="en-US" sz="3600" b="1" dirty="0" smtClean="0">
                <a:solidFill>
                  <a:srgbClr val="FF0000"/>
                </a:solidFill>
              </a:rPr>
              <a:t>3 </a:t>
            </a:r>
            <a:r>
              <a:rPr lang="en-US" sz="3600" b="1" dirty="0" smtClean="0">
                <a:solidFill>
                  <a:srgbClr val="FF0000"/>
                </a:solidFill>
              </a:rPr>
              <a:t>inches.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US" sz="2800" i="1" u="sng" dirty="0" smtClean="0"/>
              <a:t>Motivation:</a:t>
            </a:r>
            <a:r>
              <a:rPr lang="en-US" sz="2800" dirty="0" smtClean="0"/>
              <a:t> </a:t>
            </a:r>
            <a:r>
              <a:rPr lang="en-US" sz="2800" i="1" dirty="0" smtClean="0"/>
              <a:t>The </a:t>
            </a:r>
            <a:r>
              <a:rPr lang="en-US" sz="2800" i="1" dirty="0" smtClean="0"/>
              <a:t>intent is to </a:t>
            </a:r>
            <a:r>
              <a:rPr lang="en-US" sz="2800" b="1" i="1" dirty="0" smtClean="0">
                <a:solidFill>
                  <a:srgbClr val="FF0000"/>
                </a:solidFill>
              </a:rPr>
              <a:t>replicate the expected maximum distance </a:t>
            </a:r>
            <a:r>
              <a:rPr lang="en-US" sz="2800" i="1" dirty="0" smtClean="0"/>
              <a:t>between the non-contact IR sensors and target surfaces in the </a:t>
            </a:r>
            <a:r>
              <a:rPr lang="en-US" sz="2800" b="1" i="1" dirty="0" smtClean="0">
                <a:solidFill>
                  <a:srgbClr val="FF0000"/>
                </a:solidFill>
              </a:rPr>
              <a:t>intended application on spacecraft</a:t>
            </a:r>
            <a:r>
              <a:rPr lang="en-US" sz="2800" i="1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9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5246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576944" y="965200"/>
            <a:ext cx="2618069" cy="50807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FOV Calculation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5000" y="6313967"/>
            <a:ext cx="2400945" cy="365125"/>
          </a:xfrm>
        </p:spPr>
        <p:txBody>
          <a:bodyPr/>
          <a:lstStyle/>
          <a:p>
            <a:fld id="{D99BB9F6-CD38-42FF-8367-3396AECB40AF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1798" y="6371523"/>
            <a:ext cx="2396346" cy="365125"/>
          </a:xfr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December 4, 2014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7243" y="1281620"/>
            <a:ext cx="8241989" cy="2481463"/>
            <a:chOff x="1150683" y="1976237"/>
            <a:chExt cx="8241989" cy="2481463"/>
          </a:xfrm>
        </p:grpSpPr>
        <p:sp>
          <p:nvSpPr>
            <p:cNvPr id="3" name="Rectangle 2"/>
            <p:cNvSpPr/>
            <p:nvPr/>
          </p:nvSpPr>
          <p:spPr>
            <a:xfrm>
              <a:off x="1219200" y="2914650"/>
              <a:ext cx="1257300" cy="7334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Sensor</a:t>
              </a:r>
            </a:p>
          </p:txBody>
        </p:sp>
        <p:cxnSp>
          <p:nvCxnSpPr>
            <p:cNvPr id="9" name="Straight Connector 8"/>
            <p:cNvCxnSpPr>
              <a:stCxn id="3" idx="3"/>
            </p:cNvCxnSpPr>
            <p:nvPr/>
          </p:nvCxnSpPr>
          <p:spPr>
            <a:xfrm flipV="1">
              <a:off x="2476500" y="2000250"/>
              <a:ext cx="6076950" cy="1281113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3" idx="3"/>
            </p:cNvCxnSpPr>
            <p:nvPr/>
          </p:nvCxnSpPr>
          <p:spPr>
            <a:xfrm>
              <a:off x="2476500" y="3281363"/>
              <a:ext cx="6076950" cy="1176337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8553450" y="2000250"/>
              <a:ext cx="0" cy="245745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3" idx="3"/>
            </p:cNvCxnSpPr>
            <p:nvPr/>
          </p:nvCxnSpPr>
          <p:spPr>
            <a:xfrm flipV="1">
              <a:off x="2476500" y="3228975"/>
              <a:ext cx="6076950" cy="52388"/>
            </a:xfrm>
            <a:prstGeom prst="line">
              <a:avLst/>
            </a:prstGeom>
            <a:ln w="381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Arc 23"/>
            <p:cNvSpPr/>
            <p:nvPr/>
          </p:nvSpPr>
          <p:spPr>
            <a:xfrm>
              <a:off x="3895725" y="2914650"/>
              <a:ext cx="323850" cy="340519"/>
            </a:xfrm>
            <a:prstGeom prst="arc">
              <a:avLst>
                <a:gd name="adj1" fmla="val 17933193"/>
                <a:gd name="adj2" fmla="val 5285490"/>
              </a:avLst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4219575" y="2785910"/>
                  <a:ext cx="536942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𝛼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19575" y="2785910"/>
                  <a:ext cx="536942" cy="584775"/>
                </a:xfrm>
                <a:prstGeom prst="rect">
                  <a:avLst/>
                </a:prstGeom>
                <a:blipFill rotWithShape="0">
                  <a:blip r:embed="rId3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TextBox 25"/>
            <p:cNvSpPr txBox="1"/>
            <p:nvPr/>
          </p:nvSpPr>
          <p:spPr>
            <a:xfrm>
              <a:off x="8991600" y="2970738"/>
              <a:ext cx="4010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186043" y="2338716"/>
              <a:ext cx="3674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8982075" y="2000250"/>
              <a:ext cx="9525" cy="2457450"/>
            </a:xfrm>
            <a:prstGeom prst="straightConnector1">
              <a:avLst/>
            </a:prstGeom>
            <a:ln w="38100">
              <a:headEnd type="triangl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8727640" y="2000250"/>
              <a:ext cx="1" cy="1228725"/>
            </a:xfrm>
            <a:prstGeom prst="straightConnector1">
              <a:avLst/>
            </a:prstGeom>
            <a:ln w="38100">
              <a:headEnd type="triangl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6029325" y="3160522"/>
              <a:ext cx="13201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 = 3”</a:t>
              </a:r>
              <a:endPara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150683" y="1976237"/>
              <a:ext cx="46207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880312"/>
              </p:ext>
            </p:extLst>
          </p:nvPr>
        </p:nvGraphicFramePr>
        <p:xfrm>
          <a:off x="8658352" y="1029092"/>
          <a:ext cx="2455252" cy="4956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7632"/>
                <a:gridCol w="1023567"/>
                <a:gridCol w="794053"/>
              </a:tblGrid>
              <a:tr h="450615">
                <a:tc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Sensor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FOV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012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smtClean="0">
                          <a:effectLst/>
                        </a:rPr>
                        <a:t>OS36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</a:rPr>
                        <a:t>17°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012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MLXA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</a:rPr>
                        <a:t>35°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012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smtClean="0">
                          <a:effectLst/>
                        </a:rPr>
                        <a:t>TPT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</a:rPr>
                        <a:t>5.5°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012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smtClean="0">
                          <a:effectLst/>
                        </a:rPr>
                        <a:t>MLXBAD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</a:rPr>
                        <a:t>40°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012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smtClean="0">
                          <a:effectLst/>
                        </a:rPr>
                        <a:t>MLXB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</a:rPr>
                        <a:t>10°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3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8" name="Rectangle 27"/>
          <p:cNvSpPr/>
          <p:nvPr/>
        </p:nvSpPr>
        <p:spPr>
          <a:xfrm>
            <a:off x="464293" y="3524202"/>
            <a:ext cx="5021177" cy="1384995"/>
          </a:xfrm>
          <a:prstGeom prst="rect">
            <a:avLst/>
          </a:prstGeom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At distance, </a:t>
            </a:r>
            <a:r>
              <a:rPr lang="en-US" sz="2800" i="1" dirty="0" smtClean="0"/>
              <a:t>L,</a:t>
            </a:r>
            <a:r>
              <a:rPr lang="en-US" sz="2800" dirty="0" smtClean="0"/>
              <a:t> of 3 inches</a:t>
            </a:r>
          </a:p>
          <a:p>
            <a:pPr algn="ctr"/>
            <a:r>
              <a:rPr lang="en-US" sz="2800" dirty="0" smtClean="0"/>
              <a:t>FOV = 41°</a:t>
            </a:r>
          </a:p>
          <a:p>
            <a:pPr algn="ctr"/>
            <a:r>
              <a:rPr lang="en-US" sz="2800" dirty="0" smtClean="0"/>
              <a:t>All sensors have FOV &lt;41°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25425" y="5042064"/>
                <a:ext cx="8268033" cy="9632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 </m:t>
                      </m:r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32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20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32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32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;       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𝐹𝑂𝑉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       ;      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25" y="5042064"/>
                <a:ext cx="8268033" cy="963212"/>
              </a:xfrm>
              <a:prstGeom prst="rect">
                <a:avLst/>
              </a:prstGeom>
              <a:blipFill rotWithShape="0"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326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339" y="405410"/>
            <a:ext cx="9938902" cy="1846558"/>
          </a:xfrm>
        </p:spPr>
        <p:txBody>
          <a:bodyPr>
            <a:normAutofit/>
          </a:bodyPr>
          <a:lstStyle/>
          <a:p>
            <a:r>
              <a:rPr lang="en-US" sz="5400" dirty="0" smtClean="0"/>
              <a:t>Mechanical System</a:t>
            </a:r>
            <a:endParaRPr lang="en-US" sz="5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5000" y="6313967"/>
            <a:ext cx="2400945" cy="365125"/>
          </a:xfrm>
        </p:spPr>
        <p:txBody>
          <a:bodyPr/>
          <a:lstStyle/>
          <a:p>
            <a:fld id="{D99BB9F6-CD38-42FF-8367-3396AECB40A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1798" y="6371523"/>
            <a:ext cx="2396346" cy="365125"/>
          </a:xfrm>
        </p:spPr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5" t="29341" r="37237" b="16544"/>
          <a:stretch/>
        </p:blipFill>
        <p:spPr>
          <a:xfrm>
            <a:off x="280202" y="2251968"/>
            <a:ext cx="6079958" cy="35613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22720" y="1849103"/>
            <a:ext cx="556578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/>
              <a:t>Goals</a:t>
            </a:r>
          </a:p>
          <a:p>
            <a:pPr algn="ctr"/>
            <a:r>
              <a:rPr lang="en-US" sz="3200" dirty="0"/>
              <a:t>House Sensors</a:t>
            </a:r>
          </a:p>
          <a:p>
            <a:pPr algn="ctr"/>
            <a:r>
              <a:rPr lang="en-US" sz="3200" dirty="0" smtClean="0"/>
              <a:t>Change Distance</a:t>
            </a:r>
          </a:p>
          <a:p>
            <a:pPr algn="ctr"/>
            <a:r>
              <a:rPr lang="en-US" sz="3200" dirty="0" smtClean="0"/>
              <a:t>Change Target Surface</a:t>
            </a:r>
          </a:p>
          <a:p>
            <a:pPr algn="ctr"/>
            <a:r>
              <a:rPr lang="en-US" sz="3200" b="1" u="sng" dirty="0" smtClean="0"/>
              <a:t>Major Modifications from PDR: </a:t>
            </a:r>
          </a:p>
          <a:p>
            <a:pPr algn="ctr"/>
            <a:r>
              <a:rPr lang="en-US" sz="3200" dirty="0" smtClean="0"/>
              <a:t>Step Motor </a:t>
            </a:r>
            <a:r>
              <a:rPr lang="en-US" sz="3200" dirty="0" smtClean="0"/>
              <a:t>provided by Ball</a:t>
            </a:r>
          </a:p>
          <a:p>
            <a:pPr algn="ctr"/>
            <a:r>
              <a:rPr lang="en-US" sz="3200" dirty="0" smtClean="0"/>
              <a:t>TVAC Compatibility</a:t>
            </a:r>
          </a:p>
          <a:p>
            <a:pPr algn="ctr"/>
            <a:r>
              <a:rPr lang="en-US" sz="3200" dirty="0" smtClean="0"/>
              <a:t>5 </a:t>
            </a:r>
            <a:r>
              <a:rPr lang="en-US" sz="3200" dirty="0" smtClean="0"/>
              <a:t>different IR </a:t>
            </a:r>
            <a:r>
              <a:rPr lang="en-US" sz="3200" dirty="0" smtClean="0"/>
              <a:t>sensors</a:t>
            </a:r>
          </a:p>
          <a:p>
            <a:pPr algn="ctr"/>
            <a:endParaRPr lang="en-US" sz="4000" dirty="0" smtClean="0"/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9967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 Sensor Plate Design Solution</a:t>
            </a:r>
            <a:endParaRPr lang="en-US" dirty="0"/>
          </a:p>
        </p:txBody>
      </p:sp>
      <p:pic>
        <p:nvPicPr>
          <p:cNvPr id="6" name="Content Placeholder 5" descr="IR Sensor Back View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7" t="5295" r="30429" b="5876"/>
          <a:stretch/>
        </p:blipFill>
        <p:spPr>
          <a:xfrm>
            <a:off x="4067216" y="1070429"/>
            <a:ext cx="3628487" cy="492554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9245" y="3094072"/>
            <a:ext cx="329718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 Housed Sensors</a:t>
            </a:r>
            <a:endParaRPr lang="en-US" sz="3200" dirty="0">
              <a:solidFill>
                <a:srgbClr val="00FF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693451" y="1985966"/>
            <a:ext cx="1400201" cy="1498030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688506" y="3512593"/>
            <a:ext cx="2047054" cy="14624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236857" y="1508817"/>
            <a:ext cx="38956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3 </a:t>
            </a:r>
            <a:r>
              <a:rPr lang="en-US" sz="3200" dirty="0"/>
              <a:t>s</a:t>
            </a:r>
            <a:r>
              <a:rPr lang="en-US" sz="3200" dirty="0" smtClean="0"/>
              <a:t>ensors </a:t>
            </a:r>
            <a:r>
              <a:rPr lang="en-US" sz="3200" dirty="0" smtClean="0"/>
              <a:t>mounted to </a:t>
            </a:r>
          </a:p>
          <a:p>
            <a:r>
              <a:rPr lang="en-US" sz="3200" dirty="0" smtClean="0"/>
              <a:t>printed circuit boards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706905" y="1774925"/>
            <a:ext cx="1529952" cy="220789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259369" y="1995714"/>
            <a:ext cx="2977489" cy="740980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127489" y="1995714"/>
            <a:ext cx="1109368" cy="840981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7" idx="1"/>
          </p:cNvCxnSpPr>
          <p:nvPr/>
        </p:nvCxnSpPr>
        <p:spPr>
          <a:xfrm flipH="1" flipV="1">
            <a:off x="7120304" y="4294235"/>
            <a:ext cx="740666" cy="706431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860970" y="4523612"/>
            <a:ext cx="4491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¼” HDPE IR Sensor Plate</a:t>
            </a:r>
          </a:p>
          <a:p>
            <a:pPr algn="ctr"/>
            <a:r>
              <a:rPr lang="en-US" sz="2400" dirty="0" smtClean="0"/>
              <a:t>Modular Design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3472330" y="4753430"/>
            <a:ext cx="1934241" cy="488439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25018" y="4165627"/>
            <a:ext cx="4593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¼” </a:t>
            </a:r>
            <a:r>
              <a:rPr lang="en-US" sz="3200" dirty="0"/>
              <a:t>T</a:t>
            </a:r>
            <a:r>
              <a:rPr lang="en-US" sz="3200" dirty="0" smtClean="0"/>
              <a:t>hick Al </a:t>
            </a:r>
            <a:r>
              <a:rPr lang="en-US" sz="3200" dirty="0"/>
              <a:t>6061 </a:t>
            </a:r>
            <a:r>
              <a:rPr lang="en-US" sz="3200" dirty="0" smtClean="0"/>
              <a:t>L Bracket</a:t>
            </a:r>
          </a:p>
          <a:p>
            <a:pPr lvl="1" algn="ctr"/>
            <a:r>
              <a:rPr lang="en-US" sz="2400" dirty="0" smtClean="0"/>
              <a:t>Mounted to stager and IR sensor plate.</a:t>
            </a:r>
            <a:endParaRPr lang="en-US" sz="24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769387" y="4009552"/>
            <a:ext cx="2350917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735560" y="396297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6</a:t>
            </a:r>
            <a:r>
              <a:rPr lang="en-US" sz="2800" dirty="0" smtClean="0">
                <a:solidFill>
                  <a:srgbClr val="FF0000"/>
                </a:solidFill>
              </a:rPr>
              <a:t>”</a:t>
            </a:r>
            <a:endParaRPr lang="en-US" sz="2800" dirty="0">
              <a:solidFill>
                <a:srgbClr val="FF0000"/>
              </a:solidFill>
            </a:endParaRPr>
          </a:p>
        </p:txBody>
      </p:sp>
      <p:graphicFrame>
        <p:nvGraphicFramePr>
          <p:cNvPr id="20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0" name="Rectangle 29"/>
          <p:cNvSpPr/>
          <p:nvPr/>
        </p:nvSpPr>
        <p:spPr>
          <a:xfrm>
            <a:off x="221095" y="1486097"/>
            <a:ext cx="3886253" cy="800219"/>
          </a:xfrm>
          <a:prstGeom prst="rect">
            <a:avLst/>
          </a:prstGeom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DR 1.3.2 Satisfied</a:t>
            </a:r>
          </a:p>
          <a:p>
            <a:pPr algn="ctr"/>
            <a:r>
              <a:rPr lang="en-US" dirty="0" smtClean="0"/>
              <a:t>Integrated 4+ IR Sensors </a:t>
            </a:r>
            <a:r>
              <a:rPr lang="en-US" dirty="0" smtClean="0">
                <a:sym typeface="Wingdings"/>
              </a:rPr>
              <a:t> 5 Sensors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69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Distance Driving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900" b="1" dirty="0" smtClean="0"/>
              <a:t>DR </a:t>
            </a:r>
            <a:r>
              <a:rPr lang="en-US" sz="3900" b="1" dirty="0"/>
              <a:t>1.1 </a:t>
            </a:r>
            <a:r>
              <a:rPr lang="en-US" sz="3900" dirty="0"/>
              <a:t>The </a:t>
            </a:r>
            <a:r>
              <a:rPr lang="en-US" sz="3900" dirty="0">
                <a:solidFill>
                  <a:srgbClr val="FF0000"/>
                </a:solidFill>
              </a:rPr>
              <a:t>distance</a:t>
            </a:r>
            <a:r>
              <a:rPr lang="en-US" sz="3900" dirty="0"/>
              <a:t> between the target surface and non-contact infrared temperature sensor </a:t>
            </a:r>
            <a:r>
              <a:rPr lang="en-US" sz="3900" dirty="0">
                <a:solidFill>
                  <a:srgbClr val="FF0000"/>
                </a:solidFill>
              </a:rPr>
              <a:t>shall be </a:t>
            </a:r>
            <a:r>
              <a:rPr lang="en-US" sz="3900" dirty="0" smtClean="0">
                <a:solidFill>
                  <a:srgbClr val="FF0000"/>
                </a:solidFill>
              </a:rPr>
              <a:t>adjustable.</a:t>
            </a:r>
            <a:endParaRPr lang="en-US" sz="3900" dirty="0" smtClean="0"/>
          </a:p>
          <a:p>
            <a:pPr marL="0" indent="0">
              <a:buNone/>
            </a:pPr>
            <a:endParaRPr lang="en-US" sz="200" dirty="0" smtClean="0"/>
          </a:p>
          <a:p>
            <a:pPr lvl="1"/>
            <a:r>
              <a:rPr lang="en-US" sz="3200" dirty="0" smtClean="0"/>
              <a:t>DR 1.1.1 Min Distance of ¼”.</a:t>
            </a:r>
          </a:p>
          <a:p>
            <a:pPr lvl="1"/>
            <a:r>
              <a:rPr lang="en-US" sz="3200" dirty="0" smtClean="0"/>
              <a:t>DR 1.1.2 Max Distance of 3”.</a:t>
            </a:r>
          </a:p>
          <a:p>
            <a:pPr lvl="1"/>
            <a:r>
              <a:rPr lang="en-US" sz="3200" dirty="0" smtClean="0"/>
              <a:t>DR 1.1.3 Distance </a:t>
            </a:r>
            <a:r>
              <a:rPr lang="en-US" sz="3200" dirty="0" smtClean="0"/>
              <a:t>variable </a:t>
            </a:r>
            <a:r>
              <a:rPr lang="en-US" sz="3200" dirty="0" smtClean="0"/>
              <a:t>in 3 incremental steps. </a:t>
            </a:r>
          </a:p>
          <a:p>
            <a:pPr lvl="1"/>
            <a:r>
              <a:rPr lang="en-US" sz="3200" dirty="0" smtClean="0"/>
              <a:t>DR 1.1.4 Accuracy of </a:t>
            </a:r>
            <a:r>
              <a:rPr lang="en-US" sz="3200" dirty="0"/>
              <a:t>±</a:t>
            </a:r>
            <a:r>
              <a:rPr lang="en-US" sz="3200" dirty="0" smtClean="0"/>
              <a:t>0.001”.</a:t>
            </a:r>
          </a:p>
          <a:p>
            <a:pPr lvl="1"/>
            <a:endParaRPr lang="en-US" sz="1100" dirty="0" smtClean="0"/>
          </a:p>
          <a:p>
            <a:pPr lvl="1"/>
            <a:endParaRPr lang="en-US" sz="1100" dirty="0" smtClean="0"/>
          </a:p>
          <a:p>
            <a:pPr marL="457200" lvl="1" indent="0">
              <a:buNone/>
            </a:pPr>
            <a:r>
              <a:rPr lang="en-US" sz="3200" i="1" u="sng" dirty="0" smtClean="0"/>
              <a:t>Motivation</a:t>
            </a:r>
            <a:r>
              <a:rPr lang="en-US" sz="3200" i="1" dirty="0" smtClean="0"/>
              <a:t>: The </a:t>
            </a:r>
            <a:r>
              <a:rPr lang="en-US" sz="3200" i="1" dirty="0"/>
              <a:t>intent is to determine whether </a:t>
            </a:r>
            <a:r>
              <a:rPr lang="en-US" sz="3200" b="1" i="1" dirty="0" smtClean="0">
                <a:solidFill>
                  <a:srgbClr val="FF0000"/>
                </a:solidFill>
              </a:rPr>
              <a:t>distance</a:t>
            </a:r>
            <a:r>
              <a:rPr lang="en-US" sz="3200" i="1" dirty="0" smtClean="0"/>
              <a:t> </a:t>
            </a:r>
            <a:r>
              <a:rPr lang="en-US" sz="3200" i="1" dirty="0"/>
              <a:t>is a contributing factor to temperature </a:t>
            </a:r>
            <a:r>
              <a:rPr lang="en-US" sz="3200" b="1" i="1" dirty="0" smtClean="0">
                <a:solidFill>
                  <a:srgbClr val="FF0000"/>
                </a:solidFill>
              </a:rPr>
              <a:t>accuracy </a:t>
            </a:r>
            <a:r>
              <a:rPr lang="en-US" sz="3200" b="1" i="1" dirty="0">
                <a:solidFill>
                  <a:srgbClr val="FF0000"/>
                </a:solidFill>
              </a:rPr>
              <a:t>of the </a:t>
            </a:r>
            <a:r>
              <a:rPr lang="en-US" sz="3200" b="1" i="1" dirty="0" smtClean="0">
                <a:solidFill>
                  <a:srgbClr val="FF0000"/>
                </a:solidFill>
              </a:rPr>
              <a:t>non-contact </a:t>
            </a:r>
            <a:r>
              <a:rPr lang="en-US" sz="3200" b="1" i="1" dirty="0" smtClean="0">
                <a:solidFill>
                  <a:srgbClr val="FF0000"/>
                </a:solidFill>
              </a:rPr>
              <a:t>IR </a:t>
            </a:r>
            <a:r>
              <a:rPr lang="en-US" sz="3200" i="1" dirty="0"/>
              <a:t>sensors.</a:t>
            </a:r>
            <a:endParaRPr lang="en-US" sz="3200" i="1" dirty="0" smtClean="0"/>
          </a:p>
          <a:p>
            <a:pPr marL="0" indent="0">
              <a:buNone/>
            </a:pPr>
            <a:endParaRPr lang="en-US" sz="3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597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792513"/>
              </p:ext>
            </p:extLst>
          </p:nvPr>
        </p:nvGraphicFramePr>
        <p:xfrm>
          <a:off x="7849898" y="1110152"/>
          <a:ext cx="3751783" cy="41611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1102"/>
                <a:gridCol w="1187316"/>
                <a:gridCol w="1213365"/>
              </a:tblGrid>
              <a:tr h="267865">
                <a:tc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Stage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Provides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Required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012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Distance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17.7”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3”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012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Min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Distance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0”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0.25”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012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Step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Size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User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defined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steps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012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Accuracy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±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0.00023”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dirty="0" smtClean="0"/>
                        <a:t>±0.001”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881426"/>
              </p:ext>
            </p:extLst>
          </p:nvPr>
        </p:nvGraphicFramePr>
        <p:xfrm>
          <a:off x="7849898" y="1067288"/>
          <a:ext cx="3756062" cy="4201602"/>
        </p:xfrm>
        <a:graphic>
          <a:graphicData uri="http://schemas.openxmlformats.org/drawingml/2006/table">
            <a:tbl>
              <a:tblPr/>
              <a:tblGrid>
                <a:gridCol w="3756062"/>
              </a:tblGrid>
              <a:tr h="42016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mpd="sng">
                      <a:solidFill>
                        <a:srgbClr val="FF0000"/>
                      </a:solidFill>
                      <a:prstDash val="solid"/>
                    </a:lnL>
                    <a:lnR w="76200" cmpd="sng">
                      <a:solidFill>
                        <a:srgbClr val="FF0000"/>
                      </a:solidFill>
                      <a:prstDash val="solid"/>
                    </a:lnR>
                    <a:lnT w="76200" cmpd="sng">
                      <a:solidFill>
                        <a:srgbClr val="FF0000"/>
                      </a:solidFill>
                      <a:prstDash val="solid"/>
                    </a:lnT>
                    <a:lnB w="762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9" t="20149" r="17760" b="18518"/>
          <a:stretch/>
        </p:blipFill>
        <p:spPr>
          <a:xfrm>
            <a:off x="114528" y="1608312"/>
            <a:ext cx="7638729" cy="463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754" y="-202650"/>
            <a:ext cx="9826492" cy="1325563"/>
          </a:xfrm>
        </p:spPr>
        <p:txBody>
          <a:bodyPr/>
          <a:lstStyle/>
          <a:p>
            <a:r>
              <a:rPr lang="en-US" dirty="0" smtClean="0"/>
              <a:t>Linear Stage Mount Design Solution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54718" y="3246814"/>
            <a:ext cx="28406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Linear Stage </a:t>
            </a:r>
            <a:r>
              <a:rPr lang="en-US" sz="2800" dirty="0" smtClean="0"/>
              <a:t>(</a:t>
            </a:r>
            <a:r>
              <a:rPr lang="en-US" sz="2800" dirty="0"/>
              <a:t>P</a:t>
            </a:r>
            <a:r>
              <a:rPr lang="en-US" sz="2800" dirty="0" smtClean="0"/>
              <a:t>rovided </a:t>
            </a:r>
            <a:r>
              <a:rPr lang="en-US" sz="2800" dirty="0"/>
              <a:t>B</a:t>
            </a:r>
            <a:r>
              <a:rPr lang="en-US" sz="2800" dirty="0" smtClean="0"/>
              <a:t>y Ball)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2677297" y="3239952"/>
            <a:ext cx="24800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¼” Thick Al </a:t>
            </a:r>
            <a:r>
              <a:rPr lang="en-US" sz="2800" dirty="0"/>
              <a:t>6061 L </a:t>
            </a:r>
            <a:r>
              <a:rPr lang="en-US" sz="2800" dirty="0" smtClean="0"/>
              <a:t>bracket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80130" y="1421979"/>
            <a:ext cx="2470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¼” </a:t>
            </a:r>
            <a:r>
              <a:rPr lang="en-US" sz="2800" dirty="0" smtClean="0"/>
              <a:t>Thick </a:t>
            </a:r>
            <a:r>
              <a:rPr lang="en-US" sz="2800" dirty="0"/>
              <a:t>HDPE IR Sensor Plate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264468" y="4177536"/>
            <a:ext cx="586541" cy="82115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125147" y="1687067"/>
            <a:ext cx="814838" cy="2796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050356" y="4177536"/>
            <a:ext cx="778710" cy="56741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666999" y="5628640"/>
            <a:ext cx="4495801" cy="27261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344452" y="5713952"/>
            <a:ext cx="1114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17.7”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27</a:t>
            </a:fld>
            <a:endParaRPr lang="en-US" dirty="0"/>
          </a:p>
        </p:txBody>
      </p:sp>
      <p:graphicFrame>
        <p:nvGraphicFramePr>
          <p:cNvPr id="17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5" name="Rectangle 24"/>
          <p:cNvSpPr/>
          <p:nvPr/>
        </p:nvSpPr>
        <p:spPr>
          <a:xfrm>
            <a:off x="7431056" y="5541639"/>
            <a:ext cx="4647789" cy="461665"/>
          </a:xfrm>
          <a:prstGeom prst="rect">
            <a:avLst/>
          </a:prstGeom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All Distance Requirements Satisfied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2186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Target Rotation Driving Requirement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3840" y="1666051"/>
            <a:ext cx="9704320" cy="37355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DR 1.3 </a:t>
            </a:r>
            <a:r>
              <a:rPr lang="en-US" sz="3600" b="1" dirty="0" smtClean="0">
                <a:solidFill>
                  <a:srgbClr val="FF0000"/>
                </a:solidFill>
              </a:rPr>
              <a:t>Every </a:t>
            </a:r>
            <a:r>
              <a:rPr lang="en-US" sz="3600" b="1" dirty="0">
                <a:solidFill>
                  <a:srgbClr val="FF0000"/>
                </a:solidFill>
              </a:rPr>
              <a:t>IR </a:t>
            </a:r>
            <a:r>
              <a:rPr lang="en-US" sz="3600" b="1" dirty="0" smtClean="0">
                <a:solidFill>
                  <a:srgbClr val="FF0000"/>
                </a:solidFill>
              </a:rPr>
              <a:t>sensor </a:t>
            </a:r>
            <a:r>
              <a:rPr lang="en-US" sz="3600" dirty="0" smtClean="0"/>
              <a:t>will be able to </a:t>
            </a:r>
            <a:r>
              <a:rPr lang="en-US" sz="3600" b="1" dirty="0" smtClean="0">
                <a:solidFill>
                  <a:srgbClr val="FF0000"/>
                </a:solidFill>
              </a:rPr>
              <a:t>view</a:t>
            </a:r>
            <a:r>
              <a:rPr lang="en-US" sz="3600" dirty="0" smtClean="0"/>
              <a:t> </a:t>
            </a:r>
            <a:r>
              <a:rPr lang="en-US" sz="3600" b="1" dirty="0">
                <a:solidFill>
                  <a:srgbClr val="FF0000"/>
                </a:solidFill>
              </a:rPr>
              <a:t>e</a:t>
            </a:r>
            <a:r>
              <a:rPr lang="en-US" sz="3600" b="1" dirty="0" smtClean="0">
                <a:solidFill>
                  <a:srgbClr val="FF0000"/>
                </a:solidFill>
              </a:rPr>
              <a:t>very </a:t>
            </a:r>
            <a:r>
              <a:rPr lang="en-US" sz="3600" b="1" dirty="0">
                <a:solidFill>
                  <a:srgbClr val="FF0000"/>
                </a:solidFill>
              </a:rPr>
              <a:t>target </a:t>
            </a:r>
            <a:r>
              <a:rPr lang="en-US" sz="3600" b="1" dirty="0" smtClean="0">
                <a:solidFill>
                  <a:srgbClr val="FF0000"/>
                </a:solidFill>
              </a:rPr>
              <a:t>surface</a:t>
            </a:r>
            <a:r>
              <a:rPr lang="en-US" sz="3600" dirty="0" smtClean="0"/>
              <a:t>.</a:t>
            </a:r>
            <a:endParaRPr lang="en-US" dirty="0"/>
          </a:p>
          <a:p>
            <a:pPr lvl="1"/>
            <a:r>
              <a:rPr lang="en-US" sz="3200" dirty="0"/>
              <a:t>DR 1.3.1 Five target </a:t>
            </a:r>
            <a:r>
              <a:rPr lang="en-US" sz="3200" dirty="0" smtClean="0"/>
              <a:t>surfaces.</a:t>
            </a:r>
            <a:endParaRPr lang="en-US" sz="3200" dirty="0"/>
          </a:p>
          <a:p>
            <a:pPr lvl="1"/>
            <a:r>
              <a:rPr lang="en-US" sz="3200" dirty="0"/>
              <a:t>DR 1.3.2 </a:t>
            </a:r>
            <a:r>
              <a:rPr lang="en-US" sz="3200" dirty="0" smtClean="0"/>
              <a:t>Four or more IR temperature sensors.</a:t>
            </a:r>
          </a:p>
          <a:p>
            <a:pPr lvl="1"/>
            <a:endParaRPr lang="en-US" sz="400" dirty="0"/>
          </a:p>
          <a:p>
            <a:pPr marL="0" lvl="1" indent="0">
              <a:spcBef>
                <a:spcPts val="1000"/>
              </a:spcBef>
              <a:buNone/>
            </a:pPr>
            <a:r>
              <a:rPr lang="en-US" sz="2800" i="1" u="sng" dirty="0"/>
              <a:t>Motivation</a:t>
            </a:r>
            <a:r>
              <a:rPr lang="en-US" sz="2800" dirty="0"/>
              <a:t>: </a:t>
            </a:r>
            <a:r>
              <a:rPr lang="en-US" sz="2800" i="1" dirty="0"/>
              <a:t>The intent is to determine how the IR sensors measure temperatures on </a:t>
            </a:r>
            <a:r>
              <a:rPr lang="en-US" sz="2800" b="1" i="1" dirty="0">
                <a:solidFill>
                  <a:srgbClr val="FF0000"/>
                </a:solidFill>
              </a:rPr>
              <a:t>different materials </a:t>
            </a:r>
            <a:r>
              <a:rPr lang="en-US" sz="2800" i="1" dirty="0"/>
              <a:t>commonly found on spacecraft. </a:t>
            </a: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28</a:t>
            </a:fld>
            <a:endParaRPr lang="en-US" dirty="0"/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5866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Target Wheel Design Solution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9688" y="1540137"/>
            <a:ext cx="37695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Five Target Surfaces</a:t>
            </a:r>
          </a:p>
          <a:p>
            <a:pPr lvl="1"/>
            <a:r>
              <a:rPr lang="en-US" sz="2400" dirty="0" smtClean="0"/>
              <a:t>- Anodized Aluminum</a:t>
            </a:r>
          </a:p>
          <a:p>
            <a:pPr lvl="1"/>
            <a:r>
              <a:rPr lang="en-US" sz="2400" dirty="0" smtClean="0"/>
              <a:t>- </a:t>
            </a:r>
            <a:r>
              <a:rPr lang="en-US" sz="2400" dirty="0" err="1" smtClean="0"/>
              <a:t>Chromated</a:t>
            </a:r>
            <a:r>
              <a:rPr lang="en-US" sz="2400" dirty="0" smtClean="0"/>
              <a:t> Aluminum</a:t>
            </a:r>
          </a:p>
          <a:p>
            <a:pPr lvl="1"/>
            <a:r>
              <a:rPr lang="en-US" sz="2400" dirty="0" smtClean="0"/>
              <a:t>- Graphite Composite</a:t>
            </a:r>
          </a:p>
          <a:p>
            <a:pPr lvl="1"/>
            <a:r>
              <a:rPr lang="en-US" sz="2400" dirty="0" smtClean="0"/>
              <a:t>- Glass</a:t>
            </a:r>
          </a:p>
          <a:p>
            <a:pPr lvl="1"/>
            <a:r>
              <a:rPr lang="en-US" sz="2400" dirty="0" smtClean="0"/>
              <a:t>- Z306 Emissive Paint</a:t>
            </a:r>
          </a:p>
        </p:txBody>
      </p:sp>
      <p:pic>
        <p:nvPicPr>
          <p:cNvPr id="8" name="Picture 7" descr="Target Wheel Front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905" b="91987" l="31246" r="670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66" t="16932" r="32600" b="23011"/>
          <a:stretch/>
        </p:blipFill>
        <p:spPr>
          <a:xfrm>
            <a:off x="5688137" y="1515209"/>
            <a:ext cx="4493555" cy="47227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01728" y="1636647"/>
            <a:ext cx="17196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Thermistors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46010" y="1217838"/>
            <a:ext cx="30459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Al Target Wheel Diameter: 12”</a:t>
            </a:r>
          </a:p>
        </p:txBody>
      </p:sp>
      <p:graphicFrame>
        <p:nvGraphicFramePr>
          <p:cNvPr id="11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12" name="Straight Arrow Connector 11"/>
          <p:cNvCxnSpPr/>
          <p:nvPr/>
        </p:nvCxnSpPr>
        <p:spPr>
          <a:xfrm>
            <a:off x="6012401" y="2121066"/>
            <a:ext cx="297242" cy="1013248"/>
          </a:xfrm>
          <a:prstGeom prst="straightConnector1">
            <a:avLst/>
          </a:prstGeom>
          <a:ln w="57150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025912" y="1891397"/>
            <a:ext cx="1999630" cy="270199"/>
          </a:xfrm>
          <a:prstGeom prst="straightConnector1">
            <a:avLst/>
          </a:prstGeom>
          <a:ln w="57150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9363132" y="2040006"/>
            <a:ext cx="783638" cy="324239"/>
          </a:xfrm>
          <a:prstGeom prst="straightConnector1">
            <a:avLst/>
          </a:prstGeom>
          <a:ln w="57150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688691" y="4321285"/>
            <a:ext cx="359393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Al 6061 “</a:t>
            </a:r>
            <a:r>
              <a:rPr lang="en-US" sz="2400" b="1" dirty="0"/>
              <a:t>Picture Frame</a:t>
            </a:r>
            <a:r>
              <a:rPr lang="en-US" sz="2400" b="1" dirty="0" smtClean="0"/>
              <a:t>”</a:t>
            </a:r>
          </a:p>
          <a:p>
            <a:pPr algn="ctr"/>
            <a:r>
              <a:rPr lang="en-US" sz="2200" dirty="0" smtClean="0"/>
              <a:t>Plastic </a:t>
            </a:r>
            <a:r>
              <a:rPr lang="en-US" sz="2200" dirty="0"/>
              <a:t>washer </a:t>
            </a:r>
            <a:r>
              <a:rPr lang="en-US" sz="2200" dirty="0" smtClean="0"/>
              <a:t>to secure</a:t>
            </a:r>
          </a:p>
          <a:p>
            <a:pPr algn="ctr"/>
            <a:r>
              <a:rPr lang="en-US" sz="2200" dirty="0" smtClean="0"/>
              <a:t>Thermistor to target surface</a:t>
            </a:r>
          </a:p>
          <a:p>
            <a:pPr algn="ctr"/>
            <a:endParaRPr lang="en-US" sz="2200" dirty="0"/>
          </a:p>
          <a:p>
            <a:pPr algn="ctr"/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9455618" y="4306275"/>
            <a:ext cx="2852915" cy="84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Target Surface</a:t>
            </a:r>
          </a:p>
          <a:p>
            <a:pPr algn="ctr"/>
            <a:r>
              <a:rPr lang="en-US" sz="2400" b="1" dirty="0" smtClean="0"/>
              <a:t>Diameter: 2.25”</a:t>
            </a:r>
            <a:endParaRPr lang="en-US" sz="2400" b="1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9133445" y="3472063"/>
            <a:ext cx="972793" cy="905169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079956" y="4336701"/>
            <a:ext cx="891727" cy="24318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46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PDR Comments Addressed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5000" y="6313967"/>
            <a:ext cx="2400945" cy="365125"/>
          </a:xfrm>
        </p:spPr>
        <p:txBody>
          <a:bodyPr/>
          <a:lstStyle/>
          <a:p>
            <a:fld id="{D99BB9F6-CD38-42FF-8367-3396AECB40A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1798" y="6371523"/>
            <a:ext cx="2396346" cy="365125"/>
          </a:xfrm>
        </p:spPr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24550" y="1730707"/>
            <a:ext cx="7098815" cy="395035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 smtClean="0"/>
              <a:t>Requirement for multiple sensors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/>
              <a:t>Sensor Interface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Thermistor Attachment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/>
              <a:t>Wire </a:t>
            </a:r>
            <a:r>
              <a:rPr lang="en-US" b="1" dirty="0"/>
              <a:t>Management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/>
              <a:t>Thermal Gradient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047117" y="2128839"/>
            <a:ext cx="1219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487848" y="2943391"/>
            <a:ext cx="377846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472980" y="3652839"/>
            <a:ext cx="279333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625705" y="5206949"/>
            <a:ext cx="364061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 txBox="1">
            <a:spLocks/>
          </p:cNvSpPr>
          <p:nvPr/>
        </p:nvSpPr>
        <p:spPr>
          <a:xfrm>
            <a:off x="7540508" y="1730707"/>
            <a:ext cx="7098815" cy="3178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 smtClean="0"/>
              <a:t>Sensor Selection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 smtClean="0"/>
              <a:t>Mechanical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 smtClean="0"/>
              <a:t>Mechanical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 smtClean="0"/>
              <a:t>Mechanical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 smtClean="0"/>
              <a:t>Thermal 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b="1" dirty="0" smtClean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730752" y="4410720"/>
            <a:ext cx="353556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0229257" y="2128839"/>
            <a:ext cx="46709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 txBox="1">
            <a:spLocks/>
          </p:cNvSpPr>
          <p:nvPr/>
        </p:nvSpPr>
        <p:spPr>
          <a:xfrm>
            <a:off x="10875698" y="1730707"/>
            <a:ext cx="7098815" cy="3178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 dirty="0" smtClean="0"/>
              <a:t>20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 dirty="0" smtClean="0"/>
              <a:t>25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 dirty="0" smtClean="0"/>
              <a:t>29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 dirty="0" smtClean="0"/>
              <a:t>30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 dirty="0" smtClean="0"/>
              <a:t>44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9525000" y="2938630"/>
            <a:ext cx="120047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525000" y="3652839"/>
            <a:ext cx="120047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9525000" y="4496355"/>
            <a:ext cx="120047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9028785" y="5206949"/>
            <a:ext cx="166757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54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6122" y="-134998"/>
            <a:ext cx="9826492" cy="1325563"/>
          </a:xfrm>
        </p:spPr>
        <p:txBody>
          <a:bodyPr/>
          <a:lstStyle/>
          <a:p>
            <a:r>
              <a:rPr lang="en-US" dirty="0" smtClean="0"/>
              <a:t>Target Wheel Design: Wire Management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" name="Picture 5" descr="C:\Users\CB Comeau\AppData\Local\Packages\Microsoft.Office.OneNote_8wekyb3d8bbwe\AC\Temp\{8A116498-AB80-4E00-8754-5A0659B724A4}.tmp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" t="22222" r="2574" b="28536"/>
          <a:stretch/>
        </p:blipFill>
        <p:spPr bwMode="auto">
          <a:xfrm>
            <a:off x="1778000" y="2613794"/>
            <a:ext cx="8662737" cy="34624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5173579" y="2222901"/>
            <a:ext cx="1630948" cy="614947"/>
          </a:xfrm>
          <a:prstGeom prst="straightConnector1">
            <a:avLst/>
          </a:prstGeom>
          <a:ln w="57150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7796" y="1541771"/>
            <a:ext cx="5211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Thermistor wires come around the two target plates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890085" y="1716456"/>
            <a:ext cx="1350785" cy="1691422"/>
          </a:xfrm>
          <a:prstGeom prst="straightConnector1">
            <a:avLst/>
          </a:prstGeom>
          <a:ln w="57150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37537" y="1290256"/>
            <a:ext cx="440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Thermistor wires go to a</a:t>
            </a:r>
            <a:r>
              <a:rPr lang="en-US" b="1" dirty="0" smtClean="0">
                <a:solidFill>
                  <a:srgbClr val="FF0000"/>
                </a:solidFill>
              </a:rPr>
              <a:t> strain relief </a:t>
            </a:r>
            <a:r>
              <a:rPr lang="en-US" dirty="0" smtClean="0"/>
              <a:t>bracket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948906" y="2399899"/>
            <a:ext cx="1767305" cy="1441115"/>
          </a:xfrm>
          <a:prstGeom prst="straightConnector1">
            <a:avLst/>
          </a:prstGeom>
          <a:ln w="57150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385249" y="1811688"/>
            <a:ext cx="3580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thermistor wires +2 heater wires </a:t>
            </a:r>
          </a:p>
          <a:p>
            <a:r>
              <a:rPr lang="en-US" dirty="0" smtClean="0"/>
              <a:t>enter the hollow axel via two slots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8010361" y="3169920"/>
            <a:ext cx="2538393" cy="663073"/>
          </a:xfrm>
          <a:prstGeom prst="straightConnector1">
            <a:avLst/>
          </a:prstGeom>
          <a:ln w="57150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548754" y="2921266"/>
            <a:ext cx="16127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Bundled Wires leave</a:t>
            </a:r>
          </a:p>
          <a:p>
            <a:r>
              <a:rPr lang="en-US" dirty="0" smtClean="0"/>
              <a:t>out the back</a:t>
            </a:r>
          </a:p>
          <a:p>
            <a:r>
              <a:rPr lang="en-US" dirty="0" smtClean="0"/>
              <a:t>of the hollow</a:t>
            </a:r>
          </a:p>
          <a:p>
            <a:r>
              <a:rPr lang="en-US" dirty="0" smtClean="0"/>
              <a:t>axle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109579" y="3736741"/>
            <a:ext cx="3248526" cy="38768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3579" y="3041583"/>
            <a:ext cx="3156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IR Temperature Sensor + Digital</a:t>
            </a:r>
          </a:p>
          <a:p>
            <a:pPr algn="ctr"/>
            <a:r>
              <a:rPr lang="en-US" dirty="0" smtClean="0"/>
              <a:t>Thermometer Wires </a:t>
            </a:r>
            <a:endParaRPr lang="en-US" dirty="0"/>
          </a:p>
        </p:txBody>
      </p:sp>
      <p:graphicFrame>
        <p:nvGraphicFramePr>
          <p:cNvPr id="16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356825" y="982721"/>
            <a:ext cx="6984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rotations will never exceed </a:t>
            </a:r>
            <a:r>
              <a:rPr lang="en-US" dirty="0" smtClean="0">
                <a:solidFill>
                  <a:srgbClr val="FF0000"/>
                </a:solidFill>
              </a:rPr>
              <a:t>max 144° </a:t>
            </a:r>
            <a:r>
              <a:rPr lang="en-US" dirty="0" smtClean="0"/>
              <a:t>from neutral strain wire 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52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15781" r="11833" b="14850"/>
          <a:stretch/>
        </p:blipFill>
        <p:spPr>
          <a:xfrm>
            <a:off x="2225040" y="1452879"/>
            <a:ext cx="9408160" cy="454152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5168" y="6344942"/>
            <a:ext cx="2396346" cy="365125"/>
          </a:xfrm>
        </p:spPr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117600" y="-223520"/>
            <a:ext cx="9962766" cy="1325563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Target Wheel Design: Axle and Bearings</a:t>
            </a:r>
            <a:endParaRPr lang="en-US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6966" y="1135459"/>
            <a:ext cx="1851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12” Al Target Wheel</a:t>
            </a:r>
            <a:endParaRPr lang="en-US" sz="2200" dirty="0"/>
          </a:p>
        </p:txBody>
      </p:sp>
      <p:sp>
        <p:nvSpPr>
          <p:cNvPr id="22" name="TextBox 21"/>
          <p:cNvSpPr txBox="1"/>
          <p:nvPr/>
        </p:nvSpPr>
        <p:spPr>
          <a:xfrm>
            <a:off x="2815806" y="5941969"/>
            <a:ext cx="1533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9.5” </a:t>
            </a:r>
            <a:r>
              <a:rPr lang="en-US" sz="2200" dirty="0" err="1" smtClean="0"/>
              <a:t>Kapton</a:t>
            </a:r>
            <a:r>
              <a:rPr lang="en-US" sz="2200" dirty="0" smtClean="0"/>
              <a:t> Heater</a:t>
            </a:r>
            <a:endParaRPr lang="en-US" sz="2200" dirty="0"/>
          </a:p>
        </p:txBody>
      </p:sp>
      <p:sp>
        <p:nvSpPr>
          <p:cNvPr id="23" name="TextBox 22"/>
          <p:cNvSpPr txBox="1"/>
          <p:nvPr/>
        </p:nvSpPr>
        <p:spPr>
          <a:xfrm>
            <a:off x="4988560" y="5950411"/>
            <a:ext cx="23815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12” Al Radiator</a:t>
            </a:r>
            <a:endParaRPr lang="en-US" sz="2200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784860" y="1677951"/>
            <a:ext cx="1086405" cy="47625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687096" y="5450871"/>
            <a:ext cx="4755" cy="55729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5546896" y="5545512"/>
            <a:ext cx="464" cy="54396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605197" y="1904900"/>
            <a:ext cx="3243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Dry </a:t>
            </a:r>
            <a:r>
              <a:rPr lang="en-US" sz="2800" dirty="0" smtClean="0"/>
              <a:t>Contact Bearings </a:t>
            </a:r>
            <a:endParaRPr lang="en-US" sz="2800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9094993" y="2437879"/>
            <a:ext cx="545525" cy="10575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8900160" y="2418361"/>
            <a:ext cx="194833" cy="113251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939092" y="6396655"/>
            <a:ext cx="25227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12” Al </a:t>
            </a:r>
            <a:r>
              <a:rPr lang="en-US" sz="2200" dirty="0" err="1" smtClean="0"/>
              <a:t>Backplate</a:t>
            </a:r>
            <a:endParaRPr lang="en-US" sz="2200" dirty="0"/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4679110" y="5563407"/>
            <a:ext cx="0" cy="7959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126480" y="4467051"/>
            <a:ext cx="2450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Hollow </a:t>
            </a:r>
            <a:r>
              <a:rPr lang="en-US" sz="2200" dirty="0"/>
              <a:t>1</a:t>
            </a:r>
            <a:r>
              <a:rPr lang="en-US" sz="2200" dirty="0" smtClean="0"/>
              <a:t>” OD </a:t>
            </a:r>
            <a:r>
              <a:rPr lang="en-US" sz="2200" dirty="0" err="1" smtClean="0"/>
              <a:t>Delrin</a:t>
            </a:r>
            <a:r>
              <a:rPr lang="en-US" sz="2200" dirty="0" smtClean="0"/>
              <a:t> Plastic Axle</a:t>
            </a:r>
            <a:endParaRPr lang="en-US" sz="2200" dirty="0"/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7274096" y="3909752"/>
            <a:ext cx="464" cy="54396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9084833" y="6064451"/>
            <a:ext cx="24504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4</a:t>
            </a:r>
            <a:r>
              <a:rPr lang="en-US" sz="2200" dirty="0" smtClean="0"/>
              <a:t>:1 </a:t>
            </a:r>
            <a:r>
              <a:rPr lang="en-US" sz="2200" dirty="0" smtClean="0"/>
              <a:t>Gear Ratio</a:t>
            </a:r>
            <a:endParaRPr lang="en-US" sz="2200" dirty="0"/>
          </a:p>
        </p:txBody>
      </p:sp>
      <p:sp>
        <p:nvSpPr>
          <p:cNvPr id="50" name="TextBox 49"/>
          <p:cNvSpPr txBox="1"/>
          <p:nvPr/>
        </p:nvSpPr>
        <p:spPr>
          <a:xfrm>
            <a:off x="10291679" y="4528735"/>
            <a:ext cx="19003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 smtClean="0"/>
              <a:t>Arun</a:t>
            </a:r>
            <a:r>
              <a:rPr lang="en-US" sz="2200" dirty="0" smtClean="0"/>
              <a:t> C14.4 </a:t>
            </a:r>
            <a:r>
              <a:rPr lang="en-US" sz="2200" dirty="0" smtClean="0"/>
              <a:t>Step </a:t>
            </a:r>
            <a:r>
              <a:rPr lang="en-US" sz="2200" dirty="0" smtClean="0"/>
              <a:t>Motor (</a:t>
            </a:r>
            <a:r>
              <a:rPr lang="en-US" sz="2200" dirty="0" smtClean="0"/>
              <a:t>Provided by </a:t>
            </a:r>
            <a:r>
              <a:rPr lang="en-US" sz="2200" dirty="0" smtClean="0"/>
              <a:t>Ball)</a:t>
            </a:r>
            <a:endParaRPr lang="en-US" sz="2200" dirty="0"/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10248339" y="4340335"/>
            <a:ext cx="0" cy="174913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 flipV="1">
            <a:off x="11253462" y="4267201"/>
            <a:ext cx="219743" cy="26153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5" b="99296" l="351" r="9929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277" y="3773017"/>
            <a:ext cx="2076127" cy="2496521"/>
          </a:xfrm>
          <a:prstGeom prst="rect">
            <a:avLst/>
          </a:prstGeom>
        </p:spPr>
      </p:pic>
      <p:sp>
        <p:nvSpPr>
          <p:cNvPr id="58" name="Right Brace 57"/>
          <p:cNvSpPr/>
          <p:nvPr/>
        </p:nvSpPr>
        <p:spPr>
          <a:xfrm rot="5400000" flipH="1" flipV="1">
            <a:off x="1022730" y="2570706"/>
            <a:ext cx="406199" cy="1998421"/>
          </a:xfrm>
          <a:prstGeom prst="rightBrace">
            <a:avLst>
              <a:gd name="adj1" fmla="val 8333"/>
              <a:gd name="adj2" fmla="val 49492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5798267" y="729946"/>
            <a:ext cx="23815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</a:rPr>
              <a:t>Expanded View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19347" y="2889060"/>
            <a:ext cx="23815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</a:rPr>
              <a:t>Full Assembly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61" name="Right Brace 60"/>
          <p:cNvSpPr/>
          <p:nvPr/>
        </p:nvSpPr>
        <p:spPr>
          <a:xfrm rot="5400000" flipH="1" flipV="1">
            <a:off x="6752296" y="-2865563"/>
            <a:ext cx="694614" cy="8871358"/>
          </a:xfrm>
          <a:prstGeom prst="rightBrace">
            <a:avLst>
              <a:gd name="adj1" fmla="val 8333"/>
              <a:gd name="adj2" fmla="val 4925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09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Wheel Design Solution: </a:t>
            </a:r>
            <a:br>
              <a:rPr lang="en-US" dirty="0" smtClean="0"/>
            </a:br>
            <a:r>
              <a:rPr lang="en-US" dirty="0" smtClean="0"/>
              <a:t>Motor and Gears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Content Placeholder 10" descr="Target Wheel Iso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27312" r="28397" b="3340"/>
          <a:stretch/>
        </p:blipFill>
        <p:spPr>
          <a:xfrm>
            <a:off x="10599346" y="2381120"/>
            <a:ext cx="1933303" cy="4368800"/>
          </a:xfrm>
          <a:prstGeom prst="rect">
            <a:avLst/>
          </a:prstGeom>
        </p:spPr>
      </p:pic>
      <p:pic>
        <p:nvPicPr>
          <p:cNvPr id="7" name="Content Placeholder 10" descr="Target Wheel Iso.JPG"/>
          <p:cNvPicPr>
            <a:picLocks noChangeAspect="1"/>
          </p:cNvPicPr>
          <p:nvPr/>
        </p:nvPicPr>
        <p:blipFill rotWithShape="1">
          <a:blip r:embed="rId3" cstate="print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2" t="12567" r="28397" b="3341"/>
          <a:stretch/>
        </p:blipFill>
        <p:spPr>
          <a:xfrm>
            <a:off x="7869935" y="1465718"/>
            <a:ext cx="4662714" cy="5297713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18000"/>
              </a:scheme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0960" y="1482904"/>
            <a:ext cx="905414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Torque Supplied </a:t>
            </a:r>
            <a:r>
              <a:rPr lang="en-US" sz="3200" dirty="0" err="1" smtClean="0"/>
              <a:t>Arun</a:t>
            </a:r>
            <a:r>
              <a:rPr lang="en-US" sz="3200" dirty="0" smtClean="0"/>
              <a:t> C14.4 motor</a:t>
            </a:r>
            <a:r>
              <a:rPr lang="en-US" sz="3200" dirty="0"/>
              <a:t> </a:t>
            </a:r>
            <a:r>
              <a:rPr lang="en-US" sz="3200" dirty="0" smtClean="0"/>
              <a:t> </a:t>
            </a:r>
            <a:r>
              <a:rPr lang="el-GR" sz="3200" dirty="0" smtClean="0"/>
              <a:t>τ</a:t>
            </a:r>
            <a:r>
              <a:rPr lang="en-US" sz="3200" baseline="-25000" dirty="0" smtClean="0"/>
              <a:t>S</a:t>
            </a:r>
            <a:r>
              <a:rPr lang="en-US" sz="3200" dirty="0" smtClean="0"/>
              <a:t>= 75 </a:t>
            </a:r>
            <a:r>
              <a:rPr lang="en-US" sz="3200" dirty="0" err="1" smtClean="0"/>
              <a:t>Nmm</a:t>
            </a:r>
            <a:endParaRPr lang="en-US" sz="3200" dirty="0" smtClean="0"/>
          </a:p>
          <a:p>
            <a:r>
              <a:rPr lang="en-US" sz="3200" dirty="0" smtClean="0"/>
              <a:t>Torque  Required  (I</a:t>
            </a:r>
            <a:r>
              <a:rPr lang="en-US" sz="3200" baseline="-25000" dirty="0" smtClean="0"/>
              <a:t>ST</a:t>
            </a:r>
            <a:r>
              <a:rPr lang="en-US" sz="3200" dirty="0" smtClean="0"/>
              <a:t>, </a:t>
            </a:r>
            <a:r>
              <a:rPr lang="en-US" sz="3200" dirty="0" err="1" smtClean="0"/>
              <a:t>μ</a:t>
            </a:r>
            <a:r>
              <a:rPr lang="en-US" sz="3200" baseline="-25000" dirty="0" err="1" smtClean="0"/>
              <a:t>B</a:t>
            </a:r>
            <a:r>
              <a:rPr lang="en-US" sz="3200" dirty="0" smtClean="0"/>
              <a:t>, design)    </a:t>
            </a:r>
            <a:r>
              <a:rPr lang="el-GR" sz="3200" dirty="0" smtClean="0"/>
              <a:t> τ</a:t>
            </a:r>
            <a:r>
              <a:rPr lang="en-US" sz="3200" baseline="-25000" dirty="0" smtClean="0"/>
              <a:t>R</a:t>
            </a:r>
            <a:r>
              <a:rPr lang="en-US" sz="3200" dirty="0" smtClean="0"/>
              <a:t>= 97.8 </a:t>
            </a:r>
            <a:r>
              <a:rPr lang="en-US" sz="3200" dirty="0" err="1" smtClean="0"/>
              <a:t>Nmm</a:t>
            </a:r>
            <a:endParaRPr lang="en-US" sz="3200" dirty="0" smtClean="0"/>
          </a:p>
          <a:p>
            <a:r>
              <a:rPr lang="en-US" sz="3200" dirty="0"/>
              <a:t>	</a:t>
            </a:r>
            <a:endParaRPr lang="en-US" sz="1200" dirty="0" smtClean="0"/>
          </a:p>
          <a:p>
            <a:pPr algn="ctr"/>
            <a:endParaRPr lang="en-US" sz="3200" dirty="0" smtClean="0"/>
          </a:p>
          <a:p>
            <a:pPr algn="ctr"/>
            <a:r>
              <a:rPr lang="el-GR" sz="3200" dirty="0" smtClean="0"/>
              <a:t>τ</a:t>
            </a:r>
            <a:r>
              <a:rPr lang="en-US" sz="3200" baseline="-25000" dirty="0" smtClean="0"/>
              <a:t>Required</a:t>
            </a:r>
            <a:r>
              <a:rPr lang="en-US" sz="3200" dirty="0" smtClean="0"/>
              <a:t>&gt;</a:t>
            </a:r>
            <a:r>
              <a:rPr lang="el-GR" sz="3200" dirty="0"/>
              <a:t> </a:t>
            </a:r>
            <a:r>
              <a:rPr lang="el-GR" sz="3200" dirty="0" smtClean="0"/>
              <a:t>τ</a:t>
            </a:r>
            <a:r>
              <a:rPr lang="en-US" sz="3200" baseline="-25000" dirty="0" smtClean="0"/>
              <a:t>supplied</a:t>
            </a:r>
            <a:endParaRPr lang="en-US" sz="3200" baseline="-25000" dirty="0"/>
          </a:p>
          <a:p>
            <a:pPr algn="ctr"/>
            <a:r>
              <a:rPr lang="en-US" sz="3200" b="1" dirty="0" smtClean="0"/>
              <a:t>GEARS REQUIRED</a:t>
            </a:r>
          </a:p>
          <a:p>
            <a:pPr algn="ctr"/>
            <a:endParaRPr lang="en-US" sz="1200" dirty="0" smtClean="0"/>
          </a:p>
          <a:p>
            <a:r>
              <a:rPr lang="en-US" sz="3200" dirty="0" smtClean="0"/>
              <a:t>Gear Ratio </a:t>
            </a:r>
            <a:r>
              <a:rPr lang="en-US" sz="3200" dirty="0" smtClean="0"/>
              <a:t>4:1; FOS =2.8; </a:t>
            </a:r>
            <a:r>
              <a:rPr lang="el-GR" sz="3200" dirty="0" smtClean="0"/>
              <a:t>τ </a:t>
            </a:r>
            <a:r>
              <a:rPr lang="en-US" sz="3200" baseline="-25000" dirty="0" smtClean="0"/>
              <a:t>required</a:t>
            </a:r>
            <a:r>
              <a:rPr lang="en-US" sz="3200" dirty="0" smtClean="0"/>
              <a:t>=24.2 </a:t>
            </a:r>
            <a:r>
              <a:rPr lang="en-US" sz="3200" dirty="0" err="1" smtClean="0"/>
              <a:t>Nmm</a:t>
            </a:r>
            <a:endParaRPr lang="en-US" sz="3200" dirty="0" smtClean="0"/>
          </a:p>
          <a:p>
            <a:pPr algn="ctr"/>
            <a:r>
              <a:rPr lang="el-GR" sz="3200" dirty="0" smtClean="0"/>
              <a:t>τ</a:t>
            </a:r>
            <a:r>
              <a:rPr lang="en-US" sz="3200" baseline="-25000" dirty="0" smtClean="0"/>
              <a:t>required</a:t>
            </a:r>
            <a:r>
              <a:rPr lang="en-US" sz="3200" dirty="0" smtClean="0"/>
              <a:t>&lt;</a:t>
            </a:r>
            <a:r>
              <a:rPr lang="el-GR" sz="3200" dirty="0"/>
              <a:t> </a:t>
            </a:r>
            <a:r>
              <a:rPr lang="el-GR" sz="3200" dirty="0" smtClean="0"/>
              <a:t>τ</a:t>
            </a:r>
            <a:r>
              <a:rPr lang="en-US" sz="3200" baseline="-25000" dirty="0" smtClean="0"/>
              <a:t>supplied</a:t>
            </a:r>
            <a:endParaRPr lang="en-US" sz="3200" baseline="-25000" dirty="0"/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System can be rotated, DR 1.3 satisfied</a:t>
            </a:r>
            <a:endParaRPr lang="en-US" sz="3200" dirty="0" smtClean="0"/>
          </a:p>
          <a:p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5945624" y="1537927"/>
            <a:ext cx="2538984" cy="1027066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991932" y="3463976"/>
            <a:ext cx="3153588" cy="1027066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203074" y="5156685"/>
            <a:ext cx="6792803" cy="1085581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47663" y="2524074"/>
            <a:ext cx="4635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72 degree rotation in 10 </a:t>
            </a:r>
            <a:r>
              <a:rPr lang="en-US" sz="2400" dirty="0" smtClean="0"/>
              <a:t>seconds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21513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092" y="0"/>
            <a:ext cx="9938902" cy="1846558"/>
          </a:xfrm>
        </p:spPr>
        <p:txBody>
          <a:bodyPr>
            <a:normAutofit/>
          </a:bodyPr>
          <a:lstStyle/>
          <a:p>
            <a:r>
              <a:rPr lang="en-US" sz="5400" dirty="0" smtClean="0"/>
              <a:t>Thermal System</a:t>
            </a:r>
            <a:endParaRPr lang="en-US" sz="5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5000" y="6313967"/>
            <a:ext cx="2400945" cy="365125"/>
          </a:xfrm>
        </p:spPr>
        <p:txBody>
          <a:bodyPr/>
          <a:lstStyle/>
          <a:p>
            <a:fld id="{D99BB9F6-CD38-42FF-8367-3396AECB40AF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1798" y="6371523"/>
            <a:ext cx="2396346" cy="365125"/>
          </a:xfrm>
        </p:spPr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7" t="16633" r="35843" b="20295"/>
          <a:stretch/>
        </p:blipFill>
        <p:spPr>
          <a:xfrm>
            <a:off x="91440" y="1856718"/>
            <a:ext cx="6644640" cy="39127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51512" y="1572238"/>
            <a:ext cx="544048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/>
              <a:t>Goals:</a:t>
            </a:r>
          </a:p>
          <a:p>
            <a:pPr algn="ctr"/>
            <a:r>
              <a:rPr lang="en-US" sz="3200" dirty="0" smtClean="0"/>
              <a:t>Target Temperature Control</a:t>
            </a:r>
          </a:p>
          <a:p>
            <a:pPr algn="ctr"/>
            <a:r>
              <a:rPr lang="en-US" sz="3200" dirty="0"/>
              <a:t>IR Sensor </a:t>
            </a:r>
            <a:r>
              <a:rPr lang="en-US" sz="3200" dirty="0" smtClean="0"/>
              <a:t>Survivability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b="1" u="sng" dirty="0" smtClean="0"/>
              <a:t>Major Modifications from PDR: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Passive temperature control of IR sensors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Updated thermal rejection system</a:t>
            </a:r>
          </a:p>
          <a:p>
            <a:pPr algn="ctr"/>
            <a:endParaRPr lang="en-US" sz="2400" dirty="0"/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8086960"/>
              </p:ext>
            </p:extLst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6181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040" y="0"/>
            <a:ext cx="10292080" cy="1325563"/>
          </a:xfrm>
        </p:spPr>
        <p:txBody>
          <a:bodyPr/>
          <a:lstStyle/>
          <a:p>
            <a:r>
              <a:rPr lang="en-US" dirty="0" smtClean="0"/>
              <a:t>Temperature Control Driving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129" y="1140601"/>
            <a:ext cx="11288071" cy="3208116"/>
          </a:xfrm>
        </p:spPr>
        <p:txBody>
          <a:bodyPr numCol="2" spcCol="274320">
            <a:noAutofit/>
          </a:bodyPr>
          <a:lstStyle/>
          <a:p>
            <a:r>
              <a:rPr lang="en-US" sz="3200" b="1" dirty="0" smtClean="0">
                <a:cs typeface="Times New Roman" pitchFamily="18" charset="0"/>
              </a:rPr>
              <a:t>DR 3.2:  </a:t>
            </a:r>
            <a:r>
              <a:rPr lang="en-US" sz="3200" dirty="0" smtClean="0">
                <a:cs typeface="Times New Roman" pitchFamily="18" charset="0"/>
              </a:rPr>
              <a:t>The 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s</a:t>
            </a:r>
            <a:r>
              <a:rPr 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ensor</a:t>
            </a:r>
            <a:r>
              <a:rPr lang="en-US" sz="3200" dirty="0" smtClean="0">
                <a:cs typeface="Times New Roman" pitchFamily="18" charset="0"/>
              </a:rPr>
              <a:t> plate shall be 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maintained </a:t>
            </a:r>
            <a:r>
              <a:rPr lang="en-US" sz="3200" dirty="0" smtClean="0">
                <a:cs typeface="Times New Roman" pitchFamily="18" charset="0"/>
              </a:rPr>
              <a:t>within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 275 – 325 K</a:t>
            </a:r>
            <a:r>
              <a:rPr lang="en-US" sz="3200" dirty="0" smtClean="0">
                <a:cs typeface="Times New Roman" pitchFamily="18" charset="0"/>
              </a:rPr>
              <a:t>.</a:t>
            </a:r>
          </a:p>
          <a:p>
            <a:pPr lvl="1"/>
            <a:r>
              <a:rPr lang="en-US" b="1" i="1" u="sng" dirty="0" smtClean="0">
                <a:cs typeface="Times New Roman" pitchFamily="18" charset="0"/>
              </a:rPr>
              <a:t>Motivation: </a:t>
            </a:r>
            <a:r>
              <a:rPr lang="en-US" i="1" dirty="0" smtClean="0">
                <a:cs typeface="Times New Roman" pitchFamily="18" charset="0"/>
              </a:rPr>
              <a:t>The intent is to maintain temperatures in a window within the operating range of each sensor. </a:t>
            </a:r>
          </a:p>
          <a:p>
            <a:pPr lvl="1"/>
            <a:endParaRPr lang="en-US" dirty="0" smtClean="0">
              <a:cs typeface="Times New Roman" pitchFamily="18" charset="0"/>
            </a:endParaRPr>
          </a:p>
          <a:p>
            <a:pPr lvl="1"/>
            <a:endParaRPr lang="en-US" dirty="0">
              <a:cs typeface="Times New Roman" pitchFamily="18" charset="0"/>
            </a:endParaRPr>
          </a:p>
          <a:p>
            <a:pPr lvl="1"/>
            <a:endParaRPr lang="en-US" dirty="0" smtClean="0">
              <a:cs typeface="Times New Roman" pitchFamily="18" charset="0"/>
            </a:endParaRPr>
          </a:p>
          <a:p>
            <a:r>
              <a:rPr lang="en-US" sz="3200" b="1" dirty="0">
                <a:cs typeface="Times New Roman" pitchFamily="18" charset="0"/>
              </a:rPr>
              <a:t>DR </a:t>
            </a:r>
            <a:r>
              <a:rPr lang="en-US" sz="3200" b="1" dirty="0" smtClean="0">
                <a:cs typeface="Times New Roman" pitchFamily="18" charset="0"/>
              </a:rPr>
              <a:t>1.2.2:</a:t>
            </a:r>
            <a:r>
              <a:rPr lang="en-US" sz="3200" dirty="0" smtClean="0">
                <a:cs typeface="Times New Roman" pitchFamily="18" charset="0"/>
              </a:rPr>
              <a:t>  </a:t>
            </a:r>
            <a:r>
              <a:rPr lang="en-US" sz="3200" dirty="0">
                <a:cs typeface="Times New Roman" pitchFamily="18" charset="0"/>
              </a:rPr>
              <a:t>The 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target</a:t>
            </a:r>
            <a:r>
              <a:rPr lang="en-US" sz="3200" dirty="0">
                <a:cs typeface="Times New Roman" pitchFamily="18" charset="0"/>
              </a:rPr>
              <a:t> surfaces shall be </a:t>
            </a:r>
            <a:r>
              <a:rPr 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controllable</a:t>
            </a:r>
            <a:r>
              <a:rPr lang="en-US" sz="3200" dirty="0" smtClean="0">
                <a:cs typeface="Times New Roman" pitchFamily="18" charset="0"/>
              </a:rPr>
              <a:t> from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 250 – 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350K</a:t>
            </a:r>
            <a:r>
              <a:rPr lang="en-US" sz="3200" dirty="0">
                <a:cs typeface="Times New Roman" pitchFamily="18" charset="0"/>
              </a:rPr>
              <a:t>.</a:t>
            </a:r>
          </a:p>
          <a:p>
            <a:pPr lvl="1"/>
            <a:r>
              <a:rPr lang="en-US" b="1" i="1" u="sng" dirty="0">
                <a:cs typeface="Times New Roman" pitchFamily="18" charset="0"/>
              </a:rPr>
              <a:t>Motivation: </a:t>
            </a:r>
            <a:r>
              <a:rPr lang="en-US" i="1" dirty="0">
                <a:cs typeface="Times New Roman" pitchFamily="18" charset="0"/>
              </a:rPr>
              <a:t>The intent is to </a:t>
            </a:r>
            <a:r>
              <a:rPr lang="en-US" i="1" dirty="0" smtClean="0">
                <a:cs typeface="Times New Roman" pitchFamily="18" charset="0"/>
              </a:rPr>
              <a:t>sample </a:t>
            </a:r>
            <a:r>
              <a:rPr lang="en-US" i="1" dirty="0">
                <a:cs typeface="Times New Roman" pitchFamily="18" charset="0"/>
              </a:rPr>
              <a:t>temperatures within a range that components on a thermally controlled spacecraft </a:t>
            </a:r>
            <a:r>
              <a:rPr lang="en-US" i="1" dirty="0" smtClean="0">
                <a:cs typeface="Times New Roman" pitchFamily="18" charset="0"/>
              </a:rPr>
              <a:t>will experience.</a:t>
            </a:r>
            <a:endParaRPr lang="en-US" i="1" dirty="0">
              <a:cs typeface="Times New Roman" pitchFamily="18" charset="0"/>
            </a:endParaRPr>
          </a:p>
          <a:p>
            <a:pPr lvl="1"/>
            <a:endParaRPr lang="en-US" dirty="0" smtClean="0">
              <a:cs typeface="Times New Roman" pitchFamily="18" charset="0"/>
            </a:endParaRP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34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279525" y="3482866"/>
            <a:ext cx="5032823" cy="2651234"/>
            <a:chOff x="210213" y="553232"/>
            <a:chExt cx="12212580" cy="576553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99" t="18823" r="42671" b="32929"/>
            <a:stretch/>
          </p:blipFill>
          <p:spPr>
            <a:xfrm>
              <a:off x="210213" y="742669"/>
              <a:ext cx="3349318" cy="557609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01" t="17146" r="12024" b="33205"/>
            <a:stretch/>
          </p:blipFill>
          <p:spPr>
            <a:xfrm>
              <a:off x="6092525" y="553232"/>
              <a:ext cx="6330268" cy="5737918"/>
            </a:xfrm>
            <a:prstGeom prst="rect">
              <a:avLst/>
            </a:prstGeom>
          </p:spPr>
        </p:pic>
      </p:grpSp>
      <p:cxnSp>
        <p:nvCxnSpPr>
          <p:cNvPr id="14" name="Elbow Connector 13"/>
          <p:cNvCxnSpPr>
            <a:endCxn id="8" idx="1"/>
          </p:cNvCxnSpPr>
          <p:nvPr/>
        </p:nvCxnSpPr>
        <p:spPr>
          <a:xfrm rot="16200000" flipH="1">
            <a:off x="4932643" y="3031140"/>
            <a:ext cx="3196619" cy="345365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/>
          <p:nvPr/>
        </p:nvCxnSpPr>
        <p:spPr>
          <a:xfrm>
            <a:off x="794125" y="1681715"/>
            <a:ext cx="3454920" cy="3170324"/>
          </a:xfrm>
          <a:prstGeom prst="bentConnector3">
            <a:avLst>
              <a:gd name="adj1" fmla="val 37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6433224"/>
              </p:ext>
            </p:extLst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223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t="18823" r="42671" b="24813"/>
          <a:stretch/>
        </p:blipFill>
        <p:spPr>
          <a:xfrm>
            <a:off x="210213" y="742669"/>
            <a:ext cx="3349318" cy="65140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1" t="17146" r="12024" b="26490"/>
          <a:stretch/>
        </p:blipFill>
        <p:spPr>
          <a:xfrm>
            <a:off x="6092525" y="553232"/>
            <a:ext cx="6330268" cy="65140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754" y="1"/>
            <a:ext cx="9826492" cy="1056904"/>
          </a:xfrm>
        </p:spPr>
        <p:txBody>
          <a:bodyPr/>
          <a:lstStyle/>
          <a:p>
            <a:r>
              <a:rPr lang="en-US" dirty="0" smtClean="0"/>
              <a:t>Thermal System Layout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35</a:t>
            </a:fld>
            <a:endParaRPr lang="en-US" dirty="0"/>
          </a:p>
        </p:txBody>
      </p:sp>
      <p:grpSp>
        <p:nvGrpSpPr>
          <p:cNvPr id="3" name="Group 48"/>
          <p:cNvGrpSpPr/>
          <p:nvPr/>
        </p:nvGrpSpPr>
        <p:grpSpPr>
          <a:xfrm>
            <a:off x="6775599" y="737334"/>
            <a:ext cx="3353745" cy="1228133"/>
            <a:chOff x="6290967" y="1164846"/>
            <a:chExt cx="3353745" cy="1228133"/>
          </a:xfrm>
        </p:grpSpPr>
        <p:sp>
          <p:nvSpPr>
            <p:cNvPr id="9" name="TextBox 8"/>
            <p:cNvSpPr txBox="1"/>
            <p:nvPr/>
          </p:nvSpPr>
          <p:spPr>
            <a:xfrm>
              <a:off x="6290967" y="1164846"/>
              <a:ext cx="1412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Patch Heater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10712" y="2023647"/>
              <a:ext cx="2434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</a:rPr>
                <a:t>Al Radiator Plate ~108K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3239427" y="1943967"/>
            <a:ext cx="242983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1 Thermistor per Target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3858" y="3202721"/>
            <a:ext cx="158712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Digital Thermometer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6815" y="86072"/>
            <a:ext cx="2343376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Key: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Heater</a:t>
            </a:r>
          </a:p>
          <a:p>
            <a:r>
              <a:rPr lang="en-US" b="1" dirty="0" smtClean="0">
                <a:solidFill>
                  <a:srgbClr val="CC6600"/>
                </a:solidFill>
              </a:rPr>
              <a:t>Primary Conduction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Primary Radiation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Temperature Sensor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6433397" y="959240"/>
            <a:ext cx="382397" cy="1836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6807927" y="1795955"/>
            <a:ext cx="843569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33" idx="3"/>
          </p:cNvCxnSpPr>
          <p:nvPr/>
        </p:nvCxnSpPr>
        <p:spPr>
          <a:xfrm flipV="1">
            <a:off x="5669258" y="1741953"/>
            <a:ext cx="420490" cy="38668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1476382" y="3495251"/>
            <a:ext cx="641920" cy="10182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407806" y="2043470"/>
            <a:ext cx="238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6600"/>
                </a:solidFill>
              </a:rPr>
              <a:t>Copper Conducting Bar</a:t>
            </a:r>
            <a:endParaRPr lang="en-US" b="1" dirty="0">
              <a:solidFill>
                <a:srgbClr val="CC66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9594253" y="2458832"/>
            <a:ext cx="0" cy="1351438"/>
          </a:xfrm>
          <a:prstGeom prst="straightConnector1">
            <a:avLst/>
          </a:prstGeom>
          <a:ln w="57150">
            <a:solidFill>
              <a:srgbClr val="CC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967213" y="2861174"/>
            <a:ext cx="1874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6600"/>
                </a:solidFill>
              </a:rPr>
              <a:t>GM Cooler 100K</a:t>
            </a:r>
          </a:p>
          <a:p>
            <a:r>
              <a:rPr lang="en-US" b="1" dirty="0" smtClean="0">
                <a:solidFill>
                  <a:srgbClr val="CC6600"/>
                </a:solidFill>
              </a:rPr>
              <a:t>(Provided by Ball)</a:t>
            </a:r>
            <a:endParaRPr lang="en-US" b="1" dirty="0">
              <a:solidFill>
                <a:srgbClr val="CC6600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11223369" y="3511210"/>
            <a:ext cx="0" cy="565177"/>
          </a:xfrm>
          <a:prstGeom prst="straightConnector1">
            <a:avLst/>
          </a:prstGeom>
          <a:ln w="57150">
            <a:solidFill>
              <a:srgbClr val="CC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896389" y="5452678"/>
            <a:ext cx="1925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Al Target Wheel </a:t>
            </a:r>
          </a:p>
          <a:p>
            <a:r>
              <a:rPr lang="en-US" sz="2000" b="1" dirty="0" smtClean="0"/>
              <a:t>250 – 350 K</a:t>
            </a:r>
            <a:endParaRPr lang="en-US" sz="2000" b="1" dirty="0"/>
          </a:p>
        </p:txBody>
      </p:sp>
      <p:cxnSp>
        <p:nvCxnSpPr>
          <p:cNvPr id="15" name="Straight Arrow Connector 14"/>
          <p:cNvCxnSpPr>
            <a:stCxn id="42" idx="0"/>
          </p:cNvCxnSpPr>
          <p:nvPr/>
        </p:nvCxnSpPr>
        <p:spPr>
          <a:xfrm flipV="1">
            <a:off x="5859313" y="4574544"/>
            <a:ext cx="233212" cy="87813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385256" y="1141167"/>
            <a:ext cx="77084" cy="362222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710545" y="1141167"/>
            <a:ext cx="86351" cy="362222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795438" y="3878489"/>
            <a:ext cx="5396561" cy="1487846"/>
            <a:chOff x="5752873" y="3714487"/>
            <a:chExt cx="4464938" cy="1188851"/>
          </a:xfrm>
        </p:grpSpPr>
        <p:sp>
          <p:nvSpPr>
            <p:cNvPr id="59" name="Rectangle 58"/>
            <p:cNvSpPr/>
            <p:nvPr/>
          </p:nvSpPr>
          <p:spPr>
            <a:xfrm>
              <a:off x="5752873" y="3714487"/>
              <a:ext cx="3313328" cy="184546"/>
            </a:xfrm>
            <a:prstGeom prst="rect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742048" y="3872616"/>
              <a:ext cx="979806" cy="99977"/>
            </a:xfrm>
            <a:prstGeom prst="rect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8267607" y="4696449"/>
              <a:ext cx="1950204" cy="206889"/>
            </a:xfrm>
            <a:prstGeom prst="rect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9066200" y="3972593"/>
              <a:ext cx="331472" cy="739840"/>
            </a:xfrm>
            <a:prstGeom prst="rect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2906481" y="994184"/>
            <a:ext cx="2262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Al Sensor Plate</a:t>
            </a:r>
          </a:p>
          <a:p>
            <a:r>
              <a:rPr lang="en-US" sz="2000" b="1" dirty="0" smtClean="0"/>
              <a:t>275K &lt; </a:t>
            </a:r>
            <a:r>
              <a:rPr lang="en-US" sz="2000" b="1" dirty="0" err="1" smtClean="0"/>
              <a:t>T</a:t>
            </a:r>
            <a:r>
              <a:rPr lang="en-US" sz="2000" b="1" baseline="-25000" dirty="0" err="1" smtClean="0"/>
              <a:t>sensors</a:t>
            </a:r>
            <a:r>
              <a:rPr lang="en-US" sz="2000" b="1" dirty="0" smtClean="0"/>
              <a:t>&lt;325K</a:t>
            </a:r>
            <a:endParaRPr lang="en-US" sz="2000" b="1" dirty="0"/>
          </a:p>
        </p:txBody>
      </p:sp>
      <p:cxnSp>
        <p:nvCxnSpPr>
          <p:cNvPr id="64" name="Straight Arrow Connector 63"/>
          <p:cNvCxnSpPr/>
          <p:nvPr/>
        </p:nvCxnSpPr>
        <p:spPr>
          <a:xfrm flipH="1">
            <a:off x="2392335" y="1766868"/>
            <a:ext cx="544860" cy="25182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6481355" y="1142801"/>
            <a:ext cx="86351" cy="362222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/>
          <p:cNvCxnSpPr/>
          <p:nvPr/>
        </p:nvCxnSpPr>
        <p:spPr>
          <a:xfrm flipH="1" flipV="1">
            <a:off x="2352622" y="3201137"/>
            <a:ext cx="966198" cy="406836"/>
          </a:xfrm>
          <a:prstGeom prst="straightConnector1">
            <a:avLst/>
          </a:prstGeom>
          <a:ln w="57150">
            <a:solidFill>
              <a:srgbClr val="67696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321342" y="3275169"/>
            <a:ext cx="1468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7696C"/>
                </a:solidFill>
              </a:rPr>
              <a:t>Covered in Al Tape</a:t>
            </a:r>
            <a:endParaRPr lang="en-US" b="1" baseline="-25000" dirty="0">
              <a:solidFill>
                <a:srgbClr val="67696C"/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4688004" y="3227750"/>
            <a:ext cx="1449047" cy="393558"/>
          </a:xfrm>
          <a:prstGeom prst="straightConnector1">
            <a:avLst/>
          </a:prstGeom>
          <a:ln w="57150">
            <a:solidFill>
              <a:srgbClr val="67696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6795438" y="1343969"/>
            <a:ext cx="1682942" cy="27431"/>
          </a:xfrm>
          <a:prstGeom prst="straightConnector1">
            <a:avLst/>
          </a:prstGeom>
          <a:ln w="57150">
            <a:solidFill>
              <a:srgbClr val="67696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558041" y="1051691"/>
            <a:ext cx="1880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7696C"/>
                </a:solidFill>
              </a:rPr>
              <a:t>Covered in Al Tape</a:t>
            </a:r>
            <a:endParaRPr lang="en-US" b="1" baseline="-25000" dirty="0">
              <a:solidFill>
                <a:srgbClr val="6769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62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1" t="17146" r="12024" b="26490"/>
          <a:stretch/>
        </p:blipFill>
        <p:spPr>
          <a:xfrm>
            <a:off x="6092525" y="553232"/>
            <a:ext cx="6330268" cy="6514076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6795438" y="3878489"/>
            <a:ext cx="5396561" cy="1487846"/>
            <a:chOff x="5752873" y="3714487"/>
            <a:chExt cx="4464938" cy="1188851"/>
          </a:xfrm>
        </p:grpSpPr>
        <p:sp>
          <p:nvSpPr>
            <p:cNvPr id="31" name="Rectangle 30"/>
            <p:cNvSpPr/>
            <p:nvPr/>
          </p:nvSpPr>
          <p:spPr>
            <a:xfrm>
              <a:off x="5752873" y="3714487"/>
              <a:ext cx="3313328" cy="184546"/>
            </a:xfrm>
            <a:prstGeom prst="rect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742048" y="3872616"/>
              <a:ext cx="979806" cy="99977"/>
            </a:xfrm>
            <a:prstGeom prst="rect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267607" y="4696449"/>
              <a:ext cx="1950204" cy="206889"/>
            </a:xfrm>
            <a:prstGeom prst="rect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9066200" y="3972593"/>
              <a:ext cx="331472" cy="739840"/>
            </a:xfrm>
            <a:prstGeom prst="rect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itle 1"/>
          <p:cNvSpPr txBox="1">
            <a:spLocks/>
          </p:cNvSpPr>
          <p:nvPr/>
        </p:nvSpPr>
        <p:spPr>
          <a:xfrm>
            <a:off x="1347232" y="-556393"/>
            <a:ext cx="982649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/>
              <a:t>Heat Transfer Overview</a:t>
            </a:r>
            <a:endParaRPr lang="en-US" sz="4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t="18823" r="42671" b="24813"/>
          <a:stretch/>
        </p:blipFill>
        <p:spPr>
          <a:xfrm>
            <a:off x="210213" y="742669"/>
            <a:ext cx="3349318" cy="6514076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>
            <a:off x="3593138" y="2947687"/>
            <a:ext cx="1220806" cy="0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725314" y="1939934"/>
            <a:ext cx="8757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</a:rPr>
              <a:t>T</a:t>
            </a:r>
            <a:r>
              <a:rPr lang="en-US" sz="2800" b="1" baseline="-25000" dirty="0" err="1" smtClean="0">
                <a:solidFill>
                  <a:srgbClr val="00B050"/>
                </a:solidFill>
              </a:rPr>
              <a:t>s</a:t>
            </a:r>
            <a:r>
              <a:rPr lang="en-US" sz="2800" b="1" dirty="0">
                <a:solidFill>
                  <a:srgbClr val="00B050"/>
                </a:solidFill>
              </a:rPr>
              <a:t>&gt;</a:t>
            </a:r>
            <a:r>
              <a:rPr lang="en-US" sz="2800" b="1" dirty="0" smtClean="0">
                <a:solidFill>
                  <a:srgbClr val="00B050"/>
                </a:solidFill>
              </a:rPr>
              <a:t>T</a:t>
            </a:r>
            <a:r>
              <a:rPr lang="en-US" sz="2800" b="1" baseline="-25000" dirty="0" smtClean="0">
                <a:solidFill>
                  <a:srgbClr val="00B050"/>
                </a:solidFill>
              </a:rPr>
              <a:t>t</a:t>
            </a:r>
            <a:endParaRPr lang="en-US" sz="2800" b="1" dirty="0" smtClean="0">
              <a:solidFill>
                <a:srgbClr val="00B050"/>
              </a:solidFill>
            </a:endParaRPr>
          </a:p>
          <a:p>
            <a:r>
              <a:rPr lang="en-US" sz="2800" b="1" dirty="0" err="1" smtClean="0">
                <a:solidFill>
                  <a:srgbClr val="00B050"/>
                </a:solidFill>
              </a:rPr>
              <a:t>q</a:t>
            </a:r>
            <a:r>
              <a:rPr lang="en-US" sz="2800" b="1" baseline="-25000" dirty="0" err="1" smtClean="0">
                <a:solidFill>
                  <a:srgbClr val="00B050"/>
                </a:solidFill>
              </a:rPr>
              <a:t>rad</a:t>
            </a:r>
            <a:endParaRPr lang="en-US" sz="2800" b="1" baseline="-25000" dirty="0">
              <a:solidFill>
                <a:srgbClr val="00B05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984987" y="3144136"/>
            <a:ext cx="859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B0F0"/>
                </a:solidFill>
              </a:rPr>
              <a:t>q</a:t>
            </a:r>
            <a:r>
              <a:rPr lang="en-US" sz="2800" b="1" baseline="-25000" dirty="0" err="1" smtClean="0">
                <a:solidFill>
                  <a:srgbClr val="00B0F0"/>
                </a:solidFill>
              </a:rPr>
              <a:t>cond</a:t>
            </a:r>
            <a:endParaRPr lang="en-US" sz="2800" b="1" baseline="-25000" dirty="0">
              <a:solidFill>
                <a:srgbClr val="00B0F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788572" y="1374856"/>
            <a:ext cx="1081459" cy="577794"/>
            <a:chOff x="6778318" y="1747841"/>
            <a:chExt cx="1081459" cy="577794"/>
          </a:xfrm>
        </p:grpSpPr>
        <p:cxnSp>
          <p:nvCxnSpPr>
            <p:cNvPr id="53" name="Straight Arrow Connector 52"/>
            <p:cNvCxnSpPr/>
            <p:nvPr/>
          </p:nvCxnSpPr>
          <p:spPr>
            <a:xfrm flipH="1">
              <a:off x="6778318" y="2325635"/>
              <a:ext cx="1081459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7036925" y="1747841"/>
              <a:ext cx="7035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</a:t>
              </a:r>
              <a:r>
                <a:rPr lang="en-US" sz="2800" b="1" baseline="-25000" dirty="0" err="1" smtClean="0">
                  <a:solidFill>
                    <a:srgbClr val="00B050"/>
                  </a:solidFill>
                </a:rPr>
                <a:t>rad</a:t>
              </a:r>
              <a:endParaRPr lang="en-US" sz="2800" b="1" baseline="-250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4430" y="2491550"/>
            <a:ext cx="2114252" cy="523220"/>
            <a:chOff x="5767975" y="1906949"/>
            <a:chExt cx="2114252" cy="523220"/>
          </a:xfrm>
        </p:grpSpPr>
        <p:cxnSp>
          <p:nvCxnSpPr>
            <p:cNvPr id="60" name="Straight Arrow Connector 59"/>
            <p:cNvCxnSpPr/>
            <p:nvPr/>
          </p:nvCxnSpPr>
          <p:spPr>
            <a:xfrm>
              <a:off x="6493164" y="2316886"/>
              <a:ext cx="1389063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5767975" y="1906949"/>
              <a:ext cx="7035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</a:t>
              </a:r>
              <a:r>
                <a:rPr lang="en-US" sz="2800" b="1" baseline="-25000" dirty="0" err="1" smtClean="0">
                  <a:solidFill>
                    <a:srgbClr val="00B050"/>
                  </a:solidFill>
                </a:rPr>
                <a:t>rad</a:t>
              </a:r>
              <a:endParaRPr lang="en-US" sz="2800" b="1" baseline="-250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308096" y="1051691"/>
            <a:ext cx="8130699" cy="2869809"/>
            <a:chOff x="2308096" y="1051691"/>
            <a:chExt cx="8130699" cy="2869809"/>
          </a:xfrm>
        </p:grpSpPr>
        <p:cxnSp>
          <p:nvCxnSpPr>
            <p:cNvPr id="23" name="Straight Arrow Connector 22"/>
            <p:cNvCxnSpPr/>
            <p:nvPr/>
          </p:nvCxnSpPr>
          <p:spPr>
            <a:xfrm flipH="1" flipV="1">
              <a:off x="2308096" y="3201137"/>
              <a:ext cx="966198" cy="406836"/>
            </a:xfrm>
            <a:prstGeom prst="straightConnector1">
              <a:avLst/>
            </a:prstGeom>
            <a:ln w="57150">
              <a:solidFill>
                <a:srgbClr val="67696C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276816" y="3275169"/>
              <a:ext cx="14685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67696C"/>
                  </a:solidFill>
                </a:rPr>
                <a:t>Covered in Al Tape</a:t>
              </a:r>
              <a:endParaRPr lang="en-US" b="1" baseline="-25000" dirty="0">
                <a:solidFill>
                  <a:srgbClr val="67696C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4643478" y="3227750"/>
              <a:ext cx="1449047" cy="393558"/>
            </a:xfrm>
            <a:prstGeom prst="straightConnector1">
              <a:avLst/>
            </a:prstGeom>
            <a:ln w="57150">
              <a:solidFill>
                <a:srgbClr val="67696C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 flipV="1">
              <a:off x="6788572" y="1339702"/>
              <a:ext cx="1689808" cy="4267"/>
            </a:xfrm>
            <a:prstGeom prst="straightConnector1">
              <a:avLst/>
            </a:prstGeom>
            <a:ln w="57150">
              <a:solidFill>
                <a:srgbClr val="67696C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8558041" y="1051691"/>
              <a:ext cx="1880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67696C"/>
                  </a:solidFill>
                </a:rPr>
                <a:t>Covered in Al Tape</a:t>
              </a:r>
              <a:endParaRPr lang="en-US" b="1" baseline="-25000" dirty="0">
                <a:solidFill>
                  <a:srgbClr val="67696C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86816" y="86072"/>
            <a:ext cx="211182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Key: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Heater</a:t>
            </a:r>
          </a:p>
          <a:p>
            <a:r>
              <a:rPr lang="en-US" b="1" dirty="0" smtClean="0">
                <a:solidFill>
                  <a:srgbClr val="00B0F0"/>
                </a:solidFill>
              </a:rPr>
              <a:t>Primary Conduction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Primary Radiation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840511" y="4000317"/>
            <a:ext cx="1220806" cy="0"/>
          </a:xfrm>
          <a:prstGeom prst="straightConnector1">
            <a:avLst/>
          </a:prstGeom>
          <a:ln w="152400">
            <a:solidFill>
              <a:srgbClr val="00B0F0"/>
            </a:solidFill>
            <a:tailEnd type="triangle"/>
          </a:ln>
          <a:effectLst>
            <a:softEdge rad="0"/>
          </a:effectLst>
          <a:scene3d>
            <a:camera prst="orthographicFront"/>
            <a:lightRig rig="threePt" dir="t"/>
          </a:scene3d>
          <a:sp3d contourW="63500">
            <a:contourClr>
              <a:schemeClr val="tx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32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0.40625 1.1409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70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243" b="60171" l="63786" r="85288">
                        <a14:foregroundMark x1="63978" y1="47360" x2="69713" y2="47040"/>
                        <a14:foregroundMark x1="80914" y1="56960" x2="80645" y2="48480"/>
                        <a14:backgroundMark x1="70520" y1="47680" x2="70430" y2="45120"/>
                        <a14:backgroundMark x1="70609" y1="52960" x2="69803" y2="52320"/>
                        <a14:backgroundMark x1="70609" y1="52480" x2="70609" y2="48160"/>
                        <a14:backgroundMark x1="69892" y1="52160" x2="69803" y2="48480"/>
                        <a14:backgroundMark x1="69892" y1="58400" x2="69803" y2="52640"/>
                        <a14:backgroundMark x1="70609" y1="58400" x2="70609" y2="53760"/>
                        <a14:backgroundMark x1="70609" y1="53440" x2="70609" y2="53440"/>
                        <a14:backgroundMark x1="70968" y1="58880" x2="70968" y2="58880"/>
                        <a14:backgroundMark x1="70878" y1="58560" x2="70878" y2="58560"/>
                        <a14:backgroundMark x1="71057" y1="58720" x2="71057" y2="58720"/>
                        <a14:backgroundMark x1="71057" y1="59840" x2="71057" y2="59840"/>
                        <a14:backgroundMark x1="70968" y1="59360" x2="70968" y2="59360"/>
                        <a14:backgroundMark x1="69355" y1="60000" x2="69355" y2="58560"/>
                        <a14:backgroundMark x1="69624" y1="58560" x2="69624" y2="58560"/>
                        <a14:backgroundMark x1="69803" y1="45440" x2="69803" y2="43680"/>
                        <a14:backgroundMark x1="70609" y1="45760" x2="70609" y2="45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98" t="43377" r="12024" b="37963"/>
          <a:stretch/>
        </p:blipFill>
        <p:spPr>
          <a:xfrm>
            <a:off x="6841126" y="5144742"/>
            <a:ext cx="4958847" cy="19279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1" t="17146" r="12024" b="26490"/>
          <a:stretch/>
        </p:blipFill>
        <p:spPr>
          <a:xfrm>
            <a:off x="4716281" y="1860222"/>
            <a:ext cx="18980050" cy="19531268"/>
          </a:xfrm>
          <a:prstGeom prst="rect">
            <a:avLst/>
          </a:prstGeom>
        </p:spPr>
      </p:pic>
      <p:grpSp>
        <p:nvGrpSpPr>
          <p:cNvPr id="76" name="Group 75"/>
          <p:cNvGrpSpPr/>
          <p:nvPr/>
        </p:nvGrpSpPr>
        <p:grpSpPr>
          <a:xfrm>
            <a:off x="6810292" y="5412572"/>
            <a:ext cx="4762152" cy="1340803"/>
            <a:chOff x="5752873" y="3714487"/>
            <a:chExt cx="4464938" cy="1161224"/>
          </a:xfrm>
        </p:grpSpPr>
        <p:sp>
          <p:nvSpPr>
            <p:cNvPr id="83" name="Rectangle 82"/>
            <p:cNvSpPr/>
            <p:nvPr/>
          </p:nvSpPr>
          <p:spPr>
            <a:xfrm>
              <a:off x="5752873" y="3714487"/>
              <a:ext cx="3313328" cy="184546"/>
            </a:xfrm>
            <a:prstGeom prst="rect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8742048" y="3872616"/>
              <a:ext cx="979806" cy="99977"/>
            </a:xfrm>
            <a:prstGeom prst="rect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8267607" y="4668822"/>
              <a:ext cx="1950204" cy="206889"/>
            </a:xfrm>
            <a:prstGeom prst="rect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9066200" y="3972593"/>
              <a:ext cx="331472" cy="739840"/>
            </a:xfrm>
            <a:prstGeom prst="rect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5" name="Straight Arrow Connector 44"/>
          <p:cNvCxnSpPr/>
          <p:nvPr/>
        </p:nvCxnSpPr>
        <p:spPr>
          <a:xfrm>
            <a:off x="6839929" y="5514157"/>
            <a:ext cx="1220806" cy="0"/>
          </a:xfrm>
          <a:prstGeom prst="straightConnector1">
            <a:avLst/>
          </a:prstGeom>
          <a:ln w="152400">
            <a:solidFill>
              <a:srgbClr val="00B0F0"/>
            </a:solidFill>
            <a:tailEnd type="triangle"/>
          </a:ln>
          <a:effectLst>
            <a:softEdge rad="0"/>
          </a:effectLst>
          <a:scene3d>
            <a:camera prst="orthographicFront"/>
            <a:lightRig rig="threePt" dir="t"/>
          </a:scene3d>
          <a:sp3d contourW="63500">
            <a:contourClr>
              <a:schemeClr val="tx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t="18823" r="42671" b="24813"/>
          <a:stretch/>
        </p:blipFill>
        <p:spPr>
          <a:xfrm>
            <a:off x="210213" y="742669"/>
            <a:ext cx="3349318" cy="651407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481157" y="3815327"/>
            <a:ext cx="1337417" cy="1115095"/>
            <a:chOff x="4836756" y="2542775"/>
            <a:chExt cx="1337417" cy="1115095"/>
          </a:xfrm>
        </p:grpSpPr>
        <p:cxnSp>
          <p:nvCxnSpPr>
            <p:cNvPr id="42" name="Straight Arrow Connector 41"/>
            <p:cNvCxnSpPr/>
            <p:nvPr/>
          </p:nvCxnSpPr>
          <p:spPr>
            <a:xfrm flipH="1">
              <a:off x="4867723" y="3657870"/>
              <a:ext cx="1252059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836756" y="2542775"/>
              <a:ext cx="13374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</a:rPr>
                <a:t>If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</a:t>
              </a:r>
              <a:r>
                <a:rPr lang="en-US" sz="2800" b="1" baseline="-25000" dirty="0" err="1" smtClean="0">
                  <a:solidFill>
                    <a:srgbClr val="00B050"/>
                  </a:solidFill>
                </a:rPr>
                <a:t>s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&lt;T</a:t>
              </a:r>
              <a:r>
                <a:rPr lang="en-US" sz="2800" b="1" baseline="-25000" dirty="0">
                  <a:solidFill>
                    <a:srgbClr val="00B050"/>
                  </a:solidFill>
                </a:rPr>
                <a:t>t</a:t>
              </a:r>
              <a:endParaRPr lang="en-US" sz="2800" b="1" dirty="0" smtClean="0">
                <a:solidFill>
                  <a:srgbClr val="00B050"/>
                </a:solidFill>
              </a:endParaRPr>
            </a:p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</a:t>
              </a:r>
              <a:r>
                <a:rPr lang="en-US" sz="2800" b="1" baseline="-25000" dirty="0" err="1" smtClean="0">
                  <a:solidFill>
                    <a:srgbClr val="00B050"/>
                  </a:solidFill>
                </a:rPr>
                <a:t>rad</a:t>
              </a:r>
              <a:endParaRPr lang="en-US" sz="2800" b="1" baseline="-25000" dirty="0">
                <a:solidFill>
                  <a:srgbClr val="00B050"/>
                </a:solidFill>
              </a:endParaRPr>
            </a:p>
          </p:txBody>
        </p:sp>
      </p:grpSp>
      <p:sp>
        <p:nvSpPr>
          <p:cNvPr id="37" name="Title 1"/>
          <p:cNvSpPr txBox="1">
            <a:spLocks/>
          </p:cNvSpPr>
          <p:nvPr/>
        </p:nvSpPr>
        <p:spPr>
          <a:xfrm>
            <a:off x="1347232" y="-556393"/>
            <a:ext cx="982649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/>
              <a:t>Heat Transfer Overview</a:t>
            </a:r>
            <a:endParaRPr lang="en-US" sz="4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045509" y="476247"/>
            <a:ext cx="564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q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in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312863" y="683501"/>
            <a:ext cx="5156223" cy="2951302"/>
            <a:chOff x="3312863" y="683501"/>
            <a:chExt cx="5156223" cy="2951302"/>
          </a:xfrm>
        </p:grpSpPr>
        <p:cxnSp>
          <p:nvCxnSpPr>
            <p:cNvPr id="12" name="Straight Connector 11"/>
            <p:cNvCxnSpPr/>
            <p:nvPr/>
          </p:nvCxnSpPr>
          <p:spPr>
            <a:xfrm flipH="1" flipV="1">
              <a:off x="3312863" y="2122715"/>
              <a:ext cx="1694567" cy="14913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810292" y="2122716"/>
              <a:ext cx="1658794" cy="15120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3312863" y="2122715"/>
              <a:ext cx="515622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3312863" y="1474625"/>
              <a:ext cx="1220806" cy="626317"/>
            </a:xfrm>
            <a:prstGeom prst="rect">
              <a:avLst/>
            </a:prstGeom>
            <a:solidFill>
              <a:srgbClr val="ABB1C6"/>
            </a:solidFill>
            <a:ln>
              <a:solidFill>
                <a:srgbClr val="ABB1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533670" y="1474625"/>
              <a:ext cx="246668" cy="62631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778831" y="1474625"/>
              <a:ext cx="1220806" cy="626317"/>
            </a:xfrm>
            <a:prstGeom prst="rect">
              <a:avLst/>
            </a:prstGeom>
            <a:solidFill>
              <a:srgbClr val="ABB1C6"/>
            </a:solidFill>
            <a:ln>
              <a:solidFill>
                <a:srgbClr val="ABB1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999637" y="1262743"/>
              <a:ext cx="1220806" cy="8599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220443" y="1471827"/>
              <a:ext cx="1220806" cy="626317"/>
            </a:xfrm>
            <a:prstGeom prst="rect">
              <a:avLst/>
            </a:prstGeom>
            <a:solidFill>
              <a:srgbClr val="67696C"/>
            </a:solidFill>
            <a:ln>
              <a:solidFill>
                <a:srgbClr val="6769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4644626" y="683501"/>
              <a:ext cx="0" cy="786076"/>
            </a:xfrm>
            <a:prstGeom prst="straightConnector1">
              <a:avLst/>
            </a:prstGeom>
            <a:ln w="152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35" idx="1"/>
              <a:endCxn id="33" idx="1"/>
            </p:cNvCxnSpPr>
            <p:nvPr/>
          </p:nvCxnSpPr>
          <p:spPr>
            <a:xfrm flipH="1">
              <a:off x="3312863" y="1787784"/>
              <a:ext cx="1220807" cy="0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3530188" y="939120"/>
              <a:ext cx="8599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F0"/>
                  </a:solidFill>
                </a:rPr>
                <a:t>q</a:t>
              </a:r>
              <a:r>
                <a:rPr lang="en-US" sz="2800" b="1" baseline="-25000" dirty="0" err="1" smtClean="0">
                  <a:solidFill>
                    <a:srgbClr val="00B0F0"/>
                  </a:solidFill>
                </a:rPr>
                <a:t>cond</a:t>
              </a:r>
              <a:endParaRPr lang="en-US" sz="2800" b="1" baseline="-25000" dirty="0">
                <a:solidFill>
                  <a:srgbClr val="00B0F0"/>
                </a:solidFill>
              </a:endParaRPr>
            </a:p>
          </p:txBody>
        </p:sp>
        <p:cxnSp>
          <p:nvCxnSpPr>
            <p:cNvPr id="49" name="Straight Arrow Connector 48"/>
            <p:cNvCxnSpPr>
              <a:stCxn id="36" idx="1"/>
              <a:endCxn id="36" idx="3"/>
            </p:cNvCxnSpPr>
            <p:nvPr/>
          </p:nvCxnSpPr>
          <p:spPr>
            <a:xfrm>
              <a:off x="4778831" y="1787784"/>
              <a:ext cx="1220806" cy="0"/>
            </a:xfrm>
            <a:prstGeom prst="straightConnector1">
              <a:avLst/>
            </a:prstGeom>
            <a:ln w="152400">
              <a:solidFill>
                <a:srgbClr val="00B0F0"/>
              </a:solidFill>
              <a:tailEnd type="triangle"/>
            </a:ln>
            <a:effectLst>
              <a:softEdge rad="0"/>
            </a:effectLst>
            <a:scene3d>
              <a:camera prst="orthographicFront"/>
              <a:lightRig rig="threePt" dir="t"/>
            </a:scene3d>
            <a:sp3d extrusionH="76200" contourW="63500" prstMaterial="matte">
              <a:extrusionClr>
                <a:srgbClr val="00B0F0"/>
              </a:extrusionClr>
              <a:contourClr>
                <a:schemeClr val="tx1"/>
              </a:contourClr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4975246" y="939120"/>
              <a:ext cx="8599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F0"/>
                  </a:solidFill>
                </a:rPr>
                <a:t>q</a:t>
              </a:r>
              <a:r>
                <a:rPr lang="en-US" sz="2800" b="1" baseline="-25000" dirty="0" err="1" smtClean="0">
                  <a:solidFill>
                    <a:srgbClr val="00B0F0"/>
                  </a:solidFill>
                </a:rPr>
                <a:t>cond</a:t>
              </a:r>
              <a:endParaRPr lang="en-US" sz="2800" b="1" baseline="-25000" dirty="0">
                <a:solidFill>
                  <a:srgbClr val="00B0F0"/>
                </a:solidFill>
              </a:endParaRP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>
              <a:off x="5998130" y="1787784"/>
              <a:ext cx="1220806" cy="0"/>
            </a:xfrm>
            <a:prstGeom prst="straightConnector1">
              <a:avLst/>
            </a:prstGeom>
            <a:ln w="152400">
              <a:solidFill>
                <a:srgbClr val="00B050"/>
              </a:solidFill>
              <a:tailEnd type="triangle"/>
            </a:ln>
            <a:effectLst>
              <a:softEdge rad="0"/>
            </a:effectLst>
            <a:scene3d>
              <a:camera prst="orthographicFront"/>
              <a:lightRig rig="threePt" dir="t"/>
            </a:scene3d>
            <a:sp3d extrusionH="76200" contourW="63500" prstMaterial="matte">
              <a:extrusionClr>
                <a:srgbClr val="00B0F0"/>
              </a:extrusionClr>
              <a:contourClr>
                <a:schemeClr val="tx1"/>
              </a:contourClr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6194545" y="939120"/>
              <a:ext cx="7035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</a:t>
              </a:r>
              <a:r>
                <a:rPr lang="en-US" sz="2800" b="1" baseline="-25000" dirty="0" err="1" smtClean="0">
                  <a:solidFill>
                    <a:srgbClr val="00B050"/>
                  </a:solidFill>
                </a:rPr>
                <a:t>rad</a:t>
              </a:r>
              <a:endParaRPr lang="en-US" sz="2800" b="1" baseline="-25000" dirty="0">
                <a:solidFill>
                  <a:srgbClr val="00B050"/>
                </a:solidFill>
              </a:endParaRP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>
              <a:off x="7239835" y="1787784"/>
              <a:ext cx="1220806" cy="0"/>
            </a:xfrm>
            <a:prstGeom prst="straightConnector1">
              <a:avLst/>
            </a:prstGeom>
            <a:ln w="152400">
              <a:solidFill>
                <a:srgbClr val="00B0F0"/>
              </a:solidFill>
              <a:tailEnd type="triangle"/>
            </a:ln>
            <a:effectLst>
              <a:softEdge rad="0"/>
            </a:effectLst>
            <a:scene3d>
              <a:camera prst="orthographicFront"/>
              <a:lightRig rig="threePt" dir="t"/>
            </a:scene3d>
            <a:sp3d extrusionH="76200" contourW="63500" prstMaterial="matte">
              <a:extrusionClr>
                <a:srgbClr val="00B0F0"/>
              </a:extrusionClr>
              <a:contourClr>
                <a:schemeClr val="tx1"/>
              </a:contourClr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7436250" y="939120"/>
              <a:ext cx="8599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F0"/>
                  </a:solidFill>
                </a:rPr>
                <a:t>q</a:t>
              </a:r>
              <a:r>
                <a:rPr lang="en-US" sz="2800" b="1" baseline="-25000" dirty="0" err="1" smtClean="0">
                  <a:solidFill>
                    <a:srgbClr val="00B0F0"/>
                  </a:solidFill>
                </a:rPr>
                <a:t>cond</a:t>
              </a:r>
              <a:endParaRPr lang="en-US" sz="2800" b="1" baseline="-25000" dirty="0">
                <a:solidFill>
                  <a:srgbClr val="00B0F0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7078876" y="4665493"/>
            <a:ext cx="859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B0F0"/>
                </a:solidFill>
              </a:rPr>
              <a:t>q</a:t>
            </a:r>
            <a:r>
              <a:rPr lang="en-US" sz="2800" b="1" baseline="-25000" dirty="0" err="1" smtClean="0">
                <a:solidFill>
                  <a:srgbClr val="00B0F0"/>
                </a:solidFill>
              </a:rPr>
              <a:t>cond</a:t>
            </a:r>
            <a:endParaRPr lang="en-US" sz="2800" b="1" baseline="-25000" dirty="0">
              <a:solidFill>
                <a:srgbClr val="00B0F0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44430" y="2491550"/>
            <a:ext cx="2114252" cy="523220"/>
            <a:chOff x="5767975" y="1906949"/>
            <a:chExt cx="2114252" cy="523220"/>
          </a:xfrm>
        </p:grpSpPr>
        <p:cxnSp>
          <p:nvCxnSpPr>
            <p:cNvPr id="60" name="Straight Arrow Connector 59"/>
            <p:cNvCxnSpPr/>
            <p:nvPr/>
          </p:nvCxnSpPr>
          <p:spPr>
            <a:xfrm>
              <a:off x="6493164" y="2316886"/>
              <a:ext cx="1389063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5767975" y="1906949"/>
              <a:ext cx="7035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</a:t>
              </a:r>
              <a:r>
                <a:rPr lang="en-US" sz="2800" b="1" baseline="-25000" dirty="0" err="1" smtClean="0">
                  <a:solidFill>
                    <a:srgbClr val="00B050"/>
                  </a:solidFill>
                </a:rPr>
                <a:t>rad</a:t>
              </a:r>
              <a:endParaRPr lang="en-US" sz="2800" b="1" baseline="-25000" dirty="0">
                <a:solidFill>
                  <a:srgbClr val="00B050"/>
                </a:solidFill>
              </a:endParaRPr>
            </a:p>
          </p:txBody>
        </p:sp>
      </p:grpSp>
      <p:cxnSp>
        <p:nvCxnSpPr>
          <p:cNvPr id="51" name="Straight Connector 50"/>
          <p:cNvCxnSpPr/>
          <p:nvPr/>
        </p:nvCxnSpPr>
        <p:spPr>
          <a:xfrm flipV="1">
            <a:off x="6528122" y="2129090"/>
            <a:ext cx="710760" cy="14902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 flipV="1">
            <a:off x="5995832" y="2100942"/>
            <a:ext cx="34578" cy="15184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 flipV="1">
            <a:off x="4780337" y="2122715"/>
            <a:ext cx="1032883" cy="14922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4525822" y="2122715"/>
            <a:ext cx="1058828" cy="14966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6528122" y="2141317"/>
            <a:ext cx="1908766" cy="1493486"/>
          </a:xfrm>
          <a:custGeom>
            <a:avLst/>
            <a:gdLst>
              <a:gd name="connsiteX0" fmla="*/ 706055 w 1944546"/>
              <a:gd name="connsiteY0" fmla="*/ 34724 h 1539433"/>
              <a:gd name="connsiteX1" fmla="*/ 1944546 w 1944546"/>
              <a:gd name="connsiteY1" fmla="*/ 0 h 1539433"/>
              <a:gd name="connsiteX2" fmla="*/ 289367 w 1944546"/>
              <a:gd name="connsiteY2" fmla="*/ 1516284 h 1539433"/>
              <a:gd name="connsiteX3" fmla="*/ 0 w 1944546"/>
              <a:gd name="connsiteY3" fmla="*/ 1539433 h 1539433"/>
              <a:gd name="connsiteX4" fmla="*/ 706055 w 1944546"/>
              <a:gd name="connsiteY4" fmla="*/ 34724 h 1539433"/>
              <a:gd name="connsiteX0" fmla="*/ 706055 w 1900814"/>
              <a:gd name="connsiteY0" fmla="*/ 0 h 1504709"/>
              <a:gd name="connsiteX1" fmla="*/ 1900814 w 1900814"/>
              <a:gd name="connsiteY1" fmla="*/ 9008 h 1504709"/>
              <a:gd name="connsiteX2" fmla="*/ 289367 w 1900814"/>
              <a:gd name="connsiteY2" fmla="*/ 1481560 h 1504709"/>
              <a:gd name="connsiteX3" fmla="*/ 0 w 1900814"/>
              <a:gd name="connsiteY3" fmla="*/ 1504709 h 1504709"/>
              <a:gd name="connsiteX4" fmla="*/ 706055 w 1900814"/>
              <a:gd name="connsiteY4" fmla="*/ 0 h 1504709"/>
              <a:gd name="connsiteX0" fmla="*/ 706055 w 1908766"/>
              <a:gd name="connsiteY0" fmla="*/ 0 h 1504709"/>
              <a:gd name="connsiteX1" fmla="*/ 1908766 w 1908766"/>
              <a:gd name="connsiteY1" fmla="*/ 5032 h 1504709"/>
              <a:gd name="connsiteX2" fmla="*/ 289367 w 1908766"/>
              <a:gd name="connsiteY2" fmla="*/ 1481560 h 1504709"/>
              <a:gd name="connsiteX3" fmla="*/ 0 w 1908766"/>
              <a:gd name="connsiteY3" fmla="*/ 1504709 h 1504709"/>
              <a:gd name="connsiteX4" fmla="*/ 706055 w 1908766"/>
              <a:gd name="connsiteY4" fmla="*/ 0 h 1504709"/>
              <a:gd name="connsiteX0" fmla="*/ 706055 w 1908766"/>
              <a:gd name="connsiteY0" fmla="*/ 0 h 1517340"/>
              <a:gd name="connsiteX1" fmla="*/ 1908766 w 1908766"/>
              <a:gd name="connsiteY1" fmla="*/ 5032 h 1517340"/>
              <a:gd name="connsiteX2" fmla="*/ 245634 w 1908766"/>
              <a:gd name="connsiteY2" fmla="*/ 1517340 h 1517340"/>
              <a:gd name="connsiteX3" fmla="*/ 0 w 1908766"/>
              <a:gd name="connsiteY3" fmla="*/ 1504709 h 1517340"/>
              <a:gd name="connsiteX4" fmla="*/ 706055 w 1908766"/>
              <a:gd name="connsiteY4" fmla="*/ 0 h 1517340"/>
              <a:gd name="connsiteX0" fmla="*/ 721958 w 1924669"/>
              <a:gd name="connsiteY0" fmla="*/ 0 h 1517340"/>
              <a:gd name="connsiteX1" fmla="*/ 1924669 w 1924669"/>
              <a:gd name="connsiteY1" fmla="*/ 5032 h 1517340"/>
              <a:gd name="connsiteX2" fmla="*/ 261537 w 1924669"/>
              <a:gd name="connsiteY2" fmla="*/ 1517340 h 1517340"/>
              <a:gd name="connsiteX3" fmla="*/ 0 w 1924669"/>
              <a:gd name="connsiteY3" fmla="*/ 1512661 h 1517340"/>
              <a:gd name="connsiteX4" fmla="*/ 721958 w 1924669"/>
              <a:gd name="connsiteY4" fmla="*/ 0 h 1517340"/>
              <a:gd name="connsiteX0" fmla="*/ 706055 w 1908766"/>
              <a:gd name="connsiteY0" fmla="*/ 0 h 1517340"/>
              <a:gd name="connsiteX1" fmla="*/ 1908766 w 1908766"/>
              <a:gd name="connsiteY1" fmla="*/ 5032 h 1517340"/>
              <a:gd name="connsiteX2" fmla="*/ 245634 w 1908766"/>
              <a:gd name="connsiteY2" fmla="*/ 1517340 h 1517340"/>
              <a:gd name="connsiteX3" fmla="*/ 0 w 1908766"/>
              <a:gd name="connsiteY3" fmla="*/ 1488807 h 1517340"/>
              <a:gd name="connsiteX4" fmla="*/ 706055 w 1908766"/>
              <a:gd name="connsiteY4" fmla="*/ 0 h 1517340"/>
              <a:gd name="connsiteX0" fmla="*/ 706055 w 1908766"/>
              <a:gd name="connsiteY0" fmla="*/ 0 h 1493486"/>
              <a:gd name="connsiteX1" fmla="*/ 1908766 w 1908766"/>
              <a:gd name="connsiteY1" fmla="*/ 5032 h 1493486"/>
              <a:gd name="connsiteX2" fmla="*/ 265512 w 1908766"/>
              <a:gd name="connsiteY2" fmla="*/ 1493486 h 1493486"/>
              <a:gd name="connsiteX3" fmla="*/ 0 w 1908766"/>
              <a:gd name="connsiteY3" fmla="*/ 1488807 h 1493486"/>
              <a:gd name="connsiteX4" fmla="*/ 706055 w 1908766"/>
              <a:gd name="connsiteY4" fmla="*/ 0 h 14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8766" h="1493486">
                <a:moveTo>
                  <a:pt x="706055" y="0"/>
                </a:moveTo>
                <a:lnTo>
                  <a:pt x="1908766" y="5032"/>
                </a:lnTo>
                <a:lnTo>
                  <a:pt x="265512" y="1493486"/>
                </a:lnTo>
                <a:lnTo>
                  <a:pt x="0" y="1488807"/>
                </a:lnTo>
                <a:lnTo>
                  <a:pt x="706055" y="0"/>
                </a:lnTo>
                <a:close/>
              </a:path>
            </a:pathLst>
          </a:custGeom>
          <a:solidFill>
            <a:srgbClr val="7F7F7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4804549" y="2129741"/>
            <a:ext cx="1217909" cy="1485185"/>
          </a:xfrm>
          <a:custGeom>
            <a:avLst/>
            <a:gdLst>
              <a:gd name="connsiteX0" fmla="*/ 1192192 w 1238491"/>
              <a:gd name="connsiteY0" fmla="*/ 23150 h 1516284"/>
              <a:gd name="connsiteX1" fmla="*/ 1238491 w 1238491"/>
              <a:gd name="connsiteY1" fmla="*/ 1516284 h 1516284"/>
              <a:gd name="connsiteX2" fmla="*/ 1041722 w 1238491"/>
              <a:gd name="connsiteY2" fmla="*/ 1493135 h 1516284"/>
              <a:gd name="connsiteX3" fmla="*/ 0 w 1238491"/>
              <a:gd name="connsiteY3" fmla="*/ 0 h 1516284"/>
              <a:gd name="connsiteX4" fmla="*/ 1192192 w 1238491"/>
              <a:gd name="connsiteY4" fmla="*/ 23150 h 1516284"/>
              <a:gd name="connsiteX0" fmla="*/ 1215341 w 1261640"/>
              <a:gd name="connsiteY0" fmla="*/ 1 h 1493135"/>
              <a:gd name="connsiteX1" fmla="*/ 1261640 w 1261640"/>
              <a:gd name="connsiteY1" fmla="*/ 1493135 h 1493135"/>
              <a:gd name="connsiteX2" fmla="*/ 1064871 w 1261640"/>
              <a:gd name="connsiteY2" fmla="*/ 1469986 h 1493135"/>
              <a:gd name="connsiteX3" fmla="*/ 0 w 1261640"/>
              <a:gd name="connsiteY3" fmla="*/ 0 h 1493135"/>
              <a:gd name="connsiteX4" fmla="*/ 1215341 w 1261640"/>
              <a:gd name="connsiteY4" fmla="*/ 1 h 1493135"/>
              <a:gd name="connsiteX0" fmla="*/ 1179561 w 1225860"/>
              <a:gd name="connsiteY0" fmla="*/ 1 h 1493135"/>
              <a:gd name="connsiteX1" fmla="*/ 1225860 w 1225860"/>
              <a:gd name="connsiteY1" fmla="*/ 1493135 h 1493135"/>
              <a:gd name="connsiteX2" fmla="*/ 1029091 w 1225860"/>
              <a:gd name="connsiteY2" fmla="*/ 1469986 h 1493135"/>
              <a:gd name="connsiteX3" fmla="*/ 0 w 1225860"/>
              <a:gd name="connsiteY3" fmla="*/ 0 h 1493135"/>
              <a:gd name="connsiteX4" fmla="*/ 1179561 w 1225860"/>
              <a:gd name="connsiteY4" fmla="*/ 1 h 1493135"/>
              <a:gd name="connsiteX0" fmla="*/ 1179561 w 1225860"/>
              <a:gd name="connsiteY0" fmla="*/ 1 h 1493135"/>
              <a:gd name="connsiteX1" fmla="*/ 1225860 w 1225860"/>
              <a:gd name="connsiteY1" fmla="*/ 1493135 h 1493135"/>
              <a:gd name="connsiteX2" fmla="*/ 1021140 w 1225860"/>
              <a:gd name="connsiteY2" fmla="*/ 1477937 h 1493135"/>
              <a:gd name="connsiteX3" fmla="*/ 0 w 1225860"/>
              <a:gd name="connsiteY3" fmla="*/ 0 h 1493135"/>
              <a:gd name="connsiteX4" fmla="*/ 1179561 w 1225860"/>
              <a:gd name="connsiteY4" fmla="*/ 1 h 1493135"/>
              <a:gd name="connsiteX0" fmla="*/ 1179561 w 1221885"/>
              <a:gd name="connsiteY0" fmla="*/ 1 h 1520965"/>
              <a:gd name="connsiteX1" fmla="*/ 1221885 w 1221885"/>
              <a:gd name="connsiteY1" fmla="*/ 1520965 h 1520965"/>
              <a:gd name="connsiteX2" fmla="*/ 1021140 w 1221885"/>
              <a:gd name="connsiteY2" fmla="*/ 1477937 h 1520965"/>
              <a:gd name="connsiteX3" fmla="*/ 0 w 1221885"/>
              <a:gd name="connsiteY3" fmla="*/ 0 h 1520965"/>
              <a:gd name="connsiteX4" fmla="*/ 1179561 w 1221885"/>
              <a:gd name="connsiteY4" fmla="*/ 1 h 1520965"/>
              <a:gd name="connsiteX0" fmla="*/ 1179561 w 1225861"/>
              <a:gd name="connsiteY0" fmla="*/ 1 h 1481209"/>
              <a:gd name="connsiteX1" fmla="*/ 1225861 w 1225861"/>
              <a:gd name="connsiteY1" fmla="*/ 1481209 h 1481209"/>
              <a:gd name="connsiteX2" fmla="*/ 1021140 w 1225861"/>
              <a:gd name="connsiteY2" fmla="*/ 1477937 h 1481209"/>
              <a:gd name="connsiteX3" fmla="*/ 0 w 1225861"/>
              <a:gd name="connsiteY3" fmla="*/ 0 h 1481209"/>
              <a:gd name="connsiteX4" fmla="*/ 1179561 w 1225861"/>
              <a:gd name="connsiteY4" fmla="*/ 1 h 1481209"/>
              <a:gd name="connsiteX0" fmla="*/ 1179561 w 1217909"/>
              <a:gd name="connsiteY0" fmla="*/ 1 h 1485185"/>
              <a:gd name="connsiteX1" fmla="*/ 1217909 w 1217909"/>
              <a:gd name="connsiteY1" fmla="*/ 1485185 h 1485185"/>
              <a:gd name="connsiteX2" fmla="*/ 1021140 w 1217909"/>
              <a:gd name="connsiteY2" fmla="*/ 1477937 h 1485185"/>
              <a:gd name="connsiteX3" fmla="*/ 0 w 1217909"/>
              <a:gd name="connsiteY3" fmla="*/ 0 h 1485185"/>
              <a:gd name="connsiteX4" fmla="*/ 1179561 w 1217909"/>
              <a:gd name="connsiteY4" fmla="*/ 1 h 148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909" h="1485185">
                <a:moveTo>
                  <a:pt x="1179561" y="1"/>
                </a:moveTo>
                <a:lnTo>
                  <a:pt x="1217909" y="1485185"/>
                </a:lnTo>
                <a:lnTo>
                  <a:pt x="1021140" y="1477937"/>
                </a:lnTo>
                <a:lnTo>
                  <a:pt x="0" y="0"/>
                </a:lnTo>
                <a:lnTo>
                  <a:pt x="1179561" y="1"/>
                </a:lnTo>
                <a:close/>
              </a:path>
            </a:pathLst>
          </a:custGeom>
          <a:solidFill>
            <a:srgbClr val="ABB1C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4560426" y="2141316"/>
            <a:ext cx="1234868" cy="1458763"/>
          </a:xfrm>
          <a:custGeom>
            <a:avLst/>
            <a:gdLst>
              <a:gd name="connsiteX0" fmla="*/ 0 w 1226917"/>
              <a:gd name="connsiteY0" fmla="*/ 23149 h 1481560"/>
              <a:gd name="connsiteX1" fmla="*/ 219919 w 1226917"/>
              <a:gd name="connsiteY1" fmla="*/ 0 h 1481560"/>
              <a:gd name="connsiteX2" fmla="*/ 1226917 w 1226917"/>
              <a:gd name="connsiteY2" fmla="*/ 1469985 h 1481560"/>
              <a:gd name="connsiteX3" fmla="*/ 1030147 w 1226917"/>
              <a:gd name="connsiteY3" fmla="*/ 1481560 h 1481560"/>
              <a:gd name="connsiteX4" fmla="*/ 0 w 1226917"/>
              <a:gd name="connsiteY4" fmla="*/ 23149 h 1481560"/>
              <a:gd name="connsiteX0" fmla="*/ 0 w 1226917"/>
              <a:gd name="connsiteY0" fmla="*/ 0 h 1458411"/>
              <a:gd name="connsiteX1" fmla="*/ 219919 w 1226917"/>
              <a:gd name="connsiteY1" fmla="*/ 12632 h 1458411"/>
              <a:gd name="connsiteX2" fmla="*/ 1226917 w 1226917"/>
              <a:gd name="connsiteY2" fmla="*/ 1446836 h 1458411"/>
              <a:gd name="connsiteX3" fmla="*/ 1030147 w 1226917"/>
              <a:gd name="connsiteY3" fmla="*/ 1458411 h 1458411"/>
              <a:gd name="connsiteX4" fmla="*/ 0 w 1226917"/>
              <a:gd name="connsiteY4" fmla="*/ 0 h 1458411"/>
              <a:gd name="connsiteX0" fmla="*/ 0 w 1226917"/>
              <a:gd name="connsiteY0" fmla="*/ 0 h 1458411"/>
              <a:gd name="connsiteX1" fmla="*/ 211968 w 1226917"/>
              <a:gd name="connsiteY1" fmla="*/ 705 h 1458411"/>
              <a:gd name="connsiteX2" fmla="*/ 1226917 w 1226917"/>
              <a:gd name="connsiteY2" fmla="*/ 1446836 h 1458411"/>
              <a:gd name="connsiteX3" fmla="*/ 1030147 w 1226917"/>
              <a:gd name="connsiteY3" fmla="*/ 1458411 h 1458411"/>
              <a:gd name="connsiteX4" fmla="*/ 0 w 1226917"/>
              <a:gd name="connsiteY4" fmla="*/ 0 h 1458411"/>
              <a:gd name="connsiteX0" fmla="*/ 0 w 1234868"/>
              <a:gd name="connsiteY0" fmla="*/ 0 h 1458763"/>
              <a:gd name="connsiteX1" fmla="*/ 211968 w 1234868"/>
              <a:gd name="connsiteY1" fmla="*/ 705 h 1458763"/>
              <a:gd name="connsiteX2" fmla="*/ 1234868 w 1234868"/>
              <a:gd name="connsiteY2" fmla="*/ 1458763 h 1458763"/>
              <a:gd name="connsiteX3" fmla="*/ 1030147 w 1234868"/>
              <a:gd name="connsiteY3" fmla="*/ 1458411 h 1458763"/>
              <a:gd name="connsiteX4" fmla="*/ 0 w 1234868"/>
              <a:gd name="connsiteY4" fmla="*/ 0 h 145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4868" h="1458763">
                <a:moveTo>
                  <a:pt x="0" y="0"/>
                </a:moveTo>
                <a:lnTo>
                  <a:pt x="211968" y="705"/>
                </a:lnTo>
                <a:lnTo>
                  <a:pt x="1234868" y="1458763"/>
                </a:lnTo>
                <a:lnTo>
                  <a:pt x="1030147" y="1458411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>
            <a:off x="3357505" y="2142177"/>
            <a:ext cx="2207845" cy="1469279"/>
          </a:xfrm>
          <a:custGeom>
            <a:avLst/>
            <a:gdLst>
              <a:gd name="connsiteX0" fmla="*/ 1192192 w 1238491"/>
              <a:gd name="connsiteY0" fmla="*/ 23150 h 1516284"/>
              <a:gd name="connsiteX1" fmla="*/ 1238491 w 1238491"/>
              <a:gd name="connsiteY1" fmla="*/ 1516284 h 1516284"/>
              <a:gd name="connsiteX2" fmla="*/ 1041722 w 1238491"/>
              <a:gd name="connsiteY2" fmla="*/ 1493135 h 1516284"/>
              <a:gd name="connsiteX3" fmla="*/ 0 w 1238491"/>
              <a:gd name="connsiteY3" fmla="*/ 0 h 1516284"/>
              <a:gd name="connsiteX4" fmla="*/ 1192192 w 1238491"/>
              <a:gd name="connsiteY4" fmla="*/ 23150 h 1516284"/>
              <a:gd name="connsiteX0" fmla="*/ 1215341 w 1261640"/>
              <a:gd name="connsiteY0" fmla="*/ 1 h 1493135"/>
              <a:gd name="connsiteX1" fmla="*/ 1261640 w 1261640"/>
              <a:gd name="connsiteY1" fmla="*/ 1493135 h 1493135"/>
              <a:gd name="connsiteX2" fmla="*/ 1064871 w 1261640"/>
              <a:gd name="connsiteY2" fmla="*/ 1469986 h 1493135"/>
              <a:gd name="connsiteX3" fmla="*/ 0 w 1261640"/>
              <a:gd name="connsiteY3" fmla="*/ 0 h 1493135"/>
              <a:gd name="connsiteX4" fmla="*/ 1215341 w 1261640"/>
              <a:gd name="connsiteY4" fmla="*/ 1 h 1493135"/>
              <a:gd name="connsiteX0" fmla="*/ 1215341 w 1639327"/>
              <a:gd name="connsiteY0" fmla="*/ 1 h 1520964"/>
              <a:gd name="connsiteX1" fmla="*/ 1639327 w 1639327"/>
              <a:gd name="connsiteY1" fmla="*/ 1520964 h 1520964"/>
              <a:gd name="connsiteX2" fmla="*/ 1064871 w 1639327"/>
              <a:gd name="connsiteY2" fmla="*/ 1469986 h 1520964"/>
              <a:gd name="connsiteX3" fmla="*/ 0 w 1639327"/>
              <a:gd name="connsiteY3" fmla="*/ 0 h 1520964"/>
              <a:gd name="connsiteX4" fmla="*/ 1215341 w 1639327"/>
              <a:gd name="connsiteY4" fmla="*/ 1 h 1520964"/>
              <a:gd name="connsiteX0" fmla="*/ 1215341 w 1639327"/>
              <a:gd name="connsiteY0" fmla="*/ 1 h 1520964"/>
              <a:gd name="connsiteX1" fmla="*/ 1639327 w 1639327"/>
              <a:gd name="connsiteY1" fmla="*/ 1520964 h 1520964"/>
              <a:gd name="connsiteX2" fmla="*/ 1096676 w 1639327"/>
              <a:gd name="connsiteY2" fmla="*/ 1517694 h 1520964"/>
              <a:gd name="connsiteX3" fmla="*/ 0 w 1639327"/>
              <a:gd name="connsiteY3" fmla="*/ 0 h 1520964"/>
              <a:gd name="connsiteX4" fmla="*/ 1215341 w 1639327"/>
              <a:gd name="connsiteY4" fmla="*/ 1 h 1520964"/>
              <a:gd name="connsiteX0" fmla="*/ 1783859 w 2207845"/>
              <a:gd name="connsiteY0" fmla="*/ 0 h 1520963"/>
              <a:gd name="connsiteX1" fmla="*/ 2207845 w 2207845"/>
              <a:gd name="connsiteY1" fmla="*/ 1520963 h 1520963"/>
              <a:gd name="connsiteX2" fmla="*/ 1665194 w 2207845"/>
              <a:gd name="connsiteY2" fmla="*/ 1517693 h 1520963"/>
              <a:gd name="connsiteX3" fmla="*/ 0 w 2207845"/>
              <a:gd name="connsiteY3" fmla="*/ 55659 h 1520963"/>
              <a:gd name="connsiteX4" fmla="*/ 1783859 w 2207845"/>
              <a:gd name="connsiteY4" fmla="*/ 0 h 1520963"/>
              <a:gd name="connsiteX0" fmla="*/ 988728 w 2207845"/>
              <a:gd name="connsiteY0" fmla="*/ 63611 h 1465304"/>
              <a:gd name="connsiteX1" fmla="*/ 2207845 w 2207845"/>
              <a:gd name="connsiteY1" fmla="*/ 1465304 h 1465304"/>
              <a:gd name="connsiteX2" fmla="*/ 1665194 w 2207845"/>
              <a:gd name="connsiteY2" fmla="*/ 1462034 h 1465304"/>
              <a:gd name="connsiteX3" fmla="*/ 0 w 2207845"/>
              <a:gd name="connsiteY3" fmla="*/ 0 h 1465304"/>
              <a:gd name="connsiteX4" fmla="*/ 988728 w 2207845"/>
              <a:gd name="connsiteY4" fmla="*/ 63611 h 1465304"/>
              <a:gd name="connsiteX0" fmla="*/ 1151730 w 2207845"/>
              <a:gd name="connsiteY0" fmla="*/ 0 h 1469279"/>
              <a:gd name="connsiteX1" fmla="*/ 2207845 w 2207845"/>
              <a:gd name="connsiteY1" fmla="*/ 1469279 h 1469279"/>
              <a:gd name="connsiteX2" fmla="*/ 1665194 w 2207845"/>
              <a:gd name="connsiteY2" fmla="*/ 1466009 h 1469279"/>
              <a:gd name="connsiteX3" fmla="*/ 0 w 2207845"/>
              <a:gd name="connsiteY3" fmla="*/ 3975 h 1469279"/>
              <a:gd name="connsiteX4" fmla="*/ 1151730 w 2207845"/>
              <a:gd name="connsiteY4" fmla="*/ 0 h 146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7845" h="1469279">
                <a:moveTo>
                  <a:pt x="1151730" y="0"/>
                </a:moveTo>
                <a:lnTo>
                  <a:pt x="2207845" y="1469279"/>
                </a:lnTo>
                <a:lnTo>
                  <a:pt x="1665194" y="1466009"/>
                </a:lnTo>
                <a:lnTo>
                  <a:pt x="0" y="3975"/>
                </a:lnTo>
                <a:lnTo>
                  <a:pt x="1151730" y="0"/>
                </a:lnTo>
                <a:close/>
              </a:path>
            </a:pathLst>
          </a:custGeom>
          <a:solidFill>
            <a:srgbClr val="ABB1C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362643" y="2537717"/>
            <a:ext cx="1365237" cy="1083173"/>
            <a:chOff x="2362643" y="2537717"/>
            <a:chExt cx="1365237" cy="1083173"/>
          </a:xfrm>
        </p:grpSpPr>
        <p:cxnSp>
          <p:nvCxnSpPr>
            <p:cNvPr id="34" name="Straight Arrow Connector 33"/>
            <p:cNvCxnSpPr/>
            <p:nvPr/>
          </p:nvCxnSpPr>
          <p:spPr>
            <a:xfrm>
              <a:off x="2362643" y="3620890"/>
              <a:ext cx="1220806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2478627" y="2537717"/>
              <a:ext cx="124925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B050"/>
                  </a:solidFill>
                </a:rPr>
                <a:t>If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</a:t>
              </a:r>
              <a:r>
                <a:rPr lang="en-US" sz="2800" b="1" baseline="-25000" dirty="0" err="1" smtClean="0">
                  <a:solidFill>
                    <a:srgbClr val="00B050"/>
                  </a:solidFill>
                </a:rPr>
                <a:t>s</a:t>
              </a:r>
              <a:r>
                <a:rPr lang="en-US" sz="2800" b="1" dirty="0">
                  <a:solidFill>
                    <a:srgbClr val="00B050"/>
                  </a:solidFill>
                </a:rPr>
                <a:t>&gt;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T</a:t>
              </a:r>
              <a:r>
                <a:rPr lang="en-US" sz="2800" b="1" baseline="-25000" dirty="0" smtClean="0">
                  <a:solidFill>
                    <a:srgbClr val="00B050"/>
                  </a:solidFill>
                </a:rPr>
                <a:t>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</a:p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</a:t>
              </a:r>
              <a:r>
                <a:rPr lang="en-US" sz="2800" b="1" baseline="-25000" dirty="0" err="1" smtClean="0">
                  <a:solidFill>
                    <a:srgbClr val="00B050"/>
                  </a:solidFill>
                </a:rPr>
                <a:t>rad</a:t>
              </a:r>
              <a:endParaRPr lang="en-US" sz="2800" b="1" baseline="-25000" dirty="0">
                <a:solidFill>
                  <a:srgbClr val="00B050"/>
                </a:solidFill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9497370" y="1523375"/>
            <a:ext cx="2539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q=heat rate (W)</a:t>
            </a:r>
            <a:endParaRPr lang="en-US" sz="2800" b="1" baseline="-25000" dirty="0"/>
          </a:p>
        </p:txBody>
      </p:sp>
      <p:grpSp>
        <p:nvGrpSpPr>
          <p:cNvPr id="68" name="Group 67"/>
          <p:cNvGrpSpPr/>
          <p:nvPr/>
        </p:nvGrpSpPr>
        <p:grpSpPr>
          <a:xfrm>
            <a:off x="6857747" y="3903295"/>
            <a:ext cx="2123582" cy="523220"/>
            <a:chOff x="4231030" y="2430169"/>
            <a:chExt cx="2123582" cy="523220"/>
          </a:xfrm>
        </p:grpSpPr>
        <p:cxnSp>
          <p:nvCxnSpPr>
            <p:cNvPr id="69" name="Straight Arrow Connector 68"/>
            <p:cNvCxnSpPr/>
            <p:nvPr/>
          </p:nvCxnSpPr>
          <p:spPr>
            <a:xfrm flipH="1">
              <a:off x="4231030" y="2750866"/>
              <a:ext cx="1264136" cy="938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5651021" y="2430169"/>
              <a:ext cx="7035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</a:t>
              </a:r>
              <a:r>
                <a:rPr lang="en-US" sz="2800" b="1" baseline="-25000" dirty="0" err="1" smtClean="0">
                  <a:solidFill>
                    <a:srgbClr val="00B050"/>
                  </a:solidFill>
                </a:rPr>
                <a:t>rad</a:t>
              </a:r>
              <a:endParaRPr lang="en-US" sz="2800" b="1" baseline="-25000" dirty="0">
                <a:solidFill>
                  <a:srgbClr val="00B050"/>
                </a:solidFill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86816" y="86072"/>
            <a:ext cx="211182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Key: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Heater</a:t>
            </a:r>
          </a:p>
          <a:p>
            <a:r>
              <a:rPr lang="en-US" b="1" dirty="0" smtClean="0">
                <a:solidFill>
                  <a:srgbClr val="00B0F0"/>
                </a:solidFill>
              </a:rPr>
              <a:t>Primary Conduction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Primary Radiation</a:t>
            </a:r>
          </a:p>
        </p:txBody>
      </p:sp>
      <p:sp>
        <p:nvSpPr>
          <p:cNvPr id="53" name="TextBox 52"/>
          <p:cNvSpPr txBox="1"/>
          <p:nvPr/>
        </p:nvSpPr>
        <p:spPr>
          <a:xfrm rot="3392833">
            <a:off x="4882032" y="2860639"/>
            <a:ext cx="906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Heater</a:t>
            </a:r>
            <a:endParaRPr lang="en-US" sz="2000" b="1" baseline="-25000" dirty="0"/>
          </a:p>
        </p:txBody>
      </p:sp>
      <p:sp>
        <p:nvSpPr>
          <p:cNvPr id="54" name="TextBox 53"/>
          <p:cNvSpPr txBox="1"/>
          <p:nvPr/>
        </p:nvSpPr>
        <p:spPr>
          <a:xfrm rot="2553076">
            <a:off x="3628592" y="2721107"/>
            <a:ext cx="1873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/>
            </a:lvl1pPr>
          </a:lstStyle>
          <a:p>
            <a:r>
              <a:rPr lang="en-US" sz="2400" dirty="0"/>
              <a:t>Target Wheel</a:t>
            </a:r>
          </a:p>
        </p:txBody>
      </p:sp>
      <p:sp>
        <p:nvSpPr>
          <p:cNvPr id="65" name="TextBox 64"/>
          <p:cNvSpPr txBox="1"/>
          <p:nvPr/>
        </p:nvSpPr>
        <p:spPr>
          <a:xfrm rot="3398782">
            <a:off x="4882578" y="2682852"/>
            <a:ext cx="143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Backplate</a:t>
            </a:r>
            <a:endParaRPr lang="en-US" sz="2400" b="1" dirty="0"/>
          </a:p>
        </p:txBody>
      </p:sp>
      <p:sp>
        <p:nvSpPr>
          <p:cNvPr id="66" name="TextBox 65"/>
          <p:cNvSpPr txBox="1"/>
          <p:nvPr/>
        </p:nvSpPr>
        <p:spPr>
          <a:xfrm rot="19113162">
            <a:off x="6405697" y="2680194"/>
            <a:ext cx="1994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/>
            </a:lvl1pPr>
          </a:lstStyle>
          <a:p>
            <a:r>
              <a:rPr lang="en-US" sz="2400" dirty="0"/>
              <a:t>Radiator Plate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180071" y="4482489"/>
            <a:ext cx="3619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Copper Conducting Bar</a:t>
            </a:r>
            <a:endParaRPr lang="en-US" sz="2800" b="1" baseline="-25000" dirty="0"/>
          </a:p>
        </p:txBody>
      </p:sp>
      <p:sp>
        <p:nvSpPr>
          <p:cNvPr id="74" name="TextBox 73"/>
          <p:cNvSpPr txBox="1"/>
          <p:nvPr/>
        </p:nvSpPr>
        <p:spPr>
          <a:xfrm>
            <a:off x="10525056" y="5902919"/>
            <a:ext cx="1782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GM Cooler</a:t>
            </a:r>
            <a:endParaRPr lang="en-US" sz="2800" b="1" baseline="-25000" dirty="0"/>
          </a:p>
        </p:txBody>
      </p:sp>
      <p:cxnSp>
        <p:nvCxnSpPr>
          <p:cNvPr id="77" name="Straight Arrow Connector 76"/>
          <p:cNvCxnSpPr/>
          <p:nvPr/>
        </p:nvCxnSpPr>
        <p:spPr>
          <a:xfrm flipV="1">
            <a:off x="5682881" y="4160436"/>
            <a:ext cx="1521" cy="45152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9675628" y="4885953"/>
            <a:ext cx="15229" cy="50535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 flipV="1">
            <a:off x="11099245" y="5690820"/>
            <a:ext cx="279633" cy="22813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375117" y="2491550"/>
            <a:ext cx="1365237" cy="132377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3467246" y="3822584"/>
            <a:ext cx="1365237" cy="132377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7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8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223" y="-170120"/>
            <a:ext cx="9442284" cy="1073370"/>
          </a:xfrm>
        </p:spPr>
        <p:txBody>
          <a:bodyPr/>
          <a:lstStyle/>
          <a:p>
            <a:r>
              <a:rPr lang="en-US" dirty="0" smtClean="0"/>
              <a:t>Thermal Circuit Overview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38</a:t>
            </a:fld>
            <a:endParaRPr lang="en-US"/>
          </a:p>
        </p:txBody>
      </p:sp>
      <p:grpSp>
        <p:nvGrpSpPr>
          <p:cNvPr id="3" name="Group 18"/>
          <p:cNvGrpSpPr/>
          <p:nvPr/>
        </p:nvGrpSpPr>
        <p:grpSpPr>
          <a:xfrm>
            <a:off x="1772995" y="727872"/>
            <a:ext cx="3711525" cy="397378"/>
            <a:chOff x="2252499" y="1296583"/>
            <a:chExt cx="3711525" cy="397378"/>
          </a:xfrm>
        </p:grpSpPr>
        <p:sp>
          <p:nvSpPr>
            <p:cNvPr id="11" name="TextBox 10"/>
            <p:cNvSpPr txBox="1"/>
            <p:nvPr/>
          </p:nvSpPr>
          <p:spPr>
            <a:xfrm>
              <a:off x="5278002" y="1298031"/>
              <a:ext cx="6860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Paste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70119" y="1296583"/>
              <a:ext cx="731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Cond.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23836" y="1315458"/>
              <a:ext cx="786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Temps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52499" y="1324629"/>
              <a:ext cx="10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Radiation</a:t>
              </a:r>
              <a:endParaRPr lang="en-US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67991" y="2800510"/>
            <a:ext cx="808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Sensorwheel</a:t>
            </a:r>
            <a:endParaRPr lang="en-US" sz="1600" b="1" dirty="0"/>
          </a:p>
        </p:txBody>
      </p:sp>
      <p:grpSp>
        <p:nvGrpSpPr>
          <p:cNvPr id="30" name="Group 29"/>
          <p:cNvGrpSpPr/>
          <p:nvPr/>
        </p:nvGrpSpPr>
        <p:grpSpPr>
          <a:xfrm>
            <a:off x="163183" y="701356"/>
            <a:ext cx="11456389" cy="5989377"/>
            <a:chOff x="152031" y="701355"/>
            <a:chExt cx="11456389" cy="5989377"/>
          </a:xfrm>
        </p:grpSpPr>
        <p:sp>
          <p:nvSpPr>
            <p:cNvPr id="20" name="Rectangle 19"/>
            <p:cNvSpPr/>
            <p:nvPr/>
          </p:nvSpPr>
          <p:spPr>
            <a:xfrm>
              <a:off x="167269" y="3691054"/>
              <a:ext cx="11441151" cy="2999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031" y="701355"/>
              <a:ext cx="11454865" cy="3000851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023" y="2743199"/>
            <a:ext cx="835980" cy="156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4056" y="2529353"/>
            <a:ext cx="332794" cy="1761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91264" y="2679544"/>
            <a:ext cx="2115712" cy="1665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4" name="Straight Arrow Connector 33"/>
          <p:cNvCxnSpPr/>
          <p:nvPr/>
        </p:nvCxnSpPr>
        <p:spPr>
          <a:xfrm>
            <a:off x="1304693" y="3791415"/>
            <a:ext cx="178419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315845" y="3925229"/>
            <a:ext cx="2074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Radiation exchange,  sensors and targets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 flipH="1" flipV="1">
            <a:off x="6122021" y="2174489"/>
            <a:ext cx="535257" cy="4906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6791093" y="2174488"/>
            <a:ext cx="312234" cy="4795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724185" y="1873405"/>
            <a:ext cx="22303" cy="75828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9132849" y="2230244"/>
            <a:ext cx="11151" cy="4237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9701561" y="2141034"/>
            <a:ext cx="1007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G</a:t>
            </a:r>
            <a:r>
              <a:rPr lang="en-US" b="1" baseline="-25000" dirty="0" smtClean="0">
                <a:solidFill>
                  <a:srgbClr val="0070C0"/>
                </a:solidFill>
              </a:rPr>
              <a:t>cond,strap</a:t>
            </a:r>
            <a:endParaRPr lang="en-US" b="1" baseline="-25000" dirty="0">
              <a:solidFill>
                <a:srgbClr val="0070C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988097" y="3687335"/>
            <a:ext cx="2080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Radiation exchange</a:t>
            </a:r>
          </a:p>
          <a:p>
            <a:r>
              <a:rPr lang="en-US" dirty="0" smtClean="0"/>
              <a:t>to radiator disk </a:t>
            </a:r>
            <a:endParaRPr lang="en-US" dirty="0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6958361" y="3389971"/>
            <a:ext cx="1906859" cy="1115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10259122" y="2653990"/>
            <a:ext cx="11151" cy="10593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1441151" y="2049288"/>
            <a:ext cx="750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Cold Finger</a:t>
            </a:r>
            <a:endParaRPr lang="en-US" sz="16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0748306" y="931529"/>
            <a:ext cx="808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Shroud</a:t>
            </a:r>
            <a:endParaRPr lang="en-US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069479" y="4613019"/>
            <a:ext cx="3755067" cy="203132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Assumptions</a:t>
            </a:r>
            <a:r>
              <a:rPr lang="en-US" dirty="0" smtClean="0"/>
              <a:t>: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1D heat transfer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Steady state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Boundary Conditions: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Sensor Wheel: 275-325 K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Cold Finger: 100 K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Chamber Surroundings:  298 K             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16889" y="5263375"/>
            <a:ext cx="310726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22 equations, 22 unknowns</a:t>
            </a:r>
          </a:p>
          <a:p>
            <a:r>
              <a:rPr lang="en-US" sz="2000" b="1" dirty="0" smtClean="0">
                <a:solidFill>
                  <a:schemeClr val="tx2"/>
                </a:solidFill>
              </a:rPr>
              <a:t>MATLAB -&gt; </a:t>
            </a:r>
            <a:r>
              <a:rPr lang="en-US" sz="2000" b="1" dirty="0" err="1" smtClean="0">
                <a:solidFill>
                  <a:schemeClr val="tx2"/>
                </a:solidFill>
              </a:rPr>
              <a:t>fsolve</a:t>
            </a:r>
            <a:r>
              <a:rPr lang="en-US" sz="2000" b="1" dirty="0" smtClean="0">
                <a:solidFill>
                  <a:schemeClr val="tx2"/>
                </a:solidFill>
              </a:rPr>
              <a:t>()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3364" y="5051503"/>
            <a:ext cx="2487284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Key: </a:t>
            </a:r>
          </a:p>
          <a:p>
            <a:r>
              <a:rPr lang="en-US" sz="2000" b="1" dirty="0" smtClean="0"/>
              <a:t>G = Conductance=1/R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Radiation G (W/K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</a:rPr>
              <a:t>) </a:t>
            </a:r>
          </a:p>
          <a:p>
            <a:r>
              <a:rPr lang="en-US" sz="2000" b="1" dirty="0" smtClean="0">
                <a:solidFill>
                  <a:srgbClr val="327CBF"/>
                </a:solidFill>
              </a:rPr>
              <a:t>Conduction G (W/K)</a:t>
            </a:r>
          </a:p>
        </p:txBody>
      </p:sp>
      <p:sp>
        <p:nvSpPr>
          <p:cNvPr id="31" name="Left Brace 30"/>
          <p:cNvSpPr/>
          <p:nvPr/>
        </p:nvSpPr>
        <p:spPr>
          <a:xfrm rot="16200000">
            <a:off x="4393581" y="2843560"/>
            <a:ext cx="334536" cy="1672684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557239" y="3891776"/>
            <a:ext cx="2732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Conduction to/thru each target and remaining area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9731108" y="1940209"/>
            <a:ext cx="851400" cy="2616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100" dirty="0" smtClean="0"/>
          </a:p>
        </p:txBody>
      </p:sp>
    </p:spTree>
    <p:extLst>
      <p:ext uri="{BB962C8B-B14F-4D97-AF65-F5344CB8AC3E}">
        <p14:creationId xmlns:p14="http://schemas.microsoft.com/office/powerpoint/2010/main" val="401468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754" y="1"/>
            <a:ext cx="9826492" cy="1059366"/>
          </a:xfrm>
        </p:spPr>
        <p:txBody>
          <a:bodyPr/>
          <a:lstStyle/>
          <a:p>
            <a:r>
              <a:rPr lang="en-US" dirty="0" smtClean="0"/>
              <a:t>Heater Power Requirement Satisfaction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2880" y="1922718"/>
            <a:ext cx="4795520" cy="3416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Conclusion: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62 W &lt; 200 W budget</a:t>
            </a:r>
            <a:endParaRPr lang="en-US" sz="2800" b="1" u="sng" dirty="0" smtClean="0"/>
          </a:p>
          <a:p>
            <a:r>
              <a:rPr lang="en-US" sz="2800" dirty="0" smtClean="0"/>
              <a:t>SS control of the targets can be achieved in range 250-350 K.  </a:t>
            </a:r>
          </a:p>
          <a:p>
            <a:r>
              <a:rPr lang="en-US" sz="2800" u="sng" dirty="0" err="1" smtClean="0"/>
              <a:t>UltiBots</a:t>
            </a:r>
            <a:r>
              <a:rPr lang="en-US" sz="2800" u="sng" dirty="0" smtClean="0"/>
              <a:t> </a:t>
            </a:r>
            <a:r>
              <a:rPr lang="en-US" sz="2800" u="sng" dirty="0" smtClean="0"/>
              <a:t>24V </a:t>
            </a:r>
            <a:r>
              <a:rPr lang="en-US" sz="2800" u="sng" dirty="0" err="1" smtClean="0"/>
              <a:t>Kapton</a:t>
            </a:r>
            <a:r>
              <a:rPr lang="en-US" sz="2800" u="sng" dirty="0" smtClean="0"/>
              <a:t> Heater</a:t>
            </a:r>
            <a:r>
              <a:rPr lang="en-US" sz="2800" dirty="0" smtClean="0"/>
              <a:t>: </a:t>
            </a:r>
          </a:p>
          <a:p>
            <a:r>
              <a:rPr lang="en-US" sz="2800" dirty="0"/>
              <a:t>M</a:t>
            </a:r>
            <a:r>
              <a:rPr lang="en-US" sz="2800" dirty="0" smtClean="0"/>
              <a:t>ax </a:t>
            </a:r>
            <a:r>
              <a:rPr lang="en-US" sz="2800" dirty="0"/>
              <a:t>P</a:t>
            </a:r>
            <a:r>
              <a:rPr lang="en-US" sz="2800" dirty="0" smtClean="0"/>
              <a:t>ower: 300W; 1.07W/in</a:t>
            </a:r>
            <a:r>
              <a:rPr lang="en-US" sz="2800" baseline="30000" dirty="0" smtClean="0"/>
              <a:t>2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Heater capable </a:t>
            </a:r>
          </a:p>
          <a:p>
            <a:r>
              <a:rPr lang="en-US" sz="2000" dirty="0" smtClean="0"/>
              <a:t>* FOS of 4 on heater power required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873761"/>
            <a:ext cx="43726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 smtClean="0"/>
              <a:t>Method: </a:t>
            </a:r>
          </a:p>
          <a:p>
            <a:r>
              <a:rPr lang="en-US" sz="2800" b="1" dirty="0" smtClean="0"/>
              <a:t>Set </a:t>
            </a:r>
            <a:r>
              <a:rPr lang="en-US" sz="2800" b="1" dirty="0" err="1" smtClean="0"/>
              <a:t>T</a:t>
            </a:r>
            <a:r>
              <a:rPr lang="en-US" sz="2800" b="1" baseline="-25000" dirty="0" err="1" smtClean="0"/>
              <a:t>target</a:t>
            </a:r>
            <a:r>
              <a:rPr lang="en-US" sz="2800" b="1" baseline="-25000" dirty="0" smtClean="0"/>
              <a:t> </a:t>
            </a:r>
            <a:r>
              <a:rPr lang="en-US" sz="2800" b="1" dirty="0" smtClean="0"/>
              <a:t> </a:t>
            </a:r>
            <a:r>
              <a:rPr lang="en-US" sz="2800" b="1" dirty="0" smtClean="0">
                <a:sym typeface="Wingdings" pitchFamily="2" charset="2"/>
              </a:rPr>
              <a:t> Calculate </a:t>
            </a:r>
            <a:r>
              <a:rPr lang="en-US" sz="2800" b="1" dirty="0" err="1" smtClean="0">
                <a:sym typeface="Wingdings" pitchFamily="2" charset="2"/>
              </a:rPr>
              <a:t>q</a:t>
            </a:r>
            <a:r>
              <a:rPr lang="en-US" sz="2800" b="1" baseline="-25000" dirty="0" err="1" smtClean="0">
                <a:sym typeface="Wingdings" pitchFamily="2" charset="2"/>
              </a:rPr>
              <a:t>heater</a:t>
            </a:r>
            <a:endParaRPr lang="en-US" sz="2800" b="1" baseline="-25000" dirty="0" smtClean="0"/>
          </a:p>
        </p:txBody>
      </p:sp>
      <p:graphicFrame>
        <p:nvGraphicFramePr>
          <p:cNvPr id="11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6433224"/>
              </p:ext>
            </p:extLst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768" y="914401"/>
            <a:ext cx="6678380" cy="515100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 flipV="1">
            <a:off x="5608320" y="1625600"/>
            <a:ext cx="4297680" cy="10160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38892" y="1712157"/>
            <a:ext cx="873668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62W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00809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2633" y="2126513"/>
            <a:ext cx="9938902" cy="1846558"/>
          </a:xfrm>
        </p:spPr>
        <p:txBody>
          <a:bodyPr>
            <a:normAutofit/>
          </a:bodyPr>
          <a:lstStyle/>
          <a:p>
            <a:r>
              <a:rPr lang="en-US" sz="5400" dirty="0" smtClean="0"/>
              <a:t>Overview &amp; Design Solution</a:t>
            </a:r>
            <a:endParaRPr lang="en-US" sz="5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5000" y="6313967"/>
            <a:ext cx="2400945" cy="365125"/>
          </a:xfrm>
        </p:spPr>
        <p:txBody>
          <a:bodyPr/>
          <a:lstStyle/>
          <a:p>
            <a:fld id="{D99BB9F6-CD38-42FF-8367-3396AECB40A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1798" y="6371523"/>
            <a:ext cx="2396346" cy="365125"/>
          </a:xfrm>
        </p:spPr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537020"/>
              </p:ext>
            </p:extLst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528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98" y="-238539"/>
            <a:ext cx="9826492" cy="1325563"/>
          </a:xfrm>
        </p:spPr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Heat/Cool Rates Driving Requirements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4" y="719657"/>
            <a:ext cx="10982739" cy="5227983"/>
          </a:xfrm>
        </p:spPr>
        <p:txBody>
          <a:bodyPr>
            <a:noAutofit/>
          </a:bodyPr>
          <a:lstStyle/>
          <a:p>
            <a:endParaRPr lang="en-US" b="1" dirty="0" smtClean="0"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cs typeface="Times New Roman" pitchFamily="18" charset="0"/>
              </a:rPr>
              <a:t>DR 1.2.2.1 /2:  </a:t>
            </a:r>
            <a:r>
              <a:rPr lang="en-US" dirty="0" smtClean="0">
                <a:cs typeface="Times New Roman" pitchFamily="18" charset="0"/>
              </a:rPr>
              <a:t>The target surfaces shall 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increase</a:t>
            </a:r>
            <a:r>
              <a:rPr lang="en-US" dirty="0" smtClean="0">
                <a:cs typeface="Times New Roman" pitchFamily="18" charset="0"/>
              </a:rPr>
              <a:t> in temperature at a minimum rate of </a:t>
            </a:r>
            <a:r>
              <a:rPr lang="en-US" b="1" dirty="0" smtClean="0">
                <a:solidFill>
                  <a:srgbClr val="FF0000"/>
                </a:solidFill>
                <a:cs typeface="Times New Roman" pitchFamily="18" charset="0"/>
              </a:rPr>
              <a:t>20K/hr </a:t>
            </a:r>
            <a:r>
              <a:rPr lang="en-US" dirty="0" smtClean="0">
                <a:cs typeface="Times New Roman" pitchFamily="18" charset="0"/>
              </a:rPr>
              <a:t>and shall 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decrease</a:t>
            </a:r>
            <a:r>
              <a:rPr lang="en-US" dirty="0">
                <a:cs typeface="Times New Roman" pitchFamily="18" charset="0"/>
              </a:rPr>
              <a:t> in temperature at a minimum rate of 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5K/hr</a:t>
            </a:r>
            <a:r>
              <a:rPr lang="en-US" dirty="0" smtClean="0">
                <a:cs typeface="Times New Roman" pitchFamily="18" charset="0"/>
              </a:rPr>
              <a:t>.</a:t>
            </a:r>
          </a:p>
          <a:p>
            <a:pPr marL="457200" lvl="1" indent="0">
              <a:buNone/>
            </a:pPr>
            <a:r>
              <a:rPr lang="en-US" sz="2800" b="1" i="1" u="sng" dirty="0" smtClean="0">
                <a:cs typeface="Times New Roman" pitchFamily="18" charset="0"/>
              </a:rPr>
              <a:t>Motivation: </a:t>
            </a:r>
            <a:r>
              <a:rPr lang="en-US" sz="2800" i="1" dirty="0" smtClean="0">
                <a:cs typeface="Times New Roman" pitchFamily="18" charset="0"/>
              </a:rPr>
              <a:t>The intent is to test the apparatus in the allotted </a:t>
            </a:r>
            <a:r>
              <a:rPr lang="en-US" sz="2800" i="1" dirty="0" smtClean="0">
                <a:cs typeface="Times New Roman" pitchFamily="18" charset="0"/>
              </a:rPr>
              <a:t>time based on limited access to the thermal vacuum chamber.</a:t>
            </a:r>
          </a:p>
          <a:p>
            <a:pPr marL="457200" lvl="1" indent="0">
              <a:buNone/>
            </a:pPr>
            <a:endParaRPr lang="en-US" sz="2800" i="1" dirty="0" smtClean="0"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cs typeface="Times New Roman" pitchFamily="18" charset="0"/>
              </a:rPr>
              <a:t>DR </a:t>
            </a:r>
            <a:r>
              <a:rPr lang="en-US" b="1" dirty="0" smtClean="0">
                <a:cs typeface="Times New Roman" pitchFamily="18" charset="0"/>
              </a:rPr>
              <a:t>1.2.2.3 :  </a:t>
            </a:r>
            <a:r>
              <a:rPr lang="en-US" dirty="0" smtClean="0">
                <a:cs typeface="Times New Roman" pitchFamily="18" charset="0"/>
              </a:rPr>
              <a:t>The temperature of the target surfaces shall be modified in </a:t>
            </a:r>
            <a:r>
              <a:rPr lang="en-US" b="1" dirty="0" smtClean="0">
                <a:solidFill>
                  <a:srgbClr val="FF0000"/>
                </a:solidFill>
                <a:cs typeface="Times New Roman" pitchFamily="18" charset="0"/>
              </a:rPr>
              <a:t>incremental steps of 10K</a:t>
            </a:r>
            <a:r>
              <a:rPr lang="en-US" dirty="0" smtClean="0">
                <a:cs typeface="Times New Roman" pitchFamily="18" charset="0"/>
              </a:rPr>
              <a:t>.</a:t>
            </a:r>
          </a:p>
          <a:p>
            <a:pPr marL="457200" lvl="1" indent="0">
              <a:buNone/>
            </a:pPr>
            <a:r>
              <a:rPr lang="en-US" sz="2800" b="1" i="1" u="sng" dirty="0" smtClean="0">
                <a:cs typeface="Times New Roman" pitchFamily="18" charset="0"/>
              </a:rPr>
              <a:t>Motivation: </a:t>
            </a:r>
            <a:r>
              <a:rPr lang="en-US" sz="2800" i="1" dirty="0" smtClean="0">
                <a:cs typeface="Times New Roman" pitchFamily="18" charset="0"/>
              </a:rPr>
              <a:t>The intent is to test the full range between 250K and 350K,  determine if/when sensors begin to lose </a:t>
            </a:r>
            <a:r>
              <a:rPr lang="en-US" sz="2800" i="1" dirty="0" smtClean="0">
                <a:cs typeface="Times New Roman" pitchFamily="18" charset="0"/>
              </a:rPr>
              <a:t>accuracy.</a:t>
            </a:r>
            <a:endParaRPr lang="en-US" sz="2800" i="1" dirty="0" smtClean="0">
              <a:cs typeface="Times New Roman" pitchFamily="18" charset="0"/>
            </a:endParaRPr>
          </a:p>
          <a:p>
            <a:pPr lvl="1">
              <a:buNone/>
            </a:pPr>
            <a:endParaRPr lang="en-US" dirty="0" smtClean="0"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40</a:t>
            </a:fld>
            <a:endParaRPr lang="en-US" dirty="0"/>
          </a:p>
        </p:txBody>
      </p:sp>
      <p:graphicFrame>
        <p:nvGraphicFramePr>
          <p:cNvPr id="7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6433224"/>
              </p:ext>
            </p:extLst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6671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205" y="750272"/>
            <a:ext cx="7466542" cy="531598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016635" y="3130544"/>
            <a:ext cx="2221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Cool </a:t>
            </a:r>
            <a:r>
              <a:rPr lang="en-US" sz="2000" b="1" dirty="0" smtClean="0">
                <a:solidFill>
                  <a:srgbClr val="FF0000"/>
                </a:solidFill>
              </a:rPr>
              <a:t>down= 2.9 hrs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814635" y="3116408"/>
            <a:ext cx="2423634" cy="15389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181223" y="4634046"/>
            <a:ext cx="229591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D78F00"/>
                </a:solidFill>
              </a:rPr>
              <a:t>Finish Pump Down</a:t>
            </a:r>
            <a:endParaRPr lang="en-US" sz="2000" b="1" dirty="0">
              <a:solidFill>
                <a:srgbClr val="D78F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544626" y="5358350"/>
            <a:ext cx="932511" cy="11471"/>
          </a:xfrm>
          <a:prstGeom prst="straightConnector1">
            <a:avLst/>
          </a:prstGeom>
          <a:ln w="57150">
            <a:solidFill>
              <a:srgbClr val="D78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499459" y="4964667"/>
            <a:ext cx="296908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D78F00"/>
                </a:solidFill>
              </a:rPr>
              <a:t>Test (x11)+ Heat up(x10)</a:t>
            </a:r>
            <a:endParaRPr lang="en-US" sz="2000" b="1" dirty="0">
              <a:solidFill>
                <a:srgbClr val="D78F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8477137" y="5368462"/>
            <a:ext cx="2601172" cy="0"/>
          </a:xfrm>
          <a:prstGeom prst="straightConnector1">
            <a:avLst/>
          </a:prstGeom>
          <a:ln w="57150">
            <a:solidFill>
              <a:srgbClr val="D78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11661" y="1315328"/>
            <a:ext cx="3690337" cy="39703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Requirement Satisfaction:</a:t>
            </a:r>
          </a:p>
          <a:p>
            <a:pPr algn="ctr"/>
            <a:r>
              <a:rPr lang="en-US" sz="2800" b="1" dirty="0" smtClean="0"/>
              <a:t>Cool Down: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-16.5 K/hr &lt; -5 K/hr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Satisfies DR 1.2.2.2</a:t>
            </a:r>
          </a:p>
          <a:p>
            <a:pPr algn="ctr"/>
            <a:r>
              <a:rPr lang="en-US" sz="2800" b="1" dirty="0" smtClean="0"/>
              <a:t>Max Heat up:  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+100 K/</a:t>
            </a:r>
            <a:r>
              <a:rPr lang="en-US" sz="2800" b="1" dirty="0" err="1" smtClean="0">
                <a:solidFill>
                  <a:srgbClr val="FF0000"/>
                </a:solidFill>
              </a:rPr>
              <a:t>hr</a:t>
            </a:r>
            <a:r>
              <a:rPr lang="en-US" sz="2800" b="1" dirty="0" smtClean="0">
                <a:solidFill>
                  <a:srgbClr val="FF0000"/>
                </a:solidFill>
              </a:rPr>
              <a:t> &gt; +20 K/hr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For steps of 10 K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Satisfies DR 1.2.2.1/3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323431" y="1"/>
            <a:ext cx="9826492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lang="en-US" sz="4400" dirty="0" smtClean="0">
                <a:latin typeface="+mj-lt"/>
                <a:ea typeface="+mj-ea"/>
                <a:cs typeface="Times New Roman" pitchFamily="18" charset="0"/>
              </a:rPr>
              <a:t>Heat/Cool Rate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Requirement Satisfaction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592923" y="4420910"/>
            <a:ext cx="1591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Max heat up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6 min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17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6433224"/>
              </p:ext>
            </p:extLst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9544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98" y="15461"/>
            <a:ext cx="9826492" cy="1325563"/>
          </a:xfrm>
        </p:spPr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Sensor Operating Range</a:t>
            </a:r>
            <a:br>
              <a:rPr lang="en-US" dirty="0" smtClean="0">
                <a:cs typeface="Times New Roman" pitchFamily="18" charset="0"/>
              </a:rPr>
            </a:br>
            <a:r>
              <a:rPr lang="en-US" dirty="0" smtClean="0">
                <a:cs typeface="Times New Roman" pitchFamily="18" charset="0"/>
              </a:rPr>
              <a:t>Driving Requirements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4" y="719657"/>
            <a:ext cx="10982739" cy="5227983"/>
          </a:xfrm>
        </p:spPr>
        <p:txBody>
          <a:bodyPr>
            <a:noAutofit/>
          </a:bodyPr>
          <a:lstStyle/>
          <a:p>
            <a:endParaRPr lang="en-US" b="1" dirty="0" smtClean="0">
              <a:cs typeface="Times New Roman" pitchFamily="18" charset="0"/>
            </a:endParaRPr>
          </a:p>
          <a:p>
            <a:endParaRPr lang="en-US" b="1" dirty="0" smtClean="0">
              <a:cs typeface="Times New Roman" pitchFamily="18" charset="0"/>
            </a:endParaRPr>
          </a:p>
          <a:p>
            <a:pPr>
              <a:buNone/>
            </a:pPr>
            <a:endParaRPr lang="en-US" b="1" dirty="0" smtClean="0"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200" b="1" dirty="0" smtClean="0">
                <a:cs typeface="Times New Roman" pitchFamily="18" charset="0"/>
              </a:rPr>
              <a:t>DR 3.2 :  </a:t>
            </a:r>
            <a:r>
              <a:rPr lang="en-US" sz="3200" dirty="0" smtClean="0">
                <a:cs typeface="Times New Roman" pitchFamily="18" charset="0"/>
              </a:rPr>
              <a:t>The </a:t>
            </a:r>
            <a:r>
              <a:rPr 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sensor</a:t>
            </a:r>
            <a:r>
              <a:rPr lang="en-US" sz="3200" dirty="0" smtClean="0">
                <a:cs typeface="Times New Roman" pitchFamily="18" charset="0"/>
              </a:rPr>
              <a:t> plate shall be maintained within the temperature range of </a:t>
            </a:r>
            <a:r>
              <a:rPr 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275 - 325K</a:t>
            </a:r>
            <a:r>
              <a:rPr lang="en-US" sz="3200" dirty="0" smtClean="0">
                <a:cs typeface="Times New Roman" pitchFamily="18" charset="0"/>
              </a:rPr>
              <a:t>.</a:t>
            </a:r>
          </a:p>
          <a:p>
            <a:pPr marL="457200" lvl="1" indent="0">
              <a:buNone/>
            </a:pPr>
            <a:r>
              <a:rPr lang="en-US" sz="3200" b="1" i="1" u="sng" dirty="0" smtClean="0">
                <a:cs typeface="Times New Roman" pitchFamily="18" charset="0"/>
              </a:rPr>
              <a:t>Motivation:</a:t>
            </a:r>
            <a:r>
              <a:rPr lang="en-US" sz="3200" b="1" i="1" dirty="0" smtClean="0">
                <a:cs typeface="Times New Roman" pitchFamily="18" charset="0"/>
              </a:rPr>
              <a:t> </a:t>
            </a:r>
            <a:r>
              <a:rPr lang="en-US" sz="3200" i="1" dirty="0" smtClean="0">
                <a:cs typeface="Times New Roman" pitchFamily="18" charset="0"/>
              </a:rPr>
              <a:t>The intent is to maintain temperatures in a window within the </a:t>
            </a:r>
            <a:r>
              <a:rPr lang="en-US" sz="3200" b="1" i="1" dirty="0" smtClean="0">
                <a:solidFill>
                  <a:srgbClr val="FF0000"/>
                </a:solidFill>
                <a:cs typeface="Times New Roman" pitchFamily="18" charset="0"/>
              </a:rPr>
              <a:t>operating range </a:t>
            </a:r>
            <a:r>
              <a:rPr lang="en-US" sz="3200" i="1" dirty="0" smtClean="0">
                <a:cs typeface="Times New Roman" pitchFamily="18" charset="0"/>
              </a:rPr>
              <a:t>of each sensor. </a:t>
            </a:r>
          </a:p>
          <a:p>
            <a:pPr lvl="1">
              <a:buNone/>
            </a:pPr>
            <a:endParaRPr lang="en-US" dirty="0" smtClean="0"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42</a:t>
            </a:fld>
            <a:endParaRPr lang="en-US" dirty="0"/>
          </a:p>
        </p:txBody>
      </p:sp>
      <p:graphicFrame>
        <p:nvGraphicFramePr>
          <p:cNvPr id="7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6433224"/>
              </p:ext>
            </p:extLst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6671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Predicted Sensor and Target Temperatures vs. Time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704" y="721178"/>
            <a:ext cx="8214862" cy="53396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78845" y="4823063"/>
            <a:ext cx="132068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D78F00"/>
                </a:solidFill>
              </a:rPr>
              <a:t>Cool down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86972" y="4410395"/>
            <a:ext cx="216867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D78F00"/>
                </a:solidFill>
              </a:rPr>
              <a:t>Finish Pump Down</a:t>
            </a:r>
            <a:endParaRPr lang="en-US" sz="2000" b="1" dirty="0">
              <a:solidFill>
                <a:srgbClr val="D78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43861" y="4798061"/>
            <a:ext cx="281019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D78F00"/>
                </a:solidFill>
              </a:rPr>
              <a:t>Tests (x11)+Heat up(x10)</a:t>
            </a:r>
            <a:endParaRPr lang="en-US" sz="2000" b="1" dirty="0">
              <a:solidFill>
                <a:srgbClr val="D78F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651189" y="4946877"/>
            <a:ext cx="1054610" cy="11513"/>
          </a:xfrm>
          <a:prstGeom prst="straightConnector1">
            <a:avLst/>
          </a:prstGeom>
          <a:ln w="57150">
            <a:solidFill>
              <a:srgbClr val="D78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800309" y="5202974"/>
            <a:ext cx="2509258" cy="20199"/>
          </a:xfrm>
          <a:prstGeom prst="straightConnector1">
            <a:avLst/>
          </a:prstGeom>
          <a:ln w="57150">
            <a:solidFill>
              <a:srgbClr val="D78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930660" y="5246275"/>
            <a:ext cx="2761169" cy="1"/>
          </a:xfrm>
          <a:prstGeom prst="straightConnector1">
            <a:avLst/>
          </a:prstGeom>
          <a:ln w="57150">
            <a:solidFill>
              <a:srgbClr val="D78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2167" y="1693107"/>
            <a:ext cx="3824707" cy="339580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Requirement Satisfaction:</a:t>
            </a:r>
          </a:p>
          <a:p>
            <a:pPr algn="ctr"/>
            <a:r>
              <a:rPr lang="en-US" sz="2800" b="1" dirty="0" smtClean="0"/>
              <a:t>Sensor Temperature:</a:t>
            </a:r>
          </a:p>
          <a:p>
            <a:pPr algn="ctr"/>
            <a:r>
              <a:rPr lang="en-US" sz="2800" b="1" dirty="0" err="1" smtClean="0"/>
              <a:t>T</a:t>
            </a:r>
            <a:r>
              <a:rPr lang="en-US" sz="2800" b="1" baseline="-25000" dirty="0" err="1" smtClean="0"/>
              <a:t>sensor</a:t>
            </a:r>
            <a:r>
              <a:rPr lang="en-US" sz="2800" b="1" dirty="0" smtClean="0"/>
              <a:t> ≤ 298K &lt; 325K</a:t>
            </a:r>
          </a:p>
          <a:p>
            <a:pPr algn="ctr"/>
            <a:r>
              <a:rPr lang="en-US" sz="2800" b="1" dirty="0" smtClean="0"/>
              <a:t>275K &lt; 286K ≤ </a:t>
            </a:r>
            <a:r>
              <a:rPr lang="en-US" sz="2800" b="1" dirty="0" err="1" smtClean="0"/>
              <a:t>T</a:t>
            </a:r>
            <a:r>
              <a:rPr lang="en-US" sz="2800" b="1" baseline="-25000" dirty="0" err="1" smtClean="0"/>
              <a:t>sensor</a:t>
            </a:r>
            <a:endParaRPr lang="en-US" sz="2800" b="1" baseline="-25000" dirty="0" smtClean="0"/>
          </a:p>
          <a:p>
            <a:pPr algn="ctr"/>
            <a:endParaRPr lang="en-US" sz="2800" b="1" baseline="-25000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Meets DR 3.2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(275K&lt;</a:t>
            </a:r>
            <a:r>
              <a:rPr lang="en-US" sz="2800" b="1" dirty="0" err="1" smtClean="0">
                <a:solidFill>
                  <a:srgbClr val="FF0000"/>
                </a:solidFill>
              </a:rPr>
              <a:t>T</a:t>
            </a:r>
            <a:r>
              <a:rPr lang="en-US" sz="2800" b="1" baseline="-25000" dirty="0" err="1" smtClean="0">
                <a:solidFill>
                  <a:srgbClr val="FF0000"/>
                </a:solidFill>
              </a:rPr>
              <a:t>sensor</a:t>
            </a:r>
            <a:r>
              <a:rPr lang="en-US" sz="2800" b="1" dirty="0" smtClean="0">
                <a:solidFill>
                  <a:srgbClr val="FF0000"/>
                </a:solidFill>
              </a:rPr>
              <a:t>&lt;325K)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9199756" y="2966224"/>
            <a:ext cx="0" cy="412596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884131" y="2979395"/>
            <a:ext cx="1254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10 K steps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1289420" y="2413000"/>
            <a:ext cx="0" cy="1796746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6200000">
            <a:off x="10499335" y="2972925"/>
            <a:ext cx="2224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Sensor Operating Range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24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6433224"/>
              </p:ext>
            </p:extLst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4937760" y="2413000"/>
            <a:ext cx="6280367" cy="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937760" y="4204666"/>
            <a:ext cx="6280367" cy="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49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01257" y="1905829"/>
            <a:ext cx="10389485" cy="4094921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b="1" dirty="0" smtClean="0"/>
              <a:t>DR 2.1.2 : </a:t>
            </a:r>
            <a:r>
              <a:rPr lang="en-US" sz="3200" dirty="0" smtClean="0"/>
              <a:t>The absolute temperature of the targets shall be collected with an </a:t>
            </a:r>
            <a:r>
              <a:rPr lang="en-US" sz="3200" b="1" dirty="0" smtClean="0">
                <a:solidFill>
                  <a:srgbClr val="FF0000"/>
                </a:solidFill>
              </a:rPr>
              <a:t>accuracy of 1K</a:t>
            </a:r>
            <a:r>
              <a:rPr lang="en-US" sz="3200" dirty="0" smtClean="0"/>
              <a:t> or better.</a:t>
            </a:r>
          </a:p>
          <a:p>
            <a:pPr lvl="1"/>
            <a:r>
              <a:rPr lang="en-US" sz="3200" b="1" dirty="0"/>
              <a:t> </a:t>
            </a:r>
            <a:r>
              <a:rPr lang="en-US" sz="3200" b="1" i="1" u="sng" dirty="0" smtClean="0"/>
              <a:t>Motivation</a:t>
            </a:r>
            <a:r>
              <a:rPr lang="en-US" sz="3200" i="1" dirty="0" smtClean="0"/>
              <a:t>: The intent is to have a reliable measurement </a:t>
            </a:r>
            <a:r>
              <a:rPr lang="en-US" sz="3200" i="1" dirty="0" smtClean="0"/>
              <a:t>within </a:t>
            </a:r>
            <a:r>
              <a:rPr lang="en-US" sz="3200" i="1" dirty="0" smtClean="0"/>
              <a:t>10% of the temperature change described in DR </a:t>
            </a:r>
            <a:r>
              <a:rPr lang="en-US" sz="3200" i="1" dirty="0" smtClean="0"/>
              <a:t>1.2.2.3 </a:t>
            </a:r>
            <a:r>
              <a:rPr lang="en-US" sz="3200" i="1" dirty="0" smtClean="0"/>
              <a:t>from which to compare temperature data.</a:t>
            </a:r>
            <a:endParaRPr lang="en-US" sz="3200" i="1" dirty="0" smtClean="0">
              <a:cs typeface="Times New Roman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Temperature Accuracy Driving Requirements</a:t>
            </a:r>
            <a:endParaRPr lang="en-US" dirty="0">
              <a:cs typeface="Times New Roman" pitchFamily="18" charset="0"/>
            </a:endParaRPr>
          </a:p>
        </p:txBody>
      </p:sp>
      <p:graphicFrame>
        <p:nvGraphicFramePr>
          <p:cNvPr id="9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6433224"/>
              </p:ext>
            </p:extLst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117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Radial Gradient Concerns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45</a:t>
            </a:fld>
            <a:endParaRPr lang="en-US"/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2597637"/>
              </p:ext>
            </p:extLst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523563" y="1989368"/>
            <a:ext cx="46477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smtClean="0"/>
              <a:t>Δ</a:t>
            </a:r>
            <a:r>
              <a:rPr lang="en-US" sz="3200" dirty="0" smtClean="0"/>
              <a:t>T must be &lt;1K in order to </a:t>
            </a:r>
            <a:r>
              <a:rPr lang="en-US" sz="3200" b="1" dirty="0" smtClean="0">
                <a:solidFill>
                  <a:srgbClr val="FF0000"/>
                </a:solidFill>
              </a:rPr>
              <a:t>satisfy DR 2.1.2 </a:t>
            </a:r>
            <a:r>
              <a:rPr lang="en-US" sz="3200" dirty="0" smtClean="0"/>
              <a:t>such that the </a:t>
            </a:r>
            <a:r>
              <a:rPr lang="en-US" sz="3200" dirty="0" smtClean="0"/>
              <a:t>thermistors </a:t>
            </a:r>
            <a:r>
              <a:rPr lang="en-US" sz="3200" dirty="0" smtClean="0"/>
              <a:t>and IR </a:t>
            </a:r>
            <a:r>
              <a:rPr lang="en-US" sz="3200" dirty="0" smtClean="0"/>
              <a:t>sensor </a:t>
            </a:r>
            <a:r>
              <a:rPr lang="en-US" sz="3200" dirty="0" smtClean="0"/>
              <a:t>are reading a consistent temp of the </a:t>
            </a:r>
            <a:r>
              <a:rPr lang="en-US" sz="3200" dirty="0" smtClean="0"/>
              <a:t>target.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36" name="Picture 35" descr="Target Wheel Front.JPG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05" b="91987" l="31246" r="670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66" t="16932" r="32600" b="23011"/>
          <a:stretch/>
        </p:blipFill>
        <p:spPr>
          <a:xfrm>
            <a:off x="-112065" y="3056567"/>
            <a:ext cx="2784257" cy="2926251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085844" y="1243059"/>
            <a:ext cx="4619977" cy="4100662"/>
            <a:chOff x="2575478" y="1243059"/>
            <a:chExt cx="4619977" cy="4100662"/>
          </a:xfrm>
        </p:grpSpPr>
        <p:pic>
          <p:nvPicPr>
            <p:cNvPr id="8" name="Picture 7" descr="Target Wheel Front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905" b="91987" l="31246" r="67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97" t="32510" r="32600" b="52318"/>
            <a:stretch/>
          </p:blipFill>
          <p:spPr>
            <a:xfrm>
              <a:off x="2575478" y="1243059"/>
              <a:ext cx="4619977" cy="2955852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5614722" y="2568622"/>
              <a:ext cx="966831" cy="1630289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4381241" y="4198911"/>
              <a:ext cx="2158452" cy="614574"/>
            </a:xfrm>
            <a:prstGeom prst="line">
              <a:avLst/>
            </a:prstGeom>
            <a:ln w="762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5380586" y="4574280"/>
              <a:ext cx="917239" cy="7694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l-GR" sz="4400" b="1" dirty="0">
                  <a:solidFill>
                    <a:srgbClr val="FF0000"/>
                  </a:solidFill>
                </a:rPr>
                <a:t>Δ</a:t>
              </a:r>
              <a:r>
                <a:rPr lang="en-US" sz="4400" b="1" dirty="0">
                  <a:solidFill>
                    <a:srgbClr val="FF0000"/>
                  </a:solidFill>
                </a:rPr>
                <a:t>T 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3368554" y="3210185"/>
              <a:ext cx="966831" cy="1630289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Straight Arrow Connector 40"/>
          <p:cNvCxnSpPr/>
          <p:nvPr/>
        </p:nvCxnSpPr>
        <p:spPr>
          <a:xfrm flipH="1">
            <a:off x="1602320" y="1325563"/>
            <a:ext cx="1406694" cy="2619116"/>
          </a:xfrm>
          <a:prstGeom prst="straightConnector1">
            <a:avLst/>
          </a:prstGeom>
          <a:ln w="762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2030819" y="4198911"/>
            <a:ext cx="1073017" cy="375369"/>
          </a:xfrm>
          <a:prstGeom prst="straightConnector1">
            <a:avLst/>
          </a:prstGeom>
          <a:ln w="762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5928742" y="1400784"/>
            <a:ext cx="41903" cy="1031216"/>
          </a:xfrm>
          <a:prstGeom prst="straightConnector1">
            <a:avLst/>
          </a:prstGeom>
          <a:ln w="762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058371" y="1166744"/>
            <a:ext cx="4647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Thermistor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4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477" y="4604257"/>
            <a:ext cx="11840532" cy="17421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Model Methodology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8" name="Picture 7" descr="Transient Diagram-2.pd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1" t="17414" r="8520" b="38540"/>
          <a:stretch/>
        </p:blipFill>
        <p:spPr>
          <a:xfrm>
            <a:off x="8105159" y="1879861"/>
            <a:ext cx="2953964" cy="2567867"/>
          </a:xfrm>
          <a:prstGeom prst="rect">
            <a:avLst/>
          </a:prstGeom>
        </p:spPr>
      </p:pic>
      <p:pic>
        <p:nvPicPr>
          <p:cNvPr id="9" name="Content Placeholder 8" descr="Transient Diagram.png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" r="-265"/>
          <a:stretch/>
        </p:blipFill>
        <p:spPr>
          <a:xfrm>
            <a:off x="1516835" y="1251132"/>
            <a:ext cx="5150184" cy="4020856"/>
          </a:xfrm>
        </p:spPr>
      </p:pic>
      <p:sp>
        <p:nvSpPr>
          <p:cNvPr id="6" name="Arc 5"/>
          <p:cNvSpPr/>
          <p:nvPr/>
        </p:nvSpPr>
        <p:spPr>
          <a:xfrm>
            <a:off x="1516836" y="1100667"/>
            <a:ext cx="5798364" cy="4245752"/>
          </a:xfrm>
          <a:prstGeom prst="arc">
            <a:avLst>
              <a:gd name="adj1" fmla="val 19078111"/>
              <a:gd name="adj2" fmla="val 20167260"/>
            </a:avLst>
          </a:prstGeom>
          <a:ln w="1905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243989" y="1271761"/>
            <a:ext cx="401989" cy="304050"/>
          </a:xfrm>
          <a:prstGeom prst="straightConnector1">
            <a:avLst/>
          </a:prstGeom>
          <a:ln w="190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0"/>
          </p:cNvCxnSpPr>
          <p:nvPr/>
        </p:nvCxnSpPr>
        <p:spPr>
          <a:xfrm>
            <a:off x="6243989" y="1575811"/>
            <a:ext cx="0" cy="574722"/>
          </a:xfrm>
          <a:prstGeom prst="straightConnector1">
            <a:avLst/>
          </a:prstGeom>
          <a:ln w="190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08742" y="1022156"/>
            <a:ext cx="274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5978847" y="1695195"/>
            <a:ext cx="285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z</a:t>
            </a:r>
            <a:endParaRPr lang="en-US" sz="2000" dirty="0"/>
          </a:p>
        </p:txBody>
      </p:sp>
      <p:pic>
        <p:nvPicPr>
          <p:cNvPr id="25" name="Picture 24" descr="CDR_equations.pd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t="64287" r="83076" b="12782"/>
          <a:stretch/>
        </p:blipFill>
        <p:spPr>
          <a:xfrm>
            <a:off x="6807199" y="1662004"/>
            <a:ext cx="220135" cy="321735"/>
          </a:xfrm>
          <a:prstGeom prst="rect">
            <a:avLst/>
          </a:prstGeom>
        </p:spPr>
      </p:pic>
      <p:graphicFrame>
        <p:nvGraphicFramePr>
          <p:cNvPr id="24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2597637"/>
              </p:ext>
            </p:extLst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159937" y="1191617"/>
                <a:ext cx="978835" cy="689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𝑡𝑜𝑝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9937" y="1191617"/>
                <a:ext cx="978835" cy="689099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0519828" y="1674819"/>
                <a:ext cx="9788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𝑏𝑎𝑐𝑘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9828" y="1674819"/>
                <a:ext cx="978835" cy="646331"/>
              </a:xfrm>
              <a:prstGeom prst="rect">
                <a:avLst/>
              </a:prstGeom>
              <a:blipFill rotWithShape="0">
                <a:blip r:embed="rId13"/>
                <a:stretch>
                  <a:fillRect r="-1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0923665" y="2964804"/>
                <a:ext cx="978835" cy="691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𝑟𝑖𝑔h𝑡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3665" y="2964804"/>
                <a:ext cx="978835" cy="691408"/>
              </a:xfrm>
              <a:prstGeom prst="rect">
                <a:avLst/>
              </a:prstGeom>
              <a:blipFill rotWithShape="0">
                <a:blip r:embed="rId14"/>
                <a:stretch>
                  <a:fillRect r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9328641" y="4202827"/>
                <a:ext cx="9788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𝑏𝑜𝑡𝑡𝑜𝑚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8641" y="4202827"/>
                <a:ext cx="978835" cy="646331"/>
              </a:xfrm>
              <a:prstGeom prst="rect">
                <a:avLst/>
              </a:prstGeom>
              <a:blipFill rotWithShape="0">
                <a:blip r:embed="rId15"/>
                <a:stretch>
                  <a:fillRect r="-55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7932535" y="3835291"/>
                <a:ext cx="978835" cy="690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𝑓𝑟𝑜𝑛𝑡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2535" y="3835291"/>
                <a:ext cx="978835" cy="690702"/>
              </a:xfrm>
              <a:prstGeom prst="rect">
                <a:avLst/>
              </a:prstGeom>
              <a:blipFill rotWithShape="0">
                <a:blip r:embed="rId16"/>
                <a:stretch>
                  <a:fillRect r="-29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7134450" y="2629456"/>
                <a:ext cx="978835" cy="690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𝑙𝑒𝑓𝑡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450" y="2629456"/>
                <a:ext cx="978835" cy="690702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64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Model Methodology cont.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21" name="Picture 20" descr="CDR_equations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25" y="1462928"/>
            <a:ext cx="12221325" cy="1624587"/>
          </a:xfrm>
          <a:prstGeom prst="rect">
            <a:avLst/>
          </a:prstGeom>
        </p:spPr>
      </p:pic>
      <p:sp>
        <p:nvSpPr>
          <p:cNvPr id="22" name="Down Arrow 21"/>
          <p:cNvSpPr/>
          <p:nvPr/>
        </p:nvSpPr>
        <p:spPr>
          <a:xfrm>
            <a:off x="5037668" y="2996075"/>
            <a:ext cx="2356554" cy="1324160"/>
          </a:xfrm>
          <a:prstGeom prst="downArrow">
            <a:avLst>
              <a:gd name="adj1" fmla="val 50000"/>
              <a:gd name="adj2" fmla="val 6065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2597637"/>
              </p:ext>
            </p:extLst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57"/>
          <a:stretch/>
        </p:blipFill>
        <p:spPr>
          <a:xfrm>
            <a:off x="197335" y="4401880"/>
            <a:ext cx="11781305" cy="164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4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67" y="957074"/>
            <a:ext cx="6847367" cy="575299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82754" y="0"/>
            <a:ext cx="9826492" cy="1325563"/>
          </a:xfrm>
        </p:spPr>
        <p:txBody>
          <a:bodyPr/>
          <a:lstStyle/>
          <a:p>
            <a:r>
              <a:rPr lang="en-US" dirty="0" smtClean="0"/>
              <a:t>Radial Gradient Requirement Satisfaction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23274" y="4217077"/>
            <a:ext cx="393893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3200" dirty="0" smtClean="0"/>
              <a:t>Δ</a:t>
            </a:r>
            <a:r>
              <a:rPr lang="en-US" sz="3200" dirty="0" smtClean="0"/>
              <a:t>T=0.2&lt;0.5K*</a:t>
            </a:r>
            <a:endParaRPr lang="en-US" sz="3200" dirty="0"/>
          </a:p>
          <a:p>
            <a:pPr algn="r"/>
            <a:r>
              <a:rPr lang="en-US" sz="3200" dirty="0" smtClean="0">
                <a:solidFill>
                  <a:srgbClr val="FF0000"/>
                </a:solidFill>
              </a:rPr>
              <a:t>DR 2.1.2 Satisfied</a:t>
            </a:r>
          </a:p>
          <a:p>
            <a:endParaRPr lang="en-US" sz="3200" b="1" dirty="0">
              <a:solidFill>
                <a:srgbClr val="FF0000"/>
              </a:solidFill>
            </a:endParaRPr>
          </a:p>
          <a:p>
            <a:r>
              <a:rPr lang="en-US" sz="2000" dirty="0" smtClean="0"/>
              <a:t>*Due to electrical considerations discussed later this must be 0.5K as opposed to 1K</a:t>
            </a:r>
            <a:endParaRPr lang="en-US" sz="20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106288" y="2811252"/>
            <a:ext cx="16986" cy="1888339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263616" y="3402418"/>
            <a:ext cx="1603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smtClean="0"/>
              <a:t>Δ</a:t>
            </a:r>
            <a:r>
              <a:rPr lang="en-US" sz="3200" dirty="0" smtClean="0"/>
              <a:t>T (K)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07132" y="1523570"/>
            <a:ext cx="701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17890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4160" y="167323"/>
            <a:ext cx="9144000" cy="2387600"/>
          </a:xfrm>
        </p:spPr>
        <p:txBody>
          <a:bodyPr/>
          <a:lstStyle/>
          <a:p>
            <a:r>
              <a:rPr lang="en-US" dirty="0" smtClean="0"/>
              <a:t>Electrical &amp; Software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38203" y="2758123"/>
            <a:ext cx="99718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/>
              <a:t>Goals:</a:t>
            </a:r>
          </a:p>
          <a:p>
            <a:pPr algn="ctr"/>
            <a:r>
              <a:rPr lang="en-US" sz="3200" dirty="0" smtClean="0"/>
              <a:t>Data Acquisition</a:t>
            </a:r>
          </a:p>
          <a:p>
            <a:pPr algn="ctr"/>
            <a:r>
              <a:rPr lang="en-US" sz="3200" dirty="0" smtClean="0"/>
              <a:t>Control Implementation</a:t>
            </a:r>
          </a:p>
          <a:p>
            <a:pPr algn="ctr"/>
            <a:r>
              <a:rPr lang="en-US" sz="3200" dirty="0" smtClean="0"/>
              <a:t>Data Storage</a:t>
            </a:r>
          </a:p>
          <a:p>
            <a:pPr algn="ctr"/>
            <a:r>
              <a:rPr lang="en-US" sz="3200" b="1" u="sng" dirty="0" smtClean="0"/>
              <a:t>Major Modifications from PDR:</a:t>
            </a:r>
          </a:p>
          <a:p>
            <a:pPr algn="ctr"/>
            <a:r>
              <a:rPr lang="en-US" sz="3200" dirty="0" smtClean="0"/>
              <a:t>All electronics outside TVAC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7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Purpose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5000" y="6313967"/>
            <a:ext cx="2400945" cy="365125"/>
          </a:xfrm>
        </p:spPr>
        <p:txBody>
          <a:bodyPr/>
          <a:lstStyle/>
          <a:p>
            <a:fld id="{D99BB9F6-CD38-42FF-8367-3396AECB40A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1798" y="6371523"/>
            <a:ext cx="2396346" cy="365125"/>
          </a:xfrm>
        </p:spPr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795657" y="2311525"/>
            <a:ext cx="4768746" cy="15316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Characterize</a:t>
            </a:r>
          </a:p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5 Different COTS Non-Contact </a:t>
            </a:r>
            <a:r>
              <a:rPr lang="en-US" sz="3200" dirty="0">
                <a:solidFill>
                  <a:schemeClr val="tx1"/>
                </a:solidFill>
              </a:rPr>
              <a:t>IR </a:t>
            </a:r>
            <a:r>
              <a:rPr lang="en-US" sz="3200" dirty="0" smtClean="0">
                <a:solidFill>
                  <a:schemeClr val="tx1"/>
                </a:solidFill>
              </a:rPr>
              <a:t>Sensors over: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95657" y="1337810"/>
            <a:ext cx="4768746" cy="74440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STATIS =TEST BED</a:t>
            </a:r>
            <a:endParaRPr lang="en-US" sz="4000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021031" y="2082215"/>
            <a:ext cx="0" cy="2038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377902" y="4513827"/>
            <a:ext cx="2473737" cy="351654"/>
          </a:xfrm>
          <a:prstGeom prst="rect">
            <a:avLst/>
          </a:prstGeom>
          <a:solidFill>
            <a:srgbClr val="2B91AA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5 Target Surfaces</a:t>
            </a:r>
            <a:endParaRPr lang="en-US" sz="2400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311062" y="4068998"/>
            <a:ext cx="83947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242150" y="4325203"/>
            <a:ext cx="2891599" cy="728901"/>
          </a:xfrm>
          <a:prstGeom prst="rect">
            <a:avLst/>
          </a:prstGeom>
          <a:solidFill>
            <a:srgbClr val="2B91AA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11 Temperatures between 250-350 K</a:t>
            </a:r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9385738" y="4325203"/>
            <a:ext cx="2612058" cy="728901"/>
          </a:xfrm>
          <a:prstGeom prst="rect">
            <a:avLst/>
          </a:prstGeom>
          <a:solidFill>
            <a:srgbClr val="2B91AA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Vacuum Environment</a:t>
            </a:r>
            <a:endParaRPr lang="en-US" sz="2400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4003462" y="3843166"/>
            <a:ext cx="0" cy="2038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311062" y="4068998"/>
            <a:ext cx="0" cy="4628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546262" y="4051007"/>
            <a:ext cx="0" cy="4628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416462" y="4081698"/>
            <a:ext cx="0" cy="2562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9705762" y="4081698"/>
            <a:ext cx="0" cy="2562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2472" y="4307035"/>
            <a:ext cx="2647797" cy="716201"/>
          </a:xfrm>
          <a:prstGeom prst="rect">
            <a:avLst/>
          </a:prstGeom>
          <a:solidFill>
            <a:srgbClr val="2B91AA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3 Distances between ¼ - 3”</a:t>
            </a:r>
            <a:endParaRPr lang="en-US" sz="2400" dirty="0"/>
          </a:p>
        </p:txBody>
      </p:sp>
      <p:graphicFrame>
        <p:nvGraphicFramePr>
          <p:cNvPr id="19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2470745"/>
              </p:ext>
            </p:extLst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2150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94750" y="4508687"/>
            <a:ext cx="5059585" cy="11795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94750" y="1305867"/>
            <a:ext cx="5075624" cy="30609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000" y="-126585"/>
            <a:ext cx="9826492" cy="1325563"/>
          </a:xfrm>
        </p:spPr>
        <p:txBody>
          <a:bodyPr/>
          <a:lstStyle/>
          <a:p>
            <a:r>
              <a:rPr lang="en-US" dirty="0" smtClean="0"/>
              <a:t>Hardware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90246"/>
            <a:ext cx="6038245" cy="5086717"/>
          </a:xfrm>
        </p:spPr>
        <p:txBody>
          <a:bodyPr>
            <a:normAutofit/>
          </a:bodyPr>
          <a:lstStyle/>
          <a:p>
            <a:r>
              <a:rPr lang="en-US" dirty="0" smtClean="0"/>
              <a:t>NI </a:t>
            </a:r>
            <a:r>
              <a:rPr lang="en-US" dirty="0" err="1" smtClean="0"/>
              <a:t>MyRIO</a:t>
            </a:r>
            <a:r>
              <a:rPr lang="en-US" dirty="0" smtClean="0"/>
              <a:t> Embedded Platform</a:t>
            </a:r>
          </a:p>
          <a:p>
            <a:r>
              <a:rPr lang="en-US" dirty="0" smtClean="0"/>
              <a:t>Custom board to stack on top of </a:t>
            </a:r>
            <a:r>
              <a:rPr lang="en-US" dirty="0" err="1" smtClean="0"/>
              <a:t>MyRIO</a:t>
            </a:r>
            <a:endParaRPr lang="en-US" dirty="0" smtClean="0"/>
          </a:p>
          <a:p>
            <a:pPr lvl="1"/>
            <a:r>
              <a:rPr lang="en-US" dirty="0" smtClean="0"/>
              <a:t>ADCs</a:t>
            </a:r>
          </a:p>
          <a:p>
            <a:pPr lvl="1"/>
            <a:r>
              <a:rPr lang="en-US" dirty="0" smtClean="0"/>
              <a:t>Heater control</a:t>
            </a:r>
          </a:p>
          <a:p>
            <a:pPr lvl="1"/>
            <a:r>
              <a:rPr lang="en-US" dirty="0" smtClean="0"/>
              <a:t>IR Sensor Input</a:t>
            </a:r>
          </a:p>
          <a:p>
            <a:pPr marL="0" indent="0">
              <a:buNone/>
            </a:pPr>
            <a:r>
              <a:rPr lang="en-US" dirty="0" smtClean="0"/>
              <a:t>Cable Harnessing </a:t>
            </a:r>
          </a:p>
          <a:p>
            <a:pPr lvl="1"/>
            <a:r>
              <a:rPr lang="en-US" dirty="0" smtClean="0"/>
              <a:t>Interface with TVAC 37-pin</a:t>
            </a:r>
            <a:endParaRPr lang="en-US" b="1" dirty="0" smtClean="0"/>
          </a:p>
          <a:p>
            <a:pPr lvl="1"/>
            <a:r>
              <a:rPr lang="en-US" dirty="0" smtClean="0"/>
              <a:t>Internal boards handle sensor and</a:t>
            </a:r>
          </a:p>
          <a:p>
            <a:pPr marL="457200" lvl="1" indent="0">
              <a:buNone/>
            </a:pPr>
            <a:r>
              <a:rPr lang="en-US" dirty="0" smtClean="0"/>
              <a:t>   heater interface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694750" y="3725968"/>
            <a:ext cx="1069223" cy="92302"/>
          </a:xfrm>
          <a:prstGeom prst="straightConnector1">
            <a:avLst/>
          </a:prstGeom>
          <a:ln w="38100" cmpd="sng">
            <a:solidFill>
              <a:srgbClr val="FFFFFF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10312400" y="2936240"/>
            <a:ext cx="778935" cy="331895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428331" y="3268133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Custom PCB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25527" y="3633604"/>
            <a:ext cx="106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 </a:t>
            </a:r>
            <a:r>
              <a:rPr lang="en-US" dirty="0" err="1" smtClean="0"/>
              <a:t>myRIO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069" y="4559109"/>
            <a:ext cx="5096266" cy="2100076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0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754" y="-67550"/>
            <a:ext cx="9826492" cy="1325563"/>
          </a:xfrm>
        </p:spPr>
        <p:txBody>
          <a:bodyPr/>
          <a:lstStyle/>
          <a:p>
            <a:r>
              <a:rPr lang="en-US" dirty="0" smtClean="0"/>
              <a:t>Electrical/Software Overview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51</a:t>
            </a:fld>
            <a:endParaRPr lang="en-US"/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4" y="1"/>
            <a:ext cx="11430792" cy="685799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503554" y="0"/>
            <a:ext cx="5228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Electrical &amp; Software FBD</a:t>
            </a:r>
            <a:endParaRPr lang="en-US" sz="4000" dirty="0"/>
          </a:p>
        </p:txBody>
      </p:sp>
      <p:sp>
        <p:nvSpPr>
          <p:cNvPr id="10" name="Slide Number Placeholder 9"/>
          <p:cNvSpPr txBox="1">
            <a:spLocks/>
          </p:cNvSpPr>
          <p:nvPr/>
        </p:nvSpPr>
        <p:spPr>
          <a:xfrm>
            <a:off x="9745323" y="6508750"/>
            <a:ext cx="2400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51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0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754" y="-67550"/>
            <a:ext cx="9826492" cy="1325563"/>
          </a:xfrm>
        </p:spPr>
        <p:txBody>
          <a:bodyPr/>
          <a:lstStyle/>
          <a:p>
            <a:r>
              <a:rPr lang="en-US" dirty="0" smtClean="0"/>
              <a:t>Electrical/Software Overview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52</a:t>
            </a:fld>
            <a:endParaRPr lang="en-US"/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4" y="1"/>
            <a:ext cx="11430792" cy="6857998"/>
          </a:xfrm>
          <a:prstGeom prst="rect">
            <a:avLst/>
          </a:prstGeom>
        </p:spPr>
      </p:pic>
      <p:sp>
        <p:nvSpPr>
          <p:cNvPr id="9" name="Slide Number Placeholder 9"/>
          <p:cNvSpPr txBox="1">
            <a:spLocks/>
          </p:cNvSpPr>
          <p:nvPr/>
        </p:nvSpPr>
        <p:spPr>
          <a:xfrm>
            <a:off x="9745323" y="6508750"/>
            <a:ext cx="2400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52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22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754" y="-67550"/>
            <a:ext cx="9826492" cy="1325563"/>
          </a:xfrm>
        </p:spPr>
        <p:txBody>
          <a:bodyPr/>
          <a:lstStyle/>
          <a:p>
            <a:r>
              <a:rPr lang="en-US" dirty="0" smtClean="0"/>
              <a:t>Electrical/Software Overview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53</a:t>
            </a:fld>
            <a:endParaRPr lang="en-US"/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4463" y="-1700921"/>
            <a:ext cx="17100924" cy="10259841"/>
          </a:xfrm>
          <a:prstGeom prst="rect">
            <a:avLst/>
          </a:prstGeom>
        </p:spPr>
      </p:pic>
      <p:sp>
        <p:nvSpPr>
          <p:cNvPr id="9" name="Slide Number Placeholder 9"/>
          <p:cNvSpPr txBox="1">
            <a:spLocks/>
          </p:cNvSpPr>
          <p:nvPr/>
        </p:nvSpPr>
        <p:spPr>
          <a:xfrm>
            <a:off x="9926079" y="6604446"/>
            <a:ext cx="2400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53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98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6376E-6 2.53648E-6 L -0.44852 0.360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26" y="180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54</a:t>
            </a:fld>
            <a:endParaRPr lang="en-US"/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6154" y="776321"/>
            <a:ext cx="17100924" cy="102598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6565" y="1624632"/>
            <a:ext cx="6032962" cy="3697436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189527" y="232482"/>
            <a:ext cx="3119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 2.1 – Temp collected by  conventional contact sensors for reference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189527" y="1246679"/>
            <a:ext cx="311942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 2.1.2 – Reference temp accuracy of 1K or better</a:t>
            </a:r>
          </a:p>
          <a:p>
            <a:endParaRPr lang="en-US" dirty="0"/>
          </a:p>
          <a:p>
            <a:r>
              <a:rPr lang="en-US" dirty="0" smtClean="0"/>
              <a:t>Design Solution: </a:t>
            </a:r>
          </a:p>
          <a:p>
            <a:r>
              <a:rPr lang="en-US" dirty="0" smtClean="0"/>
              <a:t>     Thermistor measurement </a:t>
            </a:r>
            <a:r>
              <a:rPr lang="en-US" b="1" dirty="0" smtClean="0">
                <a:solidFill>
                  <a:srgbClr val="FF0000"/>
                </a:solidFill>
              </a:rPr>
              <a:t>error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less than 0.5K </a:t>
            </a:r>
            <a:r>
              <a:rPr lang="en-US" dirty="0" smtClean="0"/>
              <a:t>(calibrated). </a:t>
            </a:r>
          </a:p>
          <a:p>
            <a:r>
              <a:rPr lang="en-US" sz="1600" dirty="0" smtClean="0"/>
              <a:t>Includes resistor tolerances, source precision, and </a:t>
            </a:r>
            <a:r>
              <a:rPr lang="en-US" sz="1600" dirty="0" err="1" smtClean="0"/>
              <a:t>parasitics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9189527" y="4002679"/>
            <a:ext cx="300247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 1.2.1 – Reference temp STD &lt; 0.1K over 30 </a:t>
            </a:r>
            <a:r>
              <a:rPr lang="en-US" dirty="0" smtClean="0"/>
              <a:t>sec</a:t>
            </a:r>
          </a:p>
          <a:p>
            <a:endParaRPr lang="en-US" dirty="0"/>
          </a:p>
          <a:p>
            <a:r>
              <a:rPr lang="en-US" dirty="0" smtClean="0"/>
              <a:t>Design Solution</a:t>
            </a:r>
            <a:r>
              <a:rPr lang="en-US" dirty="0"/>
              <a:t>: </a:t>
            </a:r>
            <a:endParaRPr lang="en-US" dirty="0" smtClean="0"/>
          </a:p>
          <a:p>
            <a:r>
              <a:rPr lang="en-US" dirty="0" smtClean="0"/>
              <a:t>     Electrical </a:t>
            </a:r>
            <a:r>
              <a:rPr lang="en-US" b="1" dirty="0">
                <a:solidFill>
                  <a:srgbClr val="FF0000"/>
                </a:solidFill>
              </a:rPr>
              <a:t>noise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l</a:t>
            </a:r>
            <a:r>
              <a:rPr lang="en-US" b="1" dirty="0" smtClean="0">
                <a:solidFill>
                  <a:srgbClr val="FF0000"/>
                </a:solidFill>
              </a:rPr>
              <a:t>ess than 0.02K </a:t>
            </a:r>
            <a:r>
              <a:rPr lang="en-US" dirty="0" smtClean="0"/>
              <a:t>(including LPF). </a:t>
            </a:r>
          </a:p>
          <a:p>
            <a:r>
              <a:rPr lang="en-US" sz="1600" dirty="0" smtClean="0"/>
              <a:t>Includes capacitive, inductive, and </a:t>
            </a:r>
            <a:r>
              <a:rPr lang="en-US" sz="1600" dirty="0" err="1" smtClean="0"/>
              <a:t>radiative</a:t>
            </a:r>
            <a:r>
              <a:rPr lang="en-US" sz="1600" dirty="0" smtClean="0"/>
              <a:t> coupling from noise sources.</a:t>
            </a:r>
            <a:endParaRPr lang="en-US" sz="16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198754" y="0"/>
            <a:ext cx="59546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/>
              <a:t>Reference Temperature</a:t>
            </a:r>
            <a:endParaRPr lang="en-US" sz="4000" b="1" dirty="0"/>
          </a:p>
        </p:txBody>
      </p:sp>
      <p:sp>
        <p:nvSpPr>
          <p:cNvPr id="15" name="Slide Number Placeholder 9"/>
          <p:cNvSpPr txBox="1">
            <a:spLocks/>
          </p:cNvSpPr>
          <p:nvPr/>
        </p:nvSpPr>
        <p:spPr>
          <a:xfrm>
            <a:off x="9745323" y="6508750"/>
            <a:ext cx="2400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54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34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33500" decel="33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2932E-6 4.39306E-6 L 0.2968 -0.4120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0" y="-20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path" presetSubtype="0" accel="33500" decel="335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68 -0.41203 L 0.58215 -0.167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67" y="12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9" grpId="0"/>
      <p:bldP spid="9" grpId="1"/>
      <p:bldP spid="13" grpId="0"/>
      <p:bldP spid="13" grpId="1"/>
      <p:bldP spid="14" grpId="0"/>
      <p:bldP spid="14" grpId="1"/>
      <p:bldP spid="1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754" y="-67550"/>
            <a:ext cx="9826492" cy="1325563"/>
          </a:xfrm>
        </p:spPr>
        <p:txBody>
          <a:bodyPr/>
          <a:lstStyle/>
          <a:p>
            <a:r>
              <a:rPr lang="en-US" dirty="0" smtClean="0"/>
              <a:t>Electrical/Software Overview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55</a:t>
            </a:fld>
            <a:endParaRPr lang="en-US"/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450" y="-364437"/>
            <a:ext cx="17100924" cy="102598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10167" y="2518276"/>
            <a:ext cx="5379359" cy="2803791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50837" y="1644645"/>
            <a:ext cx="4854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 1.2.1 – Reference temp STD &lt; 0.1K over 30 sec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950837" y="1047334"/>
            <a:ext cx="403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 2.1.1 – Target temps collected at 1Hz</a:t>
            </a:r>
            <a:endParaRPr 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996199" y="-42532"/>
            <a:ext cx="59546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/>
              <a:t>Temperature Conversion</a:t>
            </a:r>
            <a:endParaRPr lang="en-US" sz="4000" b="1" dirty="0"/>
          </a:p>
        </p:txBody>
      </p:sp>
      <p:sp>
        <p:nvSpPr>
          <p:cNvPr id="17" name="Slide Number Placeholder 9"/>
          <p:cNvSpPr txBox="1">
            <a:spLocks/>
          </p:cNvSpPr>
          <p:nvPr/>
        </p:nvSpPr>
        <p:spPr>
          <a:xfrm>
            <a:off x="9745323" y="6508750"/>
            <a:ext cx="2400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55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56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4007E-6 -2.83237E-6 L -0.00183 -0.7440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72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/>
      <p:bldP spid="14" grpId="1"/>
      <p:bldP spid="15" grpId="0"/>
      <p:bldP spid="15" grpId="1"/>
      <p:bldP spid="1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754" y="-67550"/>
            <a:ext cx="9826492" cy="1325563"/>
          </a:xfrm>
        </p:spPr>
        <p:txBody>
          <a:bodyPr/>
          <a:lstStyle/>
          <a:p>
            <a:r>
              <a:rPr lang="en-US" dirty="0" smtClean="0"/>
              <a:t>Electrical/Software Overview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56</a:t>
            </a:fld>
            <a:endParaRPr lang="en-US"/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670" y="-5473568"/>
            <a:ext cx="17100924" cy="102598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84049" y="1517217"/>
            <a:ext cx="8785245" cy="2053723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6083" y="4992855"/>
            <a:ext cx="5379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 1.2 – Temperature control through user commands.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98754" y="5168900"/>
            <a:ext cx="59546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/>
              <a:t>Heater Control</a:t>
            </a:r>
            <a:endParaRPr lang="en-US" sz="4000" b="1" dirty="0"/>
          </a:p>
        </p:txBody>
      </p:sp>
      <p:sp>
        <p:nvSpPr>
          <p:cNvPr id="14" name="Slide Number Placeholder 9"/>
          <p:cNvSpPr txBox="1">
            <a:spLocks/>
          </p:cNvSpPr>
          <p:nvPr/>
        </p:nvSpPr>
        <p:spPr>
          <a:xfrm>
            <a:off x="9745323" y="6508750"/>
            <a:ext cx="2400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26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6.93889E-18 L -0.31992 0.4726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03" y="2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92 0.47269 L -0.63385 0.0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03" y="-2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/>
      <p:bldP spid="10" grpId="1"/>
      <p:bldP spid="1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754" y="-67550"/>
            <a:ext cx="9826492" cy="1325563"/>
          </a:xfrm>
        </p:spPr>
        <p:txBody>
          <a:bodyPr/>
          <a:lstStyle/>
          <a:p>
            <a:r>
              <a:rPr lang="en-US" dirty="0" smtClean="0"/>
              <a:t>Electrical/Software Overview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57</a:t>
            </a:fld>
            <a:endParaRPr lang="en-US"/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/>
          <p:cNvSpPr/>
          <p:nvPr/>
        </p:nvSpPr>
        <p:spPr>
          <a:xfrm>
            <a:off x="0" y="6881"/>
            <a:ext cx="12192000" cy="685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4386" y="-5128434"/>
            <a:ext cx="17100924" cy="102598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04471" y="1927412"/>
            <a:ext cx="7022353" cy="1464236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04471" y="5203854"/>
            <a:ext cx="57935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 1.2.1 – Reference temp STD &lt; 0.1K over 30 sec</a:t>
            </a:r>
          </a:p>
          <a:p>
            <a:endParaRPr lang="en-US" dirty="0"/>
          </a:p>
          <a:p>
            <a:r>
              <a:rPr lang="en-US" dirty="0" smtClean="0"/>
              <a:t>Analysis: System allows for </a:t>
            </a:r>
            <a:r>
              <a:rPr lang="en-US" dirty="0" smtClean="0">
                <a:solidFill>
                  <a:srgbClr val="FF0000"/>
                </a:solidFill>
              </a:rPr>
              <a:t>40mW step </a:t>
            </a:r>
            <a:r>
              <a:rPr lang="en-US" dirty="0" smtClean="0">
                <a:solidFill>
                  <a:srgbClr val="FF0000"/>
                </a:solidFill>
              </a:rPr>
              <a:t>size </a:t>
            </a:r>
            <a:r>
              <a:rPr lang="en-US" dirty="0" smtClean="0"/>
              <a:t>in </a:t>
            </a:r>
            <a:r>
              <a:rPr lang="en-US" dirty="0" smtClean="0"/>
              <a:t>heater power.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319092" y="1986446"/>
            <a:ext cx="59546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/>
              <a:t>MOSFET Circuit</a:t>
            </a:r>
            <a:endParaRPr lang="en-US" sz="4000" b="1" dirty="0"/>
          </a:p>
        </p:txBody>
      </p:sp>
      <p:sp>
        <p:nvSpPr>
          <p:cNvPr id="14" name="Slide Number Placeholder 9"/>
          <p:cNvSpPr txBox="1">
            <a:spLocks/>
          </p:cNvSpPr>
          <p:nvPr/>
        </p:nvSpPr>
        <p:spPr>
          <a:xfrm>
            <a:off x="9745323" y="6508750"/>
            <a:ext cx="2400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57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65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9962E-7 0 L 0.64337 -0.1989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62" y="-99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0" grpId="1"/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754" y="-67550"/>
            <a:ext cx="9826492" cy="1325563"/>
          </a:xfrm>
        </p:spPr>
        <p:txBody>
          <a:bodyPr/>
          <a:lstStyle/>
          <a:p>
            <a:r>
              <a:rPr lang="en-US" dirty="0" smtClean="0"/>
              <a:t>Electrical/Software Overview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58</a:t>
            </a:fld>
            <a:endParaRPr lang="en-US"/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251" y="-6486517"/>
            <a:ext cx="17100924" cy="102598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5982" y="1738790"/>
            <a:ext cx="4957939" cy="1706714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6083" y="3967807"/>
            <a:ext cx="5015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 1.1</a:t>
            </a:r>
            <a:r>
              <a:rPr lang="en-US" dirty="0"/>
              <a:t> – </a:t>
            </a:r>
            <a:r>
              <a:rPr lang="en-US" dirty="0" smtClean="0"/>
              <a:t>Distance control via user </a:t>
            </a:r>
            <a:r>
              <a:rPr lang="en-US" dirty="0"/>
              <a:t>input commands.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6083" y="5999916"/>
            <a:ext cx="5154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 2.3 – Correlate sensor–target pairing to data sets.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6083" y="4983861"/>
            <a:ext cx="535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 1.3 – Measure all target surfaces with all IR sensors.</a:t>
            </a:r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403437" y="4652881"/>
            <a:ext cx="59546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/>
              <a:t>Mechanical Control</a:t>
            </a:r>
            <a:endParaRPr lang="en-US" sz="4000" b="1" dirty="0"/>
          </a:p>
        </p:txBody>
      </p:sp>
      <p:sp>
        <p:nvSpPr>
          <p:cNvPr id="16" name="Slide Number Placeholder 9"/>
          <p:cNvSpPr txBox="1">
            <a:spLocks/>
          </p:cNvSpPr>
          <p:nvPr/>
        </p:nvSpPr>
        <p:spPr>
          <a:xfrm>
            <a:off x="9745323" y="6508750"/>
            <a:ext cx="2400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58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41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167E-6 2.56196E-6 L -0.55877 -0.000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45" y="-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  <p:bldP spid="9" grpId="1"/>
      <p:bldP spid="13" grpId="0"/>
      <p:bldP spid="13" grpId="1"/>
      <p:bldP spid="14" grpId="0"/>
      <p:bldP spid="14" grpId="1"/>
      <p:bldP spid="1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754" y="-67550"/>
            <a:ext cx="9826492" cy="1325563"/>
          </a:xfrm>
        </p:spPr>
        <p:txBody>
          <a:bodyPr/>
          <a:lstStyle/>
          <a:p>
            <a:r>
              <a:rPr lang="en-US" dirty="0" smtClean="0"/>
              <a:t>Electrical/Software Overview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59</a:t>
            </a:fld>
            <a:endParaRPr lang="en-US"/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3323" y="-6486515"/>
            <a:ext cx="17100924" cy="102598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02214" y="1826814"/>
            <a:ext cx="6928236" cy="1706714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617854" y="4334151"/>
            <a:ext cx="59546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/>
              <a:t>Mechanical Actuators</a:t>
            </a:r>
            <a:endParaRPr lang="en-US" sz="4000" b="1" dirty="0"/>
          </a:p>
        </p:txBody>
      </p:sp>
      <p:sp>
        <p:nvSpPr>
          <p:cNvPr id="10" name="Slide Number Placeholder 9"/>
          <p:cNvSpPr txBox="1">
            <a:spLocks/>
          </p:cNvSpPr>
          <p:nvPr/>
        </p:nvSpPr>
        <p:spPr>
          <a:xfrm>
            <a:off x="9745323" y="6508750"/>
            <a:ext cx="2400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59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4134E-6 2.56196E-6 L -0.15567 0.498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83" y="249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5118"/>
            <a:ext cx="8229600" cy="1143000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198118"/>
            <a:ext cx="8505234" cy="3950352"/>
          </a:xfrm>
        </p:spPr>
        <p:txBody>
          <a:bodyPr>
            <a:noAutofit/>
          </a:bodyPr>
          <a:lstStyle/>
          <a:p>
            <a:r>
              <a:rPr lang="en-US" sz="3600" dirty="0" smtClean="0"/>
              <a:t>Fast Steering Mirrors (Ball Aerospace)</a:t>
            </a:r>
          </a:p>
          <a:p>
            <a:pPr marL="0" indent="0">
              <a:buNone/>
            </a:pPr>
            <a:r>
              <a:rPr lang="en-US" sz="3600" dirty="0" smtClean="0"/>
              <a:t>Inability to sense temperatures with </a:t>
            </a:r>
          </a:p>
          <a:p>
            <a:pPr marL="0" indent="0">
              <a:buNone/>
            </a:pPr>
            <a:r>
              <a:rPr lang="en-US" sz="3600" dirty="0" smtClean="0"/>
              <a:t>current temperature sensors due to:</a:t>
            </a:r>
          </a:p>
          <a:p>
            <a:pPr lvl="1"/>
            <a:r>
              <a:rPr lang="en-US" sz="3600" dirty="0" smtClean="0"/>
              <a:t>Complex </a:t>
            </a:r>
            <a:r>
              <a:rPr lang="en-US" sz="3600" dirty="0"/>
              <a:t>wiring </a:t>
            </a:r>
            <a:r>
              <a:rPr lang="en-US" sz="3600" dirty="0" smtClean="0"/>
              <a:t>systems across moving parts</a:t>
            </a:r>
          </a:p>
          <a:p>
            <a:pPr lvl="1"/>
            <a:r>
              <a:rPr lang="en-US" sz="3600" dirty="0" smtClean="0"/>
              <a:t>Marring of the surface - reducing </a:t>
            </a:r>
            <a:r>
              <a:rPr lang="en-US" sz="3600" dirty="0"/>
              <a:t>the effectiveness of the </a:t>
            </a:r>
            <a:r>
              <a:rPr lang="en-US" sz="3600" dirty="0" smtClean="0"/>
              <a:t>surface</a:t>
            </a:r>
            <a:endParaRPr lang="en-US" sz="36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766" y="1198118"/>
            <a:ext cx="3116582" cy="46904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42055" r="21647" b="19461"/>
          <a:stretch/>
        </p:blipFill>
        <p:spPr>
          <a:xfrm rot="3148667">
            <a:off x="9050670" y="1229327"/>
            <a:ext cx="2173185" cy="1805049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 rot="5224918">
            <a:off x="9839278" y="1709367"/>
            <a:ext cx="730545" cy="90523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73" b="76412" l="30000" r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23" t="42055" r="21647" b="19461"/>
          <a:stretch/>
        </p:blipFill>
        <p:spPr>
          <a:xfrm rot="13428997">
            <a:off x="9189206" y="1292583"/>
            <a:ext cx="2173185" cy="1805049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10657273" y="2243642"/>
            <a:ext cx="1281659" cy="281309"/>
          </a:xfrm>
          <a:custGeom>
            <a:avLst/>
            <a:gdLst>
              <a:gd name="connsiteX0" fmla="*/ 0 w 1281659"/>
              <a:gd name="connsiteY0" fmla="*/ 7738 h 281309"/>
              <a:gd name="connsiteX1" fmla="*/ 221105 w 1281659"/>
              <a:gd name="connsiteY1" fmla="*/ 7738 h 281309"/>
              <a:gd name="connsiteX2" fmla="*/ 232348 w 1281659"/>
              <a:gd name="connsiteY2" fmla="*/ 15233 h 281309"/>
              <a:gd name="connsiteX3" fmla="*/ 247338 w 1281659"/>
              <a:gd name="connsiteY3" fmla="*/ 26476 h 281309"/>
              <a:gd name="connsiteX4" fmla="*/ 258581 w 1281659"/>
              <a:gd name="connsiteY4" fmla="*/ 37719 h 281309"/>
              <a:gd name="connsiteX5" fmla="*/ 269823 w 1281659"/>
              <a:gd name="connsiteY5" fmla="*/ 41466 h 281309"/>
              <a:gd name="connsiteX6" fmla="*/ 292308 w 1281659"/>
              <a:gd name="connsiteY6" fmla="*/ 63951 h 281309"/>
              <a:gd name="connsiteX7" fmla="*/ 303551 w 1281659"/>
              <a:gd name="connsiteY7" fmla="*/ 75194 h 281309"/>
              <a:gd name="connsiteX8" fmla="*/ 329784 w 1281659"/>
              <a:gd name="connsiteY8" fmla="*/ 105174 h 281309"/>
              <a:gd name="connsiteX9" fmla="*/ 352269 w 1281659"/>
              <a:gd name="connsiteY9" fmla="*/ 138902 h 281309"/>
              <a:gd name="connsiteX10" fmla="*/ 363512 w 1281659"/>
              <a:gd name="connsiteY10" fmla="*/ 153892 h 281309"/>
              <a:gd name="connsiteX11" fmla="*/ 378502 w 1281659"/>
              <a:gd name="connsiteY11" fmla="*/ 176378 h 281309"/>
              <a:gd name="connsiteX12" fmla="*/ 400987 w 1281659"/>
              <a:gd name="connsiteY12" fmla="*/ 198863 h 281309"/>
              <a:gd name="connsiteX13" fmla="*/ 415977 w 1281659"/>
              <a:gd name="connsiteY13" fmla="*/ 217601 h 281309"/>
              <a:gd name="connsiteX14" fmla="*/ 427220 w 1281659"/>
              <a:gd name="connsiteY14" fmla="*/ 228843 h 281309"/>
              <a:gd name="connsiteX15" fmla="*/ 438463 w 1281659"/>
              <a:gd name="connsiteY15" fmla="*/ 243833 h 281309"/>
              <a:gd name="connsiteX16" fmla="*/ 457200 w 1281659"/>
              <a:gd name="connsiteY16" fmla="*/ 255076 h 281309"/>
              <a:gd name="connsiteX17" fmla="*/ 483433 w 1281659"/>
              <a:gd name="connsiteY17" fmla="*/ 273814 h 281309"/>
              <a:gd name="connsiteX18" fmla="*/ 520908 w 1281659"/>
              <a:gd name="connsiteY18" fmla="*/ 281309 h 281309"/>
              <a:gd name="connsiteX19" fmla="*/ 573374 w 1281659"/>
              <a:gd name="connsiteY19" fmla="*/ 277561 h 281309"/>
              <a:gd name="connsiteX20" fmla="*/ 588364 w 1281659"/>
              <a:gd name="connsiteY20" fmla="*/ 273814 h 281309"/>
              <a:gd name="connsiteX21" fmla="*/ 603354 w 1281659"/>
              <a:gd name="connsiteY21" fmla="*/ 262571 h 281309"/>
              <a:gd name="connsiteX22" fmla="*/ 614597 w 1281659"/>
              <a:gd name="connsiteY22" fmla="*/ 255076 h 281309"/>
              <a:gd name="connsiteX23" fmla="*/ 652072 w 1281659"/>
              <a:gd name="connsiteY23" fmla="*/ 236338 h 281309"/>
              <a:gd name="connsiteX24" fmla="*/ 678305 w 1281659"/>
              <a:gd name="connsiteY24" fmla="*/ 225096 h 281309"/>
              <a:gd name="connsiteX25" fmla="*/ 697043 w 1281659"/>
              <a:gd name="connsiteY25" fmla="*/ 213853 h 281309"/>
              <a:gd name="connsiteX26" fmla="*/ 708285 w 1281659"/>
              <a:gd name="connsiteY26" fmla="*/ 210106 h 281309"/>
              <a:gd name="connsiteX27" fmla="*/ 730771 w 1281659"/>
              <a:gd name="connsiteY27" fmla="*/ 198863 h 281309"/>
              <a:gd name="connsiteX28" fmla="*/ 757003 w 1281659"/>
              <a:gd name="connsiteY28" fmla="*/ 183873 h 281309"/>
              <a:gd name="connsiteX29" fmla="*/ 783236 w 1281659"/>
              <a:gd name="connsiteY29" fmla="*/ 176378 h 281309"/>
              <a:gd name="connsiteX30" fmla="*/ 794479 w 1281659"/>
              <a:gd name="connsiteY30" fmla="*/ 172630 h 281309"/>
              <a:gd name="connsiteX31" fmla="*/ 880672 w 1281659"/>
              <a:gd name="connsiteY31" fmla="*/ 180125 h 281309"/>
              <a:gd name="connsiteX32" fmla="*/ 910653 w 1281659"/>
              <a:gd name="connsiteY32" fmla="*/ 187620 h 281309"/>
              <a:gd name="connsiteX33" fmla="*/ 936885 w 1281659"/>
              <a:gd name="connsiteY33" fmla="*/ 206358 h 281309"/>
              <a:gd name="connsiteX34" fmla="*/ 948128 w 1281659"/>
              <a:gd name="connsiteY34" fmla="*/ 210106 h 281309"/>
              <a:gd name="connsiteX35" fmla="*/ 970613 w 1281659"/>
              <a:gd name="connsiteY35" fmla="*/ 228843 h 281309"/>
              <a:gd name="connsiteX36" fmla="*/ 981856 w 1281659"/>
              <a:gd name="connsiteY36" fmla="*/ 232591 h 281309"/>
              <a:gd name="connsiteX37" fmla="*/ 1000594 w 1281659"/>
              <a:gd name="connsiteY37" fmla="*/ 243833 h 281309"/>
              <a:gd name="connsiteX38" fmla="*/ 1041817 w 1281659"/>
              <a:gd name="connsiteY38" fmla="*/ 251328 h 281309"/>
              <a:gd name="connsiteX39" fmla="*/ 1199213 w 1281659"/>
              <a:gd name="connsiteY39" fmla="*/ 247581 h 281309"/>
              <a:gd name="connsiteX40" fmla="*/ 1214203 w 1281659"/>
              <a:gd name="connsiteY40" fmla="*/ 240086 h 281309"/>
              <a:gd name="connsiteX41" fmla="*/ 1240436 w 1281659"/>
              <a:gd name="connsiteY41" fmla="*/ 232591 h 281309"/>
              <a:gd name="connsiteX42" fmla="*/ 1251679 w 1281659"/>
              <a:gd name="connsiteY42" fmla="*/ 225096 h 281309"/>
              <a:gd name="connsiteX43" fmla="*/ 1259174 w 1281659"/>
              <a:gd name="connsiteY43" fmla="*/ 213853 h 281309"/>
              <a:gd name="connsiteX44" fmla="*/ 1270417 w 1281659"/>
              <a:gd name="connsiteY44" fmla="*/ 210106 h 281309"/>
              <a:gd name="connsiteX45" fmla="*/ 1281659 w 1281659"/>
              <a:gd name="connsiteY45" fmla="*/ 198863 h 28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81659" h="281309">
                <a:moveTo>
                  <a:pt x="0" y="7738"/>
                </a:moveTo>
                <a:cubicBezTo>
                  <a:pt x="105252" y="220"/>
                  <a:pt x="112416" y="-5049"/>
                  <a:pt x="221105" y="7738"/>
                </a:cubicBezTo>
                <a:cubicBezTo>
                  <a:pt x="225578" y="8264"/>
                  <a:pt x="228683" y="12615"/>
                  <a:pt x="232348" y="15233"/>
                </a:cubicBezTo>
                <a:cubicBezTo>
                  <a:pt x="237431" y="18863"/>
                  <a:pt x="242596" y="22411"/>
                  <a:pt x="247338" y="26476"/>
                </a:cubicBezTo>
                <a:cubicBezTo>
                  <a:pt x="251362" y="29925"/>
                  <a:pt x="254171" y="34779"/>
                  <a:pt x="258581" y="37719"/>
                </a:cubicBezTo>
                <a:cubicBezTo>
                  <a:pt x="261868" y="39910"/>
                  <a:pt x="266076" y="40217"/>
                  <a:pt x="269823" y="41466"/>
                </a:cubicBezTo>
                <a:lnTo>
                  <a:pt x="292308" y="63951"/>
                </a:lnTo>
                <a:cubicBezTo>
                  <a:pt x="296056" y="67699"/>
                  <a:pt x="300824" y="70649"/>
                  <a:pt x="303551" y="75194"/>
                </a:cubicBezTo>
                <a:cubicBezTo>
                  <a:pt x="318007" y="99288"/>
                  <a:pt x="308967" y="89562"/>
                  <a:pt x="329784" y="105174"/>
                </a:cubicBezTo>
                <a:cubicBezTo>
                  <a:pt x="337279" y="116417"/>
                  <a:pt x="344578" y="127793"/>
                  <a:pt x="352269" y="138902"/>
                </a:cubicBezTo>
                <a:cubicBezTo>
                  <a:pt x="355824" y="144037"/>
                  <a:pt x="359930" y="148775"/>
                  <a:pt x="363512" y="153892"/>
                </a:cubicBezTo>
                <a:cubicBezTo>
                  <a:pt x="368678" y="161272"/>
                  <a:pt x="372735" y="169458"/>
                  <a:pt x="378502" y="176378"/>
                </a:cubicBezTo>
                <a:cubicBezTo>
                  <a:pt x="385288" y="184521"/>
                  <a:pt x="393857" y="191020"/>
                  <a:pt x="400987" y="198863"/>
                </a:cubicBezTo>
                <a:cubicBezTo>
                  <a:pt x="406367" y="204782"/>
                  <a:pt x="410710" y="211581"/>
                  <a:pt x="415977" y="217601"/>
                </a:cubicBezTo>
                <a:cubicBezTo>
                  <a:pt x="419467" y="221589"/>
                  <a:pt x="423771" y="224819"/>
                  <a:pt x="427220" y="228843"/>
                </a:cubicBezTo>
                <a:cubicBezTo>
                  <a:pt x="431285" y="233585"/>
                  <a:pt x="433762" y="239720"/>
                  <a:pt x="438463" y="243833"/>
                </a:cubicBezTo>
                <a:cubicBezTo>
                  <a:pt x="443945" y="248629"/>
                  <a:pt x="451373" y="250706"/>
                  <a:pt x="457200" y="255076"/>
                </a:cubicBezTo>
                <a:cubicBezTo>
                  <a:pt x="471934" y="266127"/>
                  <a:pt x="464187" y="268315"/>
                  <a:pt x="483433" y="273814"/>
                </a:cubicBezTo>
                <a:cubicBezTo>
                  <a:pt x="495682" y="277314"/>
                  <a:pt x="520908" y="281309"/>
                  <a:pt x="520908" y="281309"/>
                </a:cubicBezTo>
                <a:cubicBezTo>
                  <a:pt x="538397" y="280060"/>
                  <a:pt x="555948" y="279497"/>
                  <a:pt x="573374" y="277561"/>
                </a:cubicBezTo>
                <a:cubicBezTo>
                  <a:pt x="578493" y="276992"/>
                  <a:pt x="583757" y="276117"/>
                  <a:pt x="588364" y="273814"/>
                </a:cubicBezTo>
                <a:cubicBezTo>
                  <a:pt x="593951" y="271021"/>
                  <a:pt x="598271" y="266201"/>
                  <a:pt x="603354" y="262571"/>
                </a:cubicBezTo>
                <a:cubicBezTo>
                  <a:pt x="607019" y="259953"/>
                  <a:pt x="610631" y="257211"/>
                  <a:pt x="614597" y="255076"/>
                </a:cubicBezTo>
                <a:cubicBezTo>
                  <a:pt x="626894" y="248455"/>
                  <a:pt x="639435" y="242285"/>
                  <a:pt x="652072" y="236338"/>
                </a:cubicBezTo>
                <a:cubicBezTo>
                  <a:pt x="660680" y="232287"/>
                  <a:pt x="669796" y="229350"/>
                  <a:pt x="678305" y="225096"/>
                </a:cubicBezTo>
                <a:cubicBezTo>
                  <a:pt x="684820" y="221839"/>
                  <a:pt x="690528" y="217111"/>
                  <a:pt x="697043" y="213853"/>
                </a:cubicBezTo>
                <a:cubicBezTo>
                  <a:pt x="700576" y="212087"/>
                  <a:pt x="704675" y="211710"/>
                  <a:pt x="708285" y="210106"/>
                </a:cubicBezTo>
                <a:cubicBezTo>
                  <a:pt x="715943" y="206703"/>
                  <a:pt x="723446" y="202933"/>
                  <a:pt x="730771" y="198863"/>
                </a:cubicBezTo>
                <a:cubicBezTo>
                  <a:pt x="751945" y="187100"/>
                  <a:pt x="731431" y="194833"/>
                  <a:pt x="757003" y="183873"/>
                </a:cubicBezTo>
                <a:cubicBezTo>
                  <a:pt x="765994" y="180019"/>
                  <a:pt x="773719" y="179097"/>
                  <a:pt x="783236" y="176378"/>
                </a:cubicBezTo>
                <a:cubicBezTo>
                  <a:pt x="787034" y="175293"/>
                  <a:pt x="790731" y="173879"/>
                  <a:pt x="794479" y="172630"/>
                </a:cubicBezTo>
                <a:cubicBezTo>
                  <a:pt x="842939" y="175323"/>
                  <a:pt x="847023" y="172360"/>
                  <a:pt x="880672" y="180125"/>
                </a:cubicBezTo>
                <a:cubicBezTo>
                  <a:pt x="890709" y="182441"/>
                  <a:pt x="910653" y="187620"/>
                  <a:pt x="910653" y="187620"/>
                </a:cubicBezTo>
                <a:cubicBezTo>
                  <a:pt x="914048" y="190166"/>
                  <a:pt x="931405" y="203618"/>
                  <a:pt x="936885" y="206358"/>
                </a:cubicBezTo>
                <a:cubicBezTo>
                  <a:pt x="940418" y="208125"/>
                  <a:pt x="944380" y="208857"/>
                  <a:pt x="948128" y="210106"/>
                </a:cubicBezTo>
                <a:cubicBezTo>
                  <a:pt x="956415" y="218392"/>
                  <a:pt x="960180" y="223626"/>
                  <a:pt x="970613" y="228843"/>
                </a:cubicBezTo>
                <a:cubicBezTo>
                  <a:pt x="974146" y="230610"/>
                  <a:pt x="978323" y="230824"/>
                  <a:pt x="981856" y="232591"/>
                </a:cubicBezTo>
                <a:cubicBezTo>
                  <a:pt x="988371" y="235848"/>
                  <a:pt x="993938" y="240875"/>
                  <a:pt x="1000594" y="243833"/>
                </a:cubicBezTo>
                <a:cubicBezTo>
                  <a:pt x="1008968" y="247555"/>
                  <a:pt x="1036529" y="250573"/>
                  <a:pt x="1041817" y="251328"/>
                </a:cubicBezTo>
                <a:cubicBezTo>
                  <a:pt x="1094282" y="250079"/>
                  <a:pt x="1146844" y="250996"/>
                  <a:pt x="1199213" y="247581"/>
                </a:cubicBezTo>
                <a:cubicBezTo>
                  <a:pt x="1204788" y="247217"/>
                  <a:pt x="1209068" y="242287"/>
                  <a:pt x="1214203" y="240086"/>
                </a:cubicBezTo>
                <a:cubicBezTo>
                  <a:pt x="1221734" y="236858"/>
                  <a:pt x="1232824" y="234494"/>
                  <a:pt x="1240436" y="232591"/>
                </a:cubicBezTo>
                <a:cubicBezTo>
                  <a:pt x="1244184" y="230093"/>
                  <a:pt x="1248494" y="228281"/>
                  <a:pt x="1251679" y="225096"/>
                </a:cubicBezTo>
                <a:cubicBezTo>
                  <a:pt x="1254864" y="221911"/>
                  <a:pt x="1255657" y="216667"/>
                  <a:pt x="1259174" y="213853"/>
                </a:cubicBezTo>
                <a:cubicBezTo>
                  <a:pt x="1262259" y="211385"/>
                  <a:pt x="1266669" y="211355"/>
                  <a:pt x="1270417" y="210106"/>
                </a:cubicBezTo>
                <a:lnTo>
                  <a:pt x="1281659" y="198863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42055" r="21647" b="19461"/>
          <a:stretch/>
        </p:blipFill>
        <p:spPr>
          <a:xfrm rot="3148667">
            <a:off x="9037790" y="3487616"/>
            <a:ext cx="2173185" cy="1805049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 rot="5224918">
            <a:off x="9839279" y="3978919"/>
            <a:ext cx="730545" cy="90523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73" b="76412" l="30000" r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23" t="42055" r="21647" b="19461"/>
          <a:stretch/>
        </p:blipFill>
        <p:spPr>
          <a:xfrm rot="13428997">
            <a:off x="9192404" y="3534942"/>
            <a:ext cx="2173185" cy="1805049"/>
          </a:xfrm>
          <a:prstGeom prst="rect">
            <a:avLst/>
          </a:prstGeom>
        </p:spPr>
      </p:pic>
      <p:sp>
        <p:nvSpPr>
          <p:cNvPr id="35" name="Freeform 34"/>
          <p:cNvSpPr/>
          <p:nvPr/>
        </p:nvSpPr>
        <p:spPr>
          <a:xfrm>
            <a:off x="10658098" y="4522121"/>
            <a:ext cx="691763" cy="297255"/>
          </a:xfrm>
          <a:custGeom>
            <a:avLst/>
            <a:gdLst>
              <a:gd name="connsiteX0" fmla="*/ 0 w 691763"/>
              <a:gd name="connsiteY0" fmla="*/ 7032 h 297255"/>
              <a:gd name="connsiteX1" fmla="*/ 143123 w 691763"/>
              <a:gd name="connsiteY1" fmla="*/ 7032 h 297255"/>
              <a:gd name="connsiteX2" fmla="*/ 155050 w 691763"/>
              <a:gd name="connsiteY2" fmla="*/ 11008 h 297255"/>
              <a:gd name="connsiteX3" fmla="*/ 170953 w 691763"/>
              <a:gd name="connsiteY3" fmla="*/ 14983 h 297255"/>
              <a:gd name="connsiteX4" fmla="*/ 182880 w 691763"/>
              <a:gd name="connsiteY4" fmla="*/ 18959 h 297255"/>
              <a:gd name="connsiteX5" fmla="*/ 218661 w 691763"/>
              <a:gd name="connsiteY5" fmla="*/ 26910 h 297255"/>
              <a:gd name="connsiteX6" fmla="*/ 230588 w 691763"/>
              <a:gd name="connsiteY6" fmla="*/ 34862 h 297255"/>
              <a:gd name="connsiteX7" fmla="*/ 262393 w 691763"/>
              <a:gd name="connsiteY7" fmla="*/ 46789 h 297255"/>
              <a:gd name="connsiteX8" fmla="*/ 306125 w 691763"/>
              <a:gd name="connsiteY8" fmla="*/ 94497 h 297255"/>
              <a:gd name="connsiteX9" fmla="*/ 326003 w 691763"/>
              <a:gd name="connsiteY9" fmla="*/ 122326 h 297255"/>
              <a:gd name="connsiteX10" fmla="*/ 333955 w 691763"/>
              <a:gd name="connsiteY10" fmla="*/ 138229 h 297255"/>
              <a:gd name="connsiteX11" fmla="*/ 361784 w 691763"/>
              <a:gd name="connsiteY11" fmla="*/ 170034 h 297255"/>
              <a:gd name="connsiteX12" fmla="*/ 377687 w 691763"/>
              <a:gd name="connsiteY12" fmla="*/ 193888 h 297255"/>
              <a:gd name="connsiteX13" fmla="*/ 389614 w 691763"/>
              <a:gd name="connsiteY13" fmla="*/ 209790 h 297255"/>
              <a:gd name="connsiteX14" fmla="*/ 409492 w 691763"/>
              <a:gd name="connsiteY14" fmla="*/ 229669 h 297255"/>
              <a:gd name="connsiteX15" fmla="*/ 417443 w 691763"/>
              <a:gd name="connsiteY15" fmla="*/ 249547 h 297255"/>
              <a:gd name="connsiteX16" fmla="*/ 437321 w 691763"/>
              <a:gd name="connsiteY16" fmla="*/ 265450 h 297255"/>
              <a:gd name="connsiteX17" fmla="*/ 445273 w 691763"/>
              <a:gd name="connsiteY17" fmla="*/ 273401 h 297255"/>
              <a:gd name="connsiteX18" fmla="*/ 461175 w 691763"/>
              <a:gd name="connsiteY18" fmla="*/ 277377 h 297255"/>
              <a:gd name="connsiteX19" fmla="*/ 492981 w 691763"/>
              <a:gd name="connsiteY19" fmla="*/ 293279 h 297255"/>
              <a:gd name="connsiteX20" fmla="*/ 504908 w 691763"/>
              <a:gd name="connsiteY20" fmla="*/ 297255 h 297255"/>
              <a:gd name="connsiteX21" fmla="*/ 564542 w 691763"/>
              <a:gd name="connsiteY21" fmla="*/ 289303 h 297255"/>
              <a:gd name="connsiteX22" fmla="*/ 588396 w 691763"/>
              <a:gd name="connsiteY22" fmla="*/ 273401 h 297255"/>
              <a:gd name="connsiteX23" fmla="*/ 600323 w 691763"/>
              <a:gd name="connsiteY23" fmla="*/ 265450 h 297255"/>
              <a:gd name="connsiteX24" fmla="*/ 608275 w 691763"/>
              <a:gd name="connsiteY24" fmla="*/ 257498 h 297255"/>
              <a:gd name="connsiteX25" fmla="*/ 620201 w 691763"/>
              <a:gd name="connsiteY25" fmla="*/ 253523 h 297255"/>
              <a:gd name="connsiteX26" fmla="*/ 640080 w 691763"/>
              <a:gd name="connsiteY26" fmla="*/ 241596 h 297255"/>
              <a:gd name="connsiteX27" fmla="*/ 655982 w 691763"/>
              <a:gd name="connsiteY27" fmla="*/ 233644 h 297255"/>
              <a:gd name="connsiteX28" fmla="*/ 667909 w 691763"/>
              <a:gd name="connsiteY28" fmla="*/ 225693 h 297255"/>
              <a:gd name="connsiteX29" fmla="*/ 683812 w 691763"/>
              <a:gd name="connsiteY29" fmla="*/ 221717 h 297255"/>
              <a:gd name="connsiteX30" fmla="*/ 691763 w 691763"/>
              <a:gd name="connsiteY30" fmla="*/ 209790 h 297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91763" h="297255">
                <a:moveTo>
                  <a:pt x="0" y="7032"/>
                </a:moveTo>
                <a:cubicBezTo>
                  <a:pt x="57989" y="-4564"/>
                  <a:pt x="26471" y="170"/>
                  <a:pt x="143123" y="7032"/>
                </a:cubicBezTo>
                <a:cubicBezTo>
                  <a:pt x="147307" y="7278"/>
                  <a:pt x="151020" y="9857"/>
                  <a:pt x="155050" y="11008"/>
                </a:cubicBezTo>
                <a:cubicBezTo>
                  <a:pt x="160304" y="12509"/>
                  <a:pt x="165699" y="13482"/>
                  <a:pt x="170953" y="14983"/>
                </a:cubicBezTo>
                <a:cubicBezTo>
                  <a:pt x="174983" y="16134"/>
                  <a:pt x="178851" y="17808"/>
                  <a:pt x="182880" y="18959"/>
                </a:cubicBezTo>
                <a:cubicBezTo>
                  <a:pt x="195988" y="22705"/>
                  <a:pt x="204987" y="24176"/>
                  <a:pt x="218661" y="26910"/>
                </a:cubicBezTo>
                <a:cubicBezTo>
                  <a:pt x="222637" y="29561"/>
                  <a:pt x="226196" y="32980"/>
                  <a:pt x="230588" y="34862"/>
                </a:cubicBezTo>
                <a:cubicBezTo>
                  <a:pt x="247173" y="41970"/>
                  <a:pt x="247099" y="34554"/>
                  <a:pt x="262393" y="46789"/>
                </a:cubicBezTo>
                <a:cubicBezTo>
                  <a:pt x="277981" y="59259"/>
                  <a:pt x="293394" y="79219"/>
                  <a:pt x="306125" y="94497"/>
                </a:cubicBezTo>
                <a:cubicBezTo>
                  <a:pt x="326796" y="146176"/>
                  <a:pt x="300810" y="92095"/>
                  <a:pt x="326003" y="122326"/>
                </a:cubicBezTo>
                <a:cubicBezTo>
                  <a:pt x="329797" y="126879"/>
                  <a:pt x="330667" y="133298"/>
                  <a:pt x="333955" y="138229"/>
                </a:cubicBezTo>
                <a:cubicBezTo>
                  <a:pt x="366793" y="187486"/>
                  <a:pt x="334962" y="135549"/>
                  <a:pt x="361784" y="170034"/>
                </a:cubicBezTo>
                <a:cubicBezTo>
                  <a:pt x="367651" y="177577"/>
                  <a:pt x="371953" y="186243"/>
                  <a:pt x="377687" y="193888"/>
                </a:cubicBezTo>
                <a:cubicBezTo>
                  <a:pt x="381663" y="199189"/>
                  <a:pt x="385212" y="204838"/>
                  <a:pt x="389614" y="209790"/>
                </a:cubicBezTo>
                <a:cubicBezTo>
                  <a:pt x="395840" y="216794"/>
                  <a:pt x="409492" y="229669"/>
                  <a:pt x="409492" y="229669"/>
                </a:cubicBezTo>
                <a:cubicBezTo>
                  <a:pt x="412142" y="236295"/>
                  <a:pt x="413062" y="243914"/>
                  <a:pt x="417443" y="249547"/>
                </a:cubicBezTo>
                <a:cubicBezTo>
                  <a:pt x="422653" y="256245"/>
                  <a:pt x="430878" y="259928"/>
                  <a:pt x="437321" y="265450"/>
                </a:cubicBezTo>
                <a:cubicBezTo>
                  <a:pt x="440167" y="267889"/>
                  <a:pt x="441920" y="271725"/>
                  <a:pt x="445273" y="273401"/>
                </a:cubicBezTo>
                <a:cubicBezTo>
                  <a:pt x="450160" y="275845"/>
                  <a:pt x="455874" y="276052"/>
                  <a:pt x="461175" y="277377"/>
                </a:cubicBezTo>
                <a:cubicBezTo>
                  <a:pt x="475054" y="291254"/>
                  <a:pt x="465570" y="284142"/>
                  <a:pt x="492981" y="293279"/>
                </a:cubicBezTo>
                <a:lnTo>
                  <a:pt x="504908" y="297255"/>
                </a:lnTo>
                <a:cubicBezTo>
                  <a:pt x="524786" y="294604"/>
                  <a:pt x="545260" y="294812"/>
                  <a:pt x="564542" y="289303"/>
                </a:cubicBezTo>
                <a:cubicBezTo>
                  <a:pt x="573730" y="286678"/>
                  <a:pt x="580445" y="278702"/>
                  <a:pt x="588396" y="273401"/>
                </a:cubicBezTo>
                <a:cubicBezTo>
                  <a:pt x="592372" y="270751"/>
                  <a:pt x="596944" y="268829"/>
                  <a:pt x="600323" y="265450"/>
                </a:cubicBezTo>
                <a:cubicBezTo>
                  <a:pt x="602974" y="262799"/>
                  <a:pt x="605061" y="259427"/>
                  <a:pt x="608275" y="257498"/>
                </a:cubicBezTo>
                <a:cubicBezTo>
                  <a:pt x="611868" y="255342"/>
                  <a:pt x="616226" y="254848"/>
                  <a:pt x="620201" y="253523"/>
                </a:cubicBezTo>
                <a:cubicBezTo>
                  <a:pt x="633426" y="240298"/>
                  <a:pt x="622014" y="249339"/>
                  <a:pt x="640080" y="241596"/>
                </a:cubicBezTo>
                <a:cubicBezTo>
                  <a:pt x="645527" y="239261"/>
                  <a:pt x="650836" y="236584"/>
                  <a:pt x="655982" y="233644"/>
                </a:cubicBezTo>
                <a:cubicBezTo>
                  <a:pt x="660131" y="231273"/>
                  <a:pt x="663517" y="227575"/>
                  <a:pt x="667909" y="225693"/>
                </a:cubicBezTo>
                <a:cubicBezTo>
                  <a:pt x="672931" y="223541"/>
                  <a:pt x="678511" y="223042"/>
                  <a:pt x="683812" y="221717"/>
                </a:cubicBezTo>
                <a:lnTo>
                  <a:pt x="691763" y="20979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11579272" y="4696131"/>
            <a:ext cx="552615" cy="91440"/>
          </a:xfrm>
          <a:custGeom>
            <a:avLst/>
            <a:gdLst>
              <a:gd name="connsiteX0" fmla="*/ 0 w 552615"/>
              <a:gd name="connsiteY0" fmla="*/ 39756 h 91440"/>
              <a:gd name="connsiteX1" fmla="*/ 27829 w 552615"/>
              <a:gd name="connsiteY1" fmla="*/ 31805 h 91440"/>
              <a:gd name="connsiteX2" fmla="*/ 51683 w 552615"/>
              <a:gd name="connsiteY2" fmla="*/ 23854 h 91440"/>
              <a:gd name="connsiteX3" fmla="*/ 103367 w 552615"/>
              <a:gd name="connsiteY3" fmla="*/ 11927 h 91440"/>
              <a:gd name="connsiteX4" fmla="*/ 135172 w 552615"/>
              <a:gd name="connsiteY4" fmla="*/ 3976 h 91440"/>
              <a:gd name="connsiteX5" fmla="*/ 159026 w 552615"/>
              <a:gd name="connsiteY5" fmla="*/ 0 h 91440"/>
              <a:gd name="connsiteX6" fmla="*/ 182880 w 552615"/>
              <a:gd name="connsiteY6" fmla="*/ 3976 h 91440"/>
              <a:gd name="connsiteX7" fmla="*/ 218661 w 552615"/>
              <a:gd name="connsiteY7" fmla="*/ 31805 h 91440"/>
              <a:gd name="connsiteX8" fmla="*/ 230588 w 552615"/>
              <a:gd name="connsiteY8" fmla="*/ 39756 h 91440"/>
              <a:gd name="connsiteX9" fmla="*/ 262393 w 552615"/>
              <a:gd name="connsiteY9" fmla="*/ 63610 h 91440"/>
              <a:gd name="connsiteX10" fmla="*/ 274320 w 552615"/>
              <a:gd name="connsiteY10" fmla="*/ 67586 h 91440"/>
              <a:gd name="connsiteX11" fmla="*/ 302149 w 552615"/>
              <a:gd name="connsiteY11" fmla="*/ 79513 h 91440"/>
              <a:gd name="connsiteX12" fmla="*/ 373711 w 552615"/>
              <a:gd name="connsiteY12" fmla="*/ 91440 h 91440"/>
              <a:gd name="connsiteX13" fmla="*/ 449248 w 552615"/>
              <a:gd name="connsiteY13" fmla="*/ 83489 h 91440"/>
              <a:gd name="connsiteX14" fmla="*/ 489005 w 552615"/>
              <a:gd name="connsiteY14" fmla="*/ 67586 h 91440"/>
              <a:gd name="connsiteX15" fmla="*/ 516835 w 552615"/>
              <a:gd name="connsiteY15" fmla="*/ 59635 h 91440"/>
              <a:gd name="connsiteX16" fmla="*/ 528762 w 552615"/>
              <a:gd name="connsiteY16" fmla="*/ 51683 h 91440"/>
              <a:gd name="connsiteX17" fmla="*/ 544664 w 552615"/>
              <a:gd name="connsiteY17" fmla="*/ 47708 h 91440"/>
              <a:gd name="connsiteX18" fmla="*/ 552615 w 552615"/>
              <a:gd name="connsiteY18" fmla="*/ 43732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2615" h="91440">
                <a:moveTo>
                  <a:pt x="0" y="39756"/>
                </a:moveTo>
                <a:cubicBezTo>
                  <a:pt x="9276" y="37106"/>
                  <a:pt x="18608" y="34642"/>
                  <a:pt x="27829" y="31805"/>
                </a:cubicBezTo>
                <a:cubicBezTo>
                  <a:pt x="35840" y="29340"/>
                  <a:pt x="43464" y="25498"/>
                  <a:pt x="51683" y="23854"/>
                </a:cubicBezTo>
                <a:cubicBezTo>
                  <a:pt x="82271" y="17736"/>
                  <a:pt x="65016" y="21515"/>
                  <a:pt x="103367" y="11927"/>
                </a:cubicBezTo>
                <a:lnTo>
                  <a:pt x="135172" y="3976"/>
                </a:lnTo>
                <a:lnTo>
                  <a:pt x="159026" y="0"/>
                </a:lnTo>
                <a:cubicBezTo>
                  <a:pt x="166977" y="1325"/>
                  <a:pt x="175439" y="876"/>
                  <a:pt x="182880" y="3976"/>
                </a:cubicBezTo>
                <a:cubicBezTo>
                  <a:pt x="206998" y="14025"/>
                  <a:pt x="202574" y="18399"/>
                  <a:pt x="218661" y="31805"/>
                </a:cubicBezTo>
                <a:cubicBezTo>
                  <a:pt x="222332" y="34864"/>
                  <a:pt x="226857" y="36771"/>
                  <a:pt x="230588" y="39756"/>
                </a:cubicBezTo>
                <a:cubicBezTo>
                  <a:pt x="244046" y="50523"/>
                  <a:pt x="238606" y="55680"/>
                  <a:pt x="262393" y="63610"/>
                </a:cubicBezTo>
                <a:cubicBezTo>
                  <a:pt x="266369" y="64935"/>
                  <a:pt x="270468" y="65935"/>
                  <a:pt x="274320" y="67586"/>
                </a:cubicBezTo>
                <a:cubicBezTo>
                  <a:pt x="295521" y="76672"/>
                  <a:pt x="283504" y="74185"/>
                  <a:pt x="302149" y="79513"/>
                </a:cubicBezTo>
                <a:cubicBezTo>
                  <a:pt x="325497" y="86184"/>
                  <a:pt x="349708" y="88439"/>
                  <a:pt x="373711" y="91440"/>
                </a:cubicBezTo>
                <a:cubicBezTo>
                  <a:pt x="398184" y="89692"/>
                  <a:pt x="424909" y="90127"/>
                  <a:pt x="449248" y="83489"/>
                </a:cubicBezTo>
                <a:cubicBezTo>
                  <a:pt x="482418" y="74442"/>
                  <a:pt x="462993" y="78734"/>
                  <a:pt x="489005" y="67586"/>
                </a:cubicBezTo>
                <a:cubicBezTo>
                  <a:pt x="496995" y="64162"/>
                  <a:pt x="508758" y="61654"/>
                  <a:pt x="516835" y="59635"/>
                </a:cubicBezTo>
                <a:cubicBezTo>
                  <a:pt x="520811" y="56984"/>
                  <a:pt x="524370" y="53565"/>
                  <a:pt x="528762" y="51683"/>
                </a:cubicBezTo>
                <a:cubicBezTo>
                  <a:pt x="533784" y="49531"/>
                  <a:pt x="539481" y="49436"/>
                  <a:pt x="544664" y="47708"/>
                </a:cubicBezTo>
                <a:cubicBezTo>
                  <a:pt x="547475" y="46771"/>
                  <a:pt x="549965" y="45057"/>
                  <a:pt x="552615" y="43732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wn Arrow 36"/>
          <p:cNvSpPr/>
          <p:nvPr/>
        </p:nvSpPr>
        <p:spPr>
          <a:xfrm>
            <a:off x="9733926" y="3118415"/>
            <a:ext cx="840172" cy="43164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11305405" y="4505923"/>
            <a:ext cx="393192" cy="388428"/>
            <a:chOff x="2697480" y="540147"/>
            <a:chExt cx="393192" cy="388428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2697480" y="540147"/>
              <a:ext cx="393192" cy="38842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2697480" y="540147"/>
              <a:ext cx="393192" cy="3633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1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8110137"/>
              </p:ext>
            </p:extLst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3853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5" grpId="0" animBg="1"/>
      <p:bldP spid="35" grpId="0" animBg="1"/>
      <p:bldP spid="36" grpId="0" animBg="1"/>
      <p:bldP spid="3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754" y="-67550"/>
            <a:ext cx="9826492" cy="1325563"/>
          </a:xfrm>
        </p:spPr>
        <p:txBody>
          <a:bodyPr/>
          <a:lstStyle/>
          <a:p>
            <a:r>
              <a:rPr lang="en-US" dirty="0" smtClean="0"/>
              <a:t>Electrical/Software Overview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60</a:t>
            </a:fld>
            <a:endParaRPr lang="en-US"/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06085" y="-3071366"/>
            <a:ext cx="17100924" cy="102598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48960" y="1261475"/>
            <a:ext cx="5595400" cy="2900795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015424" y="2038513"/>
            <a:ext cx="3146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 1.3.2 – </a:t>
            </a:r>
            <a:r>
              <a:rPr lang="en-US" dirty="0" smtClean="0"/>
              <a:t>5 different </a:t>
            </a:r>
            <a:r>
              <a:rPr lang="en-US" dirty="0" smtClean="0"/>
              <a:t>IR sensors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15424" y="2927547"/>
            <a:ext cx="31462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Design flexibility for IR sensor compatibility: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0.8V to 12V supply voltage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SPI/I2C Digital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Analog Voltage or Current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Thermopile interface w/ internal converter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781340" y="80733"/>
            <a:ext cx="59546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/>
              <a:t>IR Sensor Interface</a:t>
            </a:r>
            <a:endParaRPr lang="en-US" sz="4000" b="1" dirty="0"/>
          </a:p>
        </p:txBody>
      </p:sp>
      <p:sp>
        <p:nvSpPr>
          <p:cNvPr id="15" name="Slide Number Placeholder 9"/>
          <p:cNvSpPr txBox="1">
            <a:spLocks/>
          </p:cNvSpPr>
          <p:nvPr/>
        </p:nvSpPr>
        <p:spPr>
          <a:xfrm>
            <a:off x="9745323" y="6508750"/>
            <a:ext cx="2400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60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43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5.55112E-17 L 0.75416 0.3335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/>
      <p:bldP spid="9" grpId="1"/>
      <p:bldP spid="10" grpId="0"/>
      <p:bldP spid="10" grpId="1"/>
      <p:bldP spid="1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754" y="-67550"/>
            <a:ext cx="9826492" cy="1325563"/>
          </a:xfrm>
        </p:spPr>
        <p:txBody>
          <a:bodyPr/>
          <a:lstStyle/>
          <a:p>
            <a:r>
              <a:rPr lang="en-US" dirty="0" smtClean="0"/>
              <a:t>Electrical/Software Overview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61</a:t>
            </a:fld>
            <a:endParaRPr lang="en-US"/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285" y="-785366"/>
            <a:ext cx="17100924" cy="102598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68966" y="4700159"/>
            <a:ext cx="1558194" cy="1848961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065654" y="0"/>
            <a:ext cx="59546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/>
              <a:t>Down Sampling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58233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L 0.20769 -0.3115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-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754" y="-67550"/>
            <a:ext cx="9826492" cy="1325563"/>
          </a:xfrm>
        </p:spPr>
        <p:txBody>
          <a:bodyPr/>
          <a:lstStyle/>
          <a:p>
            <a:r>
              <a:rPr lang="en-US" dirty="0" smtClean="0"/>
              <a:t>Electrical/Software Overview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62</a:t>
            </a:fld>
            <a:endParaRPr lang="en-US"/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268" y="-2918966"/>
            <a:ext cx="17110433" cy="102598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355" y="998695"/>
            <a:ext cx="2261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 2.4 – Save data to output file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098" y="1825057"/>
            <a:ext cx="2261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 2.5 – Data time stamping and measurement correlation to 1sec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290446" y="0"/>
            <a:ext cx="29447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Data Output</a:t>
            </a:r>
            <a:endParaRPr lang="en-US" sz="3200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54098" y="3403620"/>
            <a:ext cx="3061636" cy="1868847"/>
            <a:chOff x="54098" y="4419600"/>
            <a:chExt cx="3061636" cy="1868847"/>
          </a:xfrm>
        </p:grpSpPr>
        <p:sp>
          <p:nvSpPr>
            <p:cNvPr id="15" name="TextBox 14"/>
            <p:cNvSpPr txBox="1"/>
            <p:nvPr/>
          </p:nvSpPr>
          <p:spPr>
            <a:xfrm>
              <a:off x="1239432" y="4637757"/>
              <a:ext cx="1876302" cy="64633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 smtClean="0"/>
                <a:t>Data Processing and File Write</a:t>
              </a:r>
              <a:endParaRPr lang="en-US" sz="1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39431" y="5511669"/>
              <a:ext cx="1266702" cy="369332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 smtClean="0"/>
                <a:t>ADC Read</a:t>
              </a:r>
              <a:endParaRPr lang="en-US" sz="18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39432" y="5862354"/>
              <a:ext cx="1622302" cy="369332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 smtClean="0"/>
                <a:t>IR Sensor Read</a:t>
              </a:r>
              <a:endParaRPr lang="en-US" sz="1800" dirty="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54098" y="4419600"/>
              <a:ext cx="1185333" cy="1868847"/>
              <a:chOff x="1862667" y="4419600"/>
              <a:chExt cx="1185333" cy="1868847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1862667" y="4419600"/>
                <a:ext cx="1185333" cy="113475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5ms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862667" y="5554353"/>
                <a:ext cx="1185333" cy="28764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1ms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862667" y="5842000"/>
                <a:ext cx="1185333" cy="44644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2ms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-1" y="5424607"/>
            <a:ext cx="2861735" cy="46166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&lt;</a:t>
            </a:r>
            <a:r>
              <a:rPr lang="en-US" sz="2400" dirty="0" smtClean="0">
                <a:solidFill>
                  <a:srgbClr val="FF0000"/>
                </a:solidFill>
              </a:rPr>
              <a:t>10x </a:t>
            </a:r>
            <a:r>
              <a:rPr lang="en-US" sz="2400" dirty="0" smtClean="0">
                <a:solidFill>
                  <a:srgbClr val="FF0000"/>
                </a:solidFill>
              </a:rPr>
              <a:t>FOS for timing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1" y="5991540"/>
            <a:ext cx="2997201" cy="64633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Offramp</a:t>
            </a:r>
            <a:r>
              <a:rPr lang="en-US" dirty="0" smtClean="0"/>
              <a:t> - FPGA for data acquisition and </a:t>
            </a:r>
            <a:r>
              <a:rPr lang="en-US" dirty="0" err="1" smtClean="0"/>
              <a:t>timestamping</a:t>
            </a:r>
            <a:endParaRPr lang="en-US" dirty="0" smtClean="0"/>
          </a:p>
        </p:txBody>
      </p:sp>
      <p:sp>
        <p:nvSpPr>
          <p:cNvPr id="23" name="Slide Number Placeholder 9"/>
          <p:cNvSpPr txBox="1">
            <a:spLocks/>
          </p:cNvSpPr>
          <p:nvPr/>
        </p:nvSpPr>
        <p:spPr>
          <a:xfrm>
            <a:off x="9745323" y="6508750"/>
            <a:ext cx="2400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62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46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1" grpId="0" animBg="1"/>
      <p:bldP spid="2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Integration &amp; Test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b="1" u="sng" dirty="0" smtClean="0"/>
              <a:t>Goals:</a:t>
            </a:r>
            <a:r>
              <a:rPr lang="en-US" sz="3600" b="1" dirty="0" smtClean="0"/>
              <a:t> </a:t>
            </a:r>
            <a:r>
              <a:rPr lang="en-US" sz="3600" dirty="0" smtClean="0"/>
              <a:t>Mitigate and expose risks by assembling and testing systems</a:t>
            </a:r>
            <a:endParaRPr lang="en-US" sz="3600" b="1" dirty="0"/>
          </a:p>
        </p:txBody>
      </p:sp>
      <p:graphicFrame>
        <p:nvGraphicFramePr>
          <p:cNvPr id="4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Subsystem Checkouts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6670" y="1266742"/>
            <a:ext cx="7054298" cy="46847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Purchased/Provided </a:t>
            </a:r>
            <a:r>
              <a:rPr lang="en-US" sz="3200" b="1" dirty="0" smtClean="0">
                <a:solidFill>
                  <a:srgbClr val="FF0000"/>
                </a:solidFill>
              </a:rPr>
              <a:t>Part Functionality</a:t>
            </a:r>
          </a:p>
          <a:p>
            <a:pPr lvl="1"/>
            <a:r>
              <a:rPr lang="en-US" sz="2800" dirty="0" smtClean="0"/>
              <a:t>Heater</a:t>
            </a:r>
          </a:p>
          <a:p>
            <a:pPr lvl="1"/>
            <a:r>
              <a:rPr lang="en-US" sz="2800" dirty="0" smtClean="0"/>
              <a:t>Linear Stage</a:t>
            </a:r>
          </a:p>
          <a:p>
            <a:pPr lvl="1"/>
            <a:r>
              <a:rPr lang="en-US" sz="2800" dirty="0" smtClean="0"/>
              <a:t>Motor</a:t>
            </a:r>
          </a:p>
          <a:p>
            <a:pPr lvl="1"/>
            <a:r>
              <a:rPr lang="en-US" sz="2800" dirty="0" smtClean="0"/>
              <a:t>Sensors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Subsystem Checks</a:t>
            </a:r>
          </a:p>
          <a:p>
            <a:pPr lvl="1"/>
            <a:r>
              <a:rPr lang="en-US" sz="2800" dirty="0" smtClean="0"/>
              <a:t>Electrical Checkouts</a:t>
            </a:r>
          </a:p>
          <a:p>
            <a:pPr lvl="1"/>
            <a:r>
              <a:rPr lang="en-US" sz="2800" dirty="0" smtClean="0"/>
              <a:t>Software Testing</a:t>
            </a:r>
          </a:p>
          <a:p>
            <a:pPr lvl="1"/>
            <a:r>
              <a:rPr lang="en-US" sz="2800" dirty="0"/>
              <a:t>Mechanical Tolerance </a:t>
            </a:r>
            <a:r>
              <a:rPr lang="en-US" sz="2800" dirty="0" smtClean="0"/>
              <a:t>Checks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64</a:t>
            </a:fld>
            <a:endParaRPr lang="en-US" dirty="0"/>
          </a:p>
        </p:txBody>
      </p:sp>
      <p:graphicFrame>
        <p:nvGraphicFramePr>
          <p:cNvPr id="13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308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0460" y="0"/>
            <a:ext cx="1012831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T1: Ambient Thermal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20" y="1135398"/>
            <a:ext cx="5456121" cy="4708873"/>
          </a:xfrm>
        </p:spPr>
        <p:txBody>
          <a:bodyPr>
            <a:normAutofit fontScale="92500"/>
          </a:bodyPr>
          <a:lstStyle/>
          <a:p>
            <a:r>
              <a:rPr lang="en-US" b="1" dirty="0" smtClean="0"/>
              <a:t>Main Objective:</a:t>
            </a:r>
            <a:r>
              <a:rPr lang="en-US" sz="2600" b="1" dirty="0" smtClean="0"/>
              <a:t> </a:t>
            </a:r>
            <a:r>
              <a:rPr lang="en-US" sz="2600" b="1" dirty="0" smtClean="0">
                <a:solidFill>
                  <a:srgbClr val="FF0000"/>
                </a:solidFill>
              </a:rPr>
              <a:t>Show functionality and </a:t>
            </a:r>
            <a:r>
              <a:rPr lang="en-US" sz="2600" b="1" dirty="0" err="1" smtClean="0">
                <a:solidFill>
                  <a:srgbClr val="FF0000"/>
                </a:solidFill>
              </a:rPr>
              <a:t>commandability</a:t>
            </a:r>
            <a:r>
              <a:rPr lang="en-US" sz="2600" b="1" dirty="0" smtClean="0">
                <a:solidFill>
                  <a:srgbClr val="FF0000"/>
                </a:solidFill>
              </a:rPr>
              <a:t> of thermal system</a:t>
            </a:r>
            <a:r>
              <a:rPr lang="en-US" sz="2600" b="1" dirty="0" smtClean="0"/>
              <a:t>. </a:t>
            </a:r>
          </a:p>
          <a:p>
            <a:r>
              <a:rPr lang="en-US" b="1" dirty="0" smtClean="0"/>
              <a:t>Requirements </a:t>
            </a:r>
            <a:r>
              <a:rPr lang="en-US" b="1" dirty="0"/>
              <a:t>Verified: </a:t>
            </a:r>
          </a:p>
          <a:p>
            <a:pPr lvl="1"/>
            <a:r>
              <a:rPr lang="en-US" b="1" dirty="0"/>
              <a:t>1.2.1 </a:t>
            </a:r>
            <a:r>
              <a:rPr lang="en-US" b="1" dirty="0" smtClean="0"/>
              <a:t>STD</a:t>
            </a:r>
            <a:r>
              <a:rPr lang="en-US" dirty="0" smtClean="0"/>
              <a:t> of </a:t>
            </a:r>
            <a:r>
              <a:rPr lang="en-US" dirty="0"/>
              <a:t>target temp </a:t>
            </a:r>
            <a:r>
              <a:rPr lang="en-US" b="1" dirty="0"/>
              <a:t>&lt;</a:t>
            </a:r>
            <a:r>
              <a:rPr lang="en-US" b="1" dirty="0" smtClean="0"/>
              <a:t>0.1K </a:t>
            </a:r>
            <a:r>
              <a:rPr lang="en-US" b="1" dirty="0"/>
              <a:t>over </a:t>
            </a:r>
            <a:r>
              <a:rPr lang="en-US" b="1" dirty="0" smtClean="0"/>
              <a:t>30s</a:t>
            </a:r>
            <a:endParaRPr lang="en-US" b="1" dirty="0"/>
          </a:p>
          <a:p>
            <a:pPr lvl="1"/>
            <a:r>
              <a:rPr lang="en-US" b="1" dirty="0"/>
              <a:t>1.2.2 </a:t>
            </a:r>
            <a:r>
              <a:rPr lang="en-US" dirty="0" smtClean="0"/>
              <a:t>Target temps </a:t>
            </a:r>
            <a:r>
              <a:rPr lang="en-US" b="1" dirty="0" err="1" smtClean="0"/>
              <a:t>commandable</a:t>
            </a:r>
            <a:r>
              <a:rPr lang="en-US" b="1" dirty="0" smtClean="0"/>
              <a:t> to 250</a:t>
            </a:r>
            <a:r>
              <a:rPr lang="en-US" b="1" dirty="0"/>
              <a:t>-350K in 10K intervals</a:t>
            </a:r>
          </a:p>
          <a:p>
            <a:r>
              <a:rPr lang="en-US" b="1" dirty="0" smtClean="0"/>
              <a:t>Location</a:t>
            </a:r>
            <a:r>
              <a:rPr lang="en-US" b="1" dirty="0"/>
              <a:t>: </a:t>
            </a:r>
            <a:r>
              <a:rPr lang="en-US" dirty="0" smtClean="0"/>
              <a:t>CU Campus</a:t>
            </a:r>
          </a:p>
          <a:p>
            <a:r>
              <a:rPr lang="en-US" b="1" dirty="0"/>
              <a:t>General Procedure: </a:t>
            </a:r>
            <a:r>
              <a:rPr lang="en-US" b="1" dirty="0">
                <a:solidFill>
                  <a:srgbClr val="FF0000"/>
                </a:solidFill>
              </a:rPr>
              <a:t>Command </a:t>
            </a:r>
            <a:r>
              <a:rPr lang="en-US" b="1" dirty="0" smtClean="0">
                <a:solidFill>
                  <a:srgbClr val="FF0000"/>
                </a:solidFill>
              </a:rPr>
              <a:t>temp </a:t>
            </a:r>
            <a:r>
              <a:rPr lang="en-US" dirty="0"/>
              <a:t>to greater than ambient temperature and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verify stability </a:t>
            </a:r>
            <a:r>
              <a:rPr lang="en-US" dirty="0"/>
              <a:t>of 0.1K STD  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88" b="75676" l="17831" r="51709">
                        <a14:foregroundMark x1="44428" y1="44963" x2="44428" y2="44963"/>
                        <a14:foregroundMark x1="41159" y1="46683" x2="41159" y2="46683"/>
                        <a14:foregroundMark x1="36850" y1="66585" x2="39673" y2="29238"/>
                        <a14:foregroundMark x1="37444" y1="22850" x2="39227" y2="26290"/>
                        <a14:foregroundMark x1="40565" y1="39558" x2="40267" y2="58968"/>
                      </a14:backgroundRemoval>
                    </a14:imgEffect>
                  </a14:imgLayer>
                </a14:imgProps>
              </a:ext>
            </a:extLst>
          </a:blip>
          <a:srcRect l="16907" t="15029" r="52275" b="22481"/>
          <a:stretch/>
        </p:blipFill>
        <p:spPr>
          <a:xfrm rot="5400000">
            <a:off x="7933311" y="1897268"/>
            <a:ext cx="2633990" cy="32300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68160" y="5297490"/>
            <a:ext cx="1672755" cy="4025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Software</a:t>
            </a:r>
            <a:endParaRPr lang="en-US" sz="2800" dirty="0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8530755" y="4829295"/>
            <a:ext cx="784784" cy="659178"/>
          </a:xfrm>
          <a:prstGeom prst="bentConnector3">
            <a:avLst>
              <a:gd name="adj1" fmla="val 101484"/>
            </a:avLst>
          </a:prstGeom>
          <a:ln w="38100" cmpd="sng">
            <a:solidFill>
              <a:srgbClr val="008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420959" y="5095969"/>
            <a:ext cx="2126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Heater </a:t>
            </a:r>
            <a:r>
              <a:rPr lang="en-US" sz="2000" dirty="0" smtClean="0"/>
              <a:t>Control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600636" y="1959989"/>
            <a:ext cx="1787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Target Wheel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733933" y="3178622"/>
            <a:ext cx="1787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Heater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486502" y="4197817"/>
            <a:ext cx="1787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Radiator Plate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0361118" y="1976368"/>
            <a:ext cx="1536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5x Installed Thermistors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6222935" y="1143226"/>
            <a:ext cx="318548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b="1" dirty="0" smtClean="0"/>
              <a:t>Required Systems:</a:t>
            </a:r>
            <a:endParaRPr lang="en-US" sz="2600" dirty="0"/>
          </a:p>
        </p:txBody>
      </p:sp>
      <p:cxnSp>
        <p:nvCxnSpPr>
          <p:cNvPr id="17" name="Straight Arrow Connector 16"/>
          <p:cNvCxnSpPr>
            <a:stCxn id="4" idx="3"/>
          </p:cNvCxnSpPr>
          <p:nvPr/>
        </p:nvCxnSpPr>
        <p:spPr>
          <a:xfrm>
            <a:off x="8387986" y="2160044"/>
            <a:ext cx="548750" cy="380101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489926" y="3394358"/>
            <a:ext cx="380671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8211138" y="4217895"/>
            <a:ext cx="553134" cy="195657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1"/>
          </p:cNvCxnSpPr>
          <p:nvPr/>
        </p:nvCxnSpPr>
        <p:spPr>
          <a:xfrm flipH="1">
            <a:off x="9420959" y="2330311"/>
            <a:ext cx="940159" cy="660416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65</a:t>
            </a:fld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7752209" y="4008209"/>
            <a:ext cx="3106339" cy="1530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951035" y="4101531"/>
            <a:ext cx="780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12”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0020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861" y="2916162"/>
            <a:ext cx="6172942" cy="34570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388" y="0"/>
            <a:ext cx="1026942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T2: Alignment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246" y="1088358"/>
            <a:ext cx="6036235" cy="1861362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Main Objective: </a:t>
            </a:r>
            <a:r>
              <a:rPr lang="en-US" b="1" dirty="0" smtClean="0">
                <a:solidFill>
                  <a:srgbClr val="FF0000"/>
                </a:solidFill>
              </a:rPr>
              <a:t>Ensure FOV of IR sensors are on targets</a:t>
            </a:r>
          </a:p>
          <a:p>
            <a:pPr marL="457200" indent="-457200">
              <a:buFont typeface="Arial"/>
              <a:buChar char="•"/>
            </a:pPr>
            <a:r>
              <a:rPr lang="en-US" sz="2400" b="1" dirty="0"/>
              <a:t>Requirements Verified: </a:t>
            </a:r>
          </a:p>
          <a:p>
            <a:pPr lvl="1"/>
            <a:r>
              <a:rPr lang="en-US" sz="2000" b="1" dirty="0"/>
              <a:t>2.3</a:t>
            </a:r>
            <a:r>
              <a:rPr lang="en-US" sz="2000" dirty="0"/>
              <a:t> Known combination of sensor and surface</a:t>
            </a:r>
          </a:p>
          <a:p>
            <a:pPr lvl="1"/>
            <a:r>
              <a:rPr lang="en-US" sz="2000" b="1" dirty="0"/>
              <a:t>1.3 </a:t>
            </a:r>
            <a:r>
              <a:rPr lang="en-US" sz="2000" dirty="0"/>
              <a:t>Every target will see every IR sensor</a:t>
            </a:r>
            <a:endParaRPr lang="en-US" sz="2000" b="1" dirty="0"/>
          </a:p>
          <a:p>
            <a:pPr lvl="1"/>
            <a:r>
              <a:rPr lang="en-US" sz="2000" b="1" dirty="0"/>
              <a:t>1.3.1.1 </a:t>
            </a:r>
            <a:r>
              <a:rPr lang="en-US" sz="2000" dirty="0"/>
              <a:t>Target area shall be big enough for </a:t>
            </a:r>
            <a:r>
              <a:rPr lang="en-US" sz="2000" dirty="0" smtClean="0"/>
              <a:t>FOV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6032618" y="1009966"/>
            <a:ext cx="620888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b="1" dirty="0" smtClean="0"/>
              <a:t>Location</a:t>
            </a:r>
            <a:r>
              <a:rPr lang="en-US" sz="2400" b="1" dirty="0"/>
              <a:t>:</a:t>
            </a:r>
            <a:r>
              <a:rPr lang="en-US" sz="2000" b="1" dirty="0"/>
              <a:t> </a:t>
            </a:r>
            <a:r>
              <a:rPr lang="en-US" sz="2000" dirty="0"/>
              <a:t>Ball facilities – </a:t>
            </a:r>
            <a:r>
              <a:rPr lang="en-US" sz="2400" b="1" dirty="0" smtClean="0"/>
              <a:t>Ambient</a:t>
            </a:r>
          </a:p>
          <a:p>
            <a:pPr marL="457200" indent="-457200">
              <a:buFont typeface="Arial"/>
              <a:buChar char="•"/>
            </a:pPr>
            <a:r>
              <a:rPr lang="en-US" sz="2400" b="1" dirty="0"/>
              <a:t>General Procedure:</a:t>
            </a:r>
            <a:r>
              <a:rPr lang="en-US" sz="2400" dirty="0"/>
              <a:t> </a:t>
            </a:r>
            <a:r>
              <a:rPr lang="en-US" sz="2000" dirty="0"/>
              <a:t>At the </a:t>
            </a:r>
            <a:r>
              <a:rPr lang="en-US" sz="2000" b="1" dirty="0">
                <a:solidFill>
                  <a:srgbClr val="FF0000"/>
                </a:solidFill>
              </a:rPr>
              <a:t>furthest difference </a:t>
            </a:r>
            <a:r>
              <a:rPr lang="en-US" sz="2000" dirty="0"/>
              <a:t>with </a:t>
            </a:r>
            <a:r>
              <a:rPr lang="en-US" sz="2000" b="1" dirty="0">
                <a:solidFill>
                  <a:srgbClr val="FF0000"/>
                </a:solidFill>
              </a:rPr>
              <a:t>heaters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FF0000"/>
                </a:solidFill>
              </a:rPr>
              <a:t>on</a:t>
            </a:r>
            <a:r>
              <a:rPr lang="en-US" sz="2000" dirty="0"/>
              <a:t>, test to make sure that FOV is on the target by </a:t>
            </a:r>
            <a:r>
              <a:rPr lang="en-US" sz="2000" b="1" dirty="0">
                <a:solidFill>
                  <a:srgbClr val="FF0000"/>
                </a:solidFill>
              </a:rPr>
              <a:t>introducing a surface cooled with liquid nitrogen </a:t>
            </a:r>
            <a:r>
              <a:rPr lang="en-US" sz="2000" dirty="0"/>
              <a:t>in front of target and around target.</a:t>
            </a:r>
          </a:p>
          <a:p>
            <a:pPr marL="457200" indent="-457200">
              <a:buFont typeface="Arial"/>
              <a:buChar char="•"/>
            </a:pPr>
            <a:endParaRPr lang="en-US" sz="2400" b="1" dirty="0"/>
          </a:p>
        </p:txBody>
      </p:sp>
      <p:graphicFrame>
        <p:nvGraphicFramePr>
          <p:cNvPr id="23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66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40246" y="3182067"/>
            <a:ext cx="11059574" cy="2851176"/>
            <a:chOff x="432678" y="2644590"/>
            <a:chExt cx="11059574" cy="2851176"/>
          </a:xfrm>
        </p:grpSpPr>
        <p:grpSp>
          <p:nvGrpSpPr>
            <p:cNvPr id="38" name="Group 37"/>
            <p:cNvGrpSpPr/>
            <p:nvPr/>
          </p:nvGrpSpPr>
          <p:grpSpPr>
            <a:xfrm>
              <a:off x="2892198" y="4384360"/>
              <a:ext cx="8600054" cy="504449"/>
              <a:chOff x="5844164" y="2861216"/>
              <a:chExt cx="8600054" cy="504449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2706558" y="2861216"/>
                <a:ext cx="1737660" cy="50444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/>
                  <a:t>Software</a:t>
                </a:r>
                <a:endParaRPr lang="en-US" sz="3200" dirty="0"/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flipH="1" flipV="1">
                <a:off x="11390357" y="3092290"/>
                <a:ext cx="1265767" cy="5173"/>
              </a:xfrm>
              <a:prstGeom prst="straightConnector1">
                <a:avLst/>
              </a:prstGeom>
              <a:ln w="38100" cmpd="sng">
                <a:solidFill>
                  <a:srgbClr val="7030A0"/>
                </a:solidFill>
                <a:headEnd type="triangl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>
                <a:off x="5844164" y="3004722"/>
                <a:ext cx="526671" cy="0"/>
              </a:xfrm>
              <a:prstGeom prst="straightConnector1">
                <a:avLst/>
              </a:prstGeom>
              <a:ln w="38100" cmpd="sng">
                <a:solidFill>
                  <a:srgbClr val="7030A0"/>
                </a:solidFill>
                <a:headEnd type="triangl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/>
            <p:cNvSpPr txBox="1"/>
            <p:nvPr/>
          </p:nvSpPr>
          <p:spPr>
            <a:xfrm>
              <a:off x="4445672" y="3613442"/>
              <a:ext cx="11915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Stage</a:t>
              </a:r>
              <a:endParaRPr lang="en-US" sz="24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28088" y="3030107"/>
              <a:ext cx="26854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IR Sensor Plate</a:t>
              </a:r>
              <a:endParaRPr lang="en-US" sz="24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072505" y="2644590"/>
              <a:ext cx="33242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 smtClean="0"/>
                <a:t>Target Wheel &amp; Heater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033867" y="3174066"/>
              <a:ext cx="22307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 smtClean="0"/>
                <a:t>Motor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32678" y="4303058"/>
              <a:ext cx="2459520" cy="50752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Stage Control</a:t>
              </a:r>
              <a:endParaRPr lang="en-US" sz="3200" dirty="0"/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flipH="1">
              <a:off x="3505853" y="5430006"/>
              <a:ext cx="5385139" cy="1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5041456" y="5034101"/>
              <a:ext cx="23810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48”</a:t>
              </a:r>
              <a:endParaRPr lang="en-US" sz="2400" dirty="0"/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flipH="1">
              <a:off x="7493357" y="3498681"/>
              <a:ext cx="1766390" cy="30735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>
              <a:off x="6787124" y="2935509"/>
              <a:ext cx="1568477" cy="235269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4621873" y="3363895"/>
              <a:ext cx="1187622" cy="223363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4870953" y="4084920"/>
              <a:ext cx="4961" cy="340081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297719" y="3024735"/>
            <a:ext cx="3606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Required Systems: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2329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7" t="4918" r="22083" b="14229"/>
          <a:stretch/>
        </p:blipFill>
        <p:spPr>
          <a:xfrm>
            <a:off x="5559045" y="1477383"/>
            <a:ext cx="6323961" cy="4375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T3: STATIS Full System Test </a:t>
            </a:r>
            <a:br>
              <a:rPr lang="en-US" dirty="0" smtClean="0"/>
            </a:br>
            <a:r>
              <a:rPr lang="en-US" b="1" dirty="0" smtClean="0"/>
              <a:t>AMBIENT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23320" y="1135398"/>
            <a:ext cx="5456121" cy="5440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Main Objective: </a:t>
            </a:r>
            <a:r>
              <a:rPr lang="en-US" b="1" dirty="0" smtClean="0">
                <a:solidFill>
                  <a:srgbClr val="FF0000"/>
                </a:solidFill>
              </a:rPr>
              <a:t>Run entire testing cycle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at ambient </a:t>
            </a:r>
            <a:r>
              <a:rPr lang="en-US" dirty="0" smtClean="0"/>
              <a:t>to show functionality and chamber compatibility.</a:t>
            </a:r>
            <a:endParaRPr lang="en-US" dirty="0"/>
          </a:p>
          <a:p>
            <a:r>
              <a:rPr lang="en-US" b="1" dirty="0" smtClean="0"/>
              <a:t>Location: </a:t>
            </a:r>
            <a:r>
              <a:rPr lang="en-US" dirty="0" smtClean="0"/>
              <a:t>Ball TVAC – No change in pressure (5 day test window)</a:t>
            </a:r>
          </a:p>
          <a:p>
            <a:r>
              <a:rPr lang="en-US" b="1" dirty="0" smtClean="0"/>
              <a:t>Action Items for Failed Test:</a:t>
            </a:r>
          </a:p>
          <a:p>
            <a:pPr lvl="1"/>
            <a:r>
              <a:rPr lang="en-US" dirty="0" smtClean="0"/>
              <a:t>Dependent on failed systems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Cannot depressurize in TVAC without passing ambient test</a:t>
            </a:r>
          </a:p>
          <a:p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6898816" y="1109920"/>
            <a:ext cx="38779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b="1" dirty="0" smtClean="0"/>
              <a:t>Required Systems: All</a:t>
            </a:r>
            <a:endParaRPr lang="en-US" sz="2800" dirty="0"/>
          </a:p>
        </p:txBody>
      </p:sp>
      <p:graphicFrame>
        <p:nvGraphicFramePr>
          <p:cNvPr id="10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127078" y="3358965"/>
            <a:ext cx="165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STATIS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440814" y="5400129"/>
            <a:ext cx="2442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Ambient Pressure </a:t>
            </a:r>
            <a:r>
              <a:rPr lang="en-US" b="1" dirty="0" smtClean="0">
                <a:solidFill>
                  <a:srgbClr val="FF0000"/>
                </a:solidFill>
              </a:rPr>
              <a:t>TVAC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86005" y="3373432"/>
            <a:ext cx="1465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Thermally Strapped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351252" y="3710854"/>
            <a:ext cx="520274" cy="489584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9565207" y="3710854"/>
            <a:ext cx="625414" cy="303723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10022919" y="4788743"/>
            <a:ext cx="335404" cy="702587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80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15" l="17969" r="80313">
                        <a14:foregroundMark x1="31875" y1="7759" x2="74323" y2="9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11" r="18449"/>
          <a:stretch/>
        </p:blipFill>
        <p:spPr>
          <a:xfrm>
            <a:off x="994848" y="2088128"/>
            <a:ext cx="4061637" cy="34542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T4: STATIS Full System Test </a:t>
            </a:r>
            <a:br>
              <a:rPr lang="en-US" dirty="0" smtClean="0"/>
            </a:br>
            <a:r>
              <a:rPr lang="en-US" b="1" dirty="0" smtClean="0"/>
              <a:t>TVAC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522260" y="1433316"/>
            <a:ext cx="5456121" cy="5440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Main Objective: </a:t>
            </a:r>
            <a:r>
              <a:rPr lang="en-US" b="1" dirty="0" smtClean="0">
                <a:solidFill>
                  <a:srgbClr val="FF0000"/>
                </a:solidFill>
              </a:rPr>
              <a:t>Run entire testing cycle in TVAC </a:t>
            </a:r>
            <a:r>
              <a:rPr lang="en-US" dirty="0" smtClean="0"/>
              <a:t>to show complete functionality before handing test bed over to Ball.</a:t>
            </a:r>
            <a:endParaRPr lang="en-US" dirty="0"/>
          </a:p>
          <a:p>
            <a:r>
              <a:rPr lang="en-US" b="1" dirty="0" smtClean="0"/>
              <a:t>Location: </a:t>
            </a:r>
            <a:r>
              <a:rPr lang="en-US" dirty="0" smtClean="0"/>
              <a:t>Ball TVAC </a:t>
            </a:r>
            <a:r>
              <a:rPr lang="en-US" b="1" dirty="0" smtClean="0">
                <a:solidFill>
                  <a:srgbClr val="FF0000"/>
                </a:solidFill>
              </a:rPr>
              <a:t>10e-7 </a:t>
            </a:r>
            <a:r>
              <a:rPr lang="en-US" b="1" dirty="0" err="1" smtClean="0">
                <a:solidFill>
                  <a:srgbClr val="FF0000"/>
                </a:solidFill>
              </a:rPr>
              <a:t>Torr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(Additional 5 day test window)</a:t>
            </a:r>
          </a:p>
          <a:p>
            <a:r>
              <a:rPr lang="en-US" b="1" dirty="0" smtClean="0"/>
              <a:t>Action Items for Failed Test:</a:t>
            </a:r>
          </a:p>
          <a:p>
            <a:pPr lvl="1"/>
            <a:r>
              <a:rPr lang="en-US" dirty="0" smtClean="0"/>
              <a:t>Dependent on failed systems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Cannot reach top level success without passing TVAC test</a:t>
            </a:r>
          </a:p>
          <a:p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533342" y="1401680"/>
            <a:ext cx="38779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b="1" dirty="0" smtClean="0"/>
              <a:t>Required Systems: All</a:t>
            </a:r>
            <a:endParaRPr lang="en-US" sz="2800" dirty="0"/>
          </a:p>
        </p:txBody>
      </p:sp>
      <p:graphicFrame>
        <p:nvGraphicFramePr>
          <p:cNvPr id="11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22450" y="3682541"/>
            <a:ext cx="165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STATIS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287511" y="5423565"/>
            <a:ext cx="2172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Dep</a:t>
            </a:r>
            <a:r>
              <a:rPr lang="en-US" b="1" dirty="0" smtClean="0">
                <a:solidFill>
                  <a:srgbClr val="FF0000"/>
                </a:solidFill>
              </a:rPr>
              <a:t>ressurized </a:t>
            </a:r>
            <a:r>
              <a:rPr lang="en-US" b="1" dirty="0" smtClean="0">
                <a:solidFill>
                  <a:srgbClr val="FF0000"/>
                </a:solidFill>
              </a:rPr>
              <a:t>TVAC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48938" y="3493567"/>
            <a:ext cx="1710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Thermal Strapped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014122" y="3942511"/>
            <a:ext cx="520274" cy="489584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289907" y="3708355"/>
            <a:ext cx="220799" cy="544057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823709" y="4796880"/>
            <a:ext cx="335404" cy="702587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21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2633" y="2126513"/>
            <a:ext cx="9938902" cy="1846558"/>
          </a:xfrm>
        </p:spPr>
        <p:txBody>
          <a:bodyPr>
            <a:normAutofit/>
          </a:bodyPr>
          <a:lstStyle/>
          <a:p>
            <a:r>
              <a:rPr lang="en-US" sz="5400" dirty="0" smtClean="0"/>
              <a:t>Management</a:t>
            </a:r>
            <a:endParaRPr lang="en-US" sz="5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5000" y="6313967"/>
            <a:ext cx="2400945" cy="365125"/>
          </a:xfrm>
        </p:spPr>
        <p:txBody>
          <a:bodyPr/>
          <a:lstStyle/>
          <a:p>
            <a:fld id="{D99BB9F6-CD38-42FF-8367-3396AECB40AF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1798" y="6371523"/>
            <a:ext cx="2396346" cy="365125"/>
          </a:xfrm>
        </p:spPr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3852333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Major Takeaway:</a:t>
            </a:r>
          </a:p>
          <a:p>
            <a:pPr algn="ctr"/>
            <a:r>
              <a:rPr lang="en-US" sz="3200" dirty="0" smtClean="0"/>
              <a:t>On Schedule</a:t>
            </a:r>
          </a:p>
          <a:p>
            <a:pPr algn="ctr"/>
            <a:r>
              <a:rPr lang="en-US" sz="3200" dirty="0" smtClean="0"/>
              <a:t>On Budget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6322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1804" y="0"/>
            <a:ext cx="9826492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Design Solution Assembly</a:t>
            </a:r>
            <a:endParaRPr lang="en-US" dirty="0"/>
          </a:p>
        </p:txBody>
      </p:sp>
      <p:graphicFrame>
        <p:nvGraphicFramePr>
          <p:cNvPr id="4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assembly_annotated_lengthen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1225476"/>
            <a:ext cx="12192000" cy="474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126"/>
            <a:ext cx="12192000" cy="475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3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>
            <a:endCxn id="32" idx="1"/>
          </p:cNvCxnSpPr>
          <p:nvPr/>
        </p:nvCxnSpPr>
        <p:spPr>
          <a:xfrm>
            <a:off x="6097016" y="3869460"/>
            <a:ext cx="1487424" cy="16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575047" y="3867845"/>
            <a:ext cx="1487424" cy="16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6065519" y="4663355"/>
            <a:ext cx="1487424" cy="16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4578095" y="4661740"/>
            <a:ext cx="1487424" cy="16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28" idx="2"/>
            <a:endCxn id="30" idx="0"/>
          </p:cNvCxnSpPr>
          <p:nvPr/>
        </p:nvCxnSpPr>
        <p:spPr>
          <a:xfrm flipH="1">
            <a:off x="6083300" y="1325563"/>
            <a:ext cx="12700" cy="16101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Organizational Chart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5000" y="6313967"/>
            <a:ext cx="2400945" cy="365125"/>
          </a:xfrm>
        </p:spPr>
        <p:txBody>
          <a:bodyPr/>
          <a:lstStyle/>
          <a:p>
            <a:fld id="{D99BB9F6-CD38-42FF-8367-3396AECB40AF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1798" y="6371523"/>
            <a:ext cx="2396346" cy="365125"/>
          </a:xfrm>
        </p:spPr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140452" y="896112"/>
            <a:ext cx="1911096" cy="4294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STATIS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632960" y="1392427"/>
            <a:ext cx="2926080" cy="67633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Customer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(Ball Aerospace – Joe Lopez)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620260" y="2935730"/>
            <a:ext cx="2926080" cy="67633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Project Manager</a:t>
            </a:r>
          </a:p>
          <a:p>
            <a:pPr algn="ctr"/>
            <a:r>
              <a:rPr lang="en-US" dirty="0" smtClean="0"/>
              <a:t>(Maria Rocco)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677416" y="3537125"/>
            <a:ext cx="2926080" cy="676339"/>
          </a:xfrm>
          <a:prstGeom prst="rect">
            <a:avLst/>
          </a:prstGeom>
          <a:solidFill>
            <a:srgbClr val="2B91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Systems Engineer</a:t>
            </a:r>
          </a:p>
          <a:p>
            <a:pPr algn="ctr"/>
            <a:r>
              <a:rPr lang="en-US" dirty="0" smtClean="0"/>
              <a:t>(Ashley </a:t>
            </a:r>
            <a:r>
              <a:rPr lang="en-US" dirty="0" err="1" smtClean="0"/>
              <a:t>Zerr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7584440" y="3532905"/>
            <a:ext cx="2926080" cy="676339"/>
          </a:xfrm>
          <a:prstGeom prst="rect">
            <a:avLst/>
          </a:prstGeom>
          <a:solidFill>
            <a:srgbClr val="2B91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Integration and Test</a:t>
            </a:r>
          </a:p>
          <a:p>
            <a:pPr algn="ctr"/>
            <a:r>
              <a:rPr lang="en-US" dirty="0" smtClean="0"/>
              <a:t>(Sarah Wilson)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1677416" y="4320614"/>
            <a:ext cx="2926080" cy="676339"/>
          </a:xfrm>
          <a:prstGeom prst="rect">
            <a:avLst/>
          </a:prstGeom>
          <a:solidFill>
            <a:srgbClr val="2B91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Financial</a:t>
            </a:r>
          </a:p>
          <a:p>
            <a:pPr algn="ctr"/>
            <a:r>
              <a:rPr lang="en-US" dirty="0" smtClean="0"/>
              <a:t>(Smith Johnston)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7584440" y="4320614"/>
            <a:ext cx="2926080" cy="676339"/>
          </a:xfrm>
          <a:prstGeom prst="rect">
            <a:avLst/>
          </a:prstGeom>
          <a:solidFill>
            <a:srgbClr val="2B91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Safety</a:t>
            </a:r>
          </a:p>
          <a:p>
            <a:pPr algn="ctr"/>
            <a:r>
              <a:rPr lang="en-US" dirty="0" smtClean="0"/>
              <a:t>(Sarah Wilson)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2264720" y="5292210"/>
            <a:ext cx="1928073" cy="761891"/>
          </a:xfrm>
          <a:prstGeom prst="rect">
            <a:avLst/>
          </a:prstGeom>
          <a:solidFill>
            <a:srgbClr val="2B91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Mechanical</a:t>
            </a:r>
          </a:p>
          <a:p>
            <a:pPr algn="ctr"/>
            <a:r>
              <a:rPr lang="en-US" dirty="0" smtClean="0"/>
              <a:t>(Alexander Potter)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4234161" y="5287288"/>
            <a:ext cx="1764182" cy="761891"/>
          </a:xfrm>
          <a:prstGeom prst="rect">
            <a:avLst/>
          </a:prstGeom>
          <a:solidFill>
            <a:srgbClr val="2B91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Manufacturing</a:t>
            </a:r>
          </a:p>
          <a:p>
            <a:pPr algn="ctr"/>
            <a:r>
              <a:rPr lang="en-US" dirty="0" smtClean="0"/>
              <a:t>(Daniel Flora)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6090262" y="5287288"/>
            <a:ext cx="1912769" cy="761891"/>
          </a:xfrm>
          <a:prstGeom prst="rect">
            <a:avLst/>
          </a:prstGeom>
          <a:solidFill>
            <a:srgbClr val="2B91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Thermal</a:t>
            </a:r>
          </a:p>
          <a:p>
            <a:pPr algn="ctr"/>
            <a:r>
              <a:rPr lang="en-US" dirty="0" smtClean="0"/>
              <a:t>(Cameron </a:t>
            </a:r>
            <a:r>
              <a:rPr lang="en-US" dirty="0" err="1" smtClean="0"/>
              <a:t>Comeau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056597" y="5287288"/>
            <a:ext cx="1764182" cy="761891"/>
          </a:xfrm>
          <a:prstGeom prst="rect">
            <a:avLst/>
          </a:prstGeom>
          <a:solidFill>
            <a:srgbClr val="2B91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Electrical</a:t>
            </a:r>
          </a:p>
          <a:p>
            <a:pPr algn="ctr"/>
            <a:r>
              <a:rPr lang="en-US" dirty="0" smtClean="0"/>
              <a:t>(Evan </a:t>
            </a:r>
            <a:r>
              <a:rPr lang="en-US" dirty="0" err="1" smtClean="0"/>
              <a:t>Schomer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9967815" y="5287288"/>
            <a:ext cx="1764182" cy="761891"/>
          </a:xfrm>
          <a:prstGeom prst="rect">
            <a:avLst/>
          </a:prstGeom>
          <a:solidFill>
            <a:srgbClr val="2B91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Software</a:t>
            </a:r>
          </a:p>
          <a:p>
            <a:pPr algn="ctr"/>
            <a:r>
              <a:rPr lang="en-US" dirty="0" smtClean="0"/>
              <a:t>(Dylan Stewart)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411725" y="5288144"/>
            <a:ext cx="1764182" cy="761891"/>
          </a:xfrm>
          <a:prstGeom prst="rect">
            <a:avLst/>
          </a:prstGeom>
          <a:solidFill>
            <a:srgbClr val="2B91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Sensor Selection</a:t>
            </a:r>
          </a:p>
          <a:p>
            <a:pPr algn="ctr"/>
            <a:r>
              <a:rPr lang="en-US" dirty="0" smtClean="0"/>
              <a:t>(Smith Johnston)</a:t>
            </a:r>
            <a:endParaRPr lang="en-US" dirty="0"/>
          </a:p>
        </p:txBody>
      </p:sp>
      <p:cxnSp>
        <p:nvCxnSpPr>
          <p:cNvPr id="45" name="Straight Connector 44"/>
          <p:cNvCxnSpPr>
            <a:stCxn id="30" idx="2"/>
          </p:cNvCxnSpPr>
          <p:nvPr/>
        </p:nvCxnSpPr>
        <p:spPr>
          <a:xfrm flipH="1">
            <a:off x="6082147" y="3612069"/>
            <a:ext cx="1153" cy="14720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302914" y="5089743"/>
            <a:ext cx="95469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0849906" y="5088128"/>
            <a:ext cx="0" cy="1991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8987578" y="5088128"/>
            <a:ext cx="0" cy="1991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051548" y="5088128"/>
            <a:ext cx="0" cy="1991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140452" y="5088128"/>
            <a:ext cx="0" cy="1991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216252" y="5084076"/>
            <a:ext cx="0" cy="1991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319971" y="5093050"/>
            <a:ext cx="0" cy="1991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4632960" y="2171981"/>
            <a:ext cx="2926080" cy="67633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ADVISOR</a:t>
            </a:r>
          </a:p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Jeliffe</a:t>
            </a:r>
            <a:r>
              <a:rPr lang="en-US" dirty="0" smtClean="0">
                <a:solidFill>
                  <a:schemeClr val="tx1"/>
                </a:solidFill>
              </a:rPr>
              <a:t> Jackson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7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841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" name="Straight Connector 97"/>
          <p:cNvCxnSpPr/>
          <p:nvPr/>
        </p:nvCxnSpPr>
        <p:spPr>
          <a:xfrm>
            <a:off x="4679121" y="4409018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Breakdown Structure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5000" y="6313967"/>
            <a:ext cx="2400945" cy="365125"/>
          </a:xfrm>
        </p:spPr>
        <p:txBody>
          <a:bodyPr/>
          <a:lstStyle/>
          <a:p>
            <a:fld id="{D99BB9F6-CD38-42FF-8367-3396AECB40AF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1798" y="6371523"/>
            <a:ext cx="2396346" cy="365125"/>
          </a:xfrm>
        </p:spPr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637723" y="1610623"/>
            <a:ext cx="1556550" cy="5813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Course Deliverables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99739" y="2353560"/>
            <a:ext cx="1294824" cy="338170"/>
          </a:xfrm>
          <a:prstGeom prst="rect">
            <a:avLst/>
          </a:prstGeom>
          <a:solidFill>
            <a:srgbClr val="2B91AA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CDR</a:t>
            </a:r>
            <a:endParaRPr lang="en-US" dirty="0"/>
          </a:p>
        </p:txBody>
      </p:sp>
      <p:cxnSp>
        <p:nvCxnSpPr>
          <p:cNvPr id="44" name="Straight Connector 43"/>
          <p:cNvCxnSpPr/>
          <p:nvPr/>
        </p:nvCxnSpPr>
        <p:spPr>
          <a:xfrm>
            <a:off x="712306" y="2198410"/>
            <a:ext cx="0" cy="33127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endCxn id="30" idx="1"/>
          </p:cNvCxnSpPr>
          <p:nvPr/>
        </p:nvCxnSpPr>
        <p:spPr>
          <a:xfrm>
            <a:off x="724982" y="2521837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503285" y="1617033"/>
            <a:ext cx="1556550" cy="5813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Management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368847" y="1610623"/>
            <a:ext cx="1556550" cy="5813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Integration &amp; Test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234409" y="1606419"/>
            <a:ext cx="1556550" cy="5813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Mechanical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099971" y="1617033"/>
            <a:ext cx="1556550" cy="5813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Thermal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9965533" y="1617033"/>
            <a:ext cx="1556550" cy="5813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Electrical &amp;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Software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99739" y="2853290"/>
            <a:ext cx="1294824" cy="33817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FFR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899739" y="3353020"/>
            <a:ext cx="1294824" cy="33817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MSR</a:t>
            </a:r>
            <a:endParaRPr lang="en-US" dirty="0"/>
          </a:p>
        </p:txBody>
      </p:sp>
      <p:cxnSp>
        <p:nvCxnSpPr>
          <p:cNvPr id="56" name="Straight Connector 55"/>
          <p:cNvCxnSpPr/>
          <p:nvPr/>
        </p:nvCxnSpPr>
        <p:spPr>
          <a:xfrm>
            <a:off x="720897" y="3022375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724982" y="3511794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899739" y="3852750"/>
            <a:ext cx="1294824" cy="33817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TRR</a:t>
            </a:r>
            <a:endParaRPr lang="en-US" dirty="0"/>
          </a:p>
        </p:txBody>
      </p:sp>
      <p:cxnSp>
        <p:nvCxnSpPr>
          <p:cNvPr id="65" name="Straight Connector 64"/>
          <p:cNvCxnSpPr/>
          <p:nvPr/>
        </p:nvCxnSpPr>
        <p:spPr>
          <a:xfrm>
            <a:off x="724982" y="4011524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899739" y="4352896"/>
            <a:ext cx="1294824" cy="33817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AIAA paper</a:t>
            </a:r>
            <a:endParaRPr lang="en-US" dirty="0"/>
          </a:p>
        </p:txBody>
      </p:sp>
      <p:cxnSp>
        <p:nvCxnSpPr>
          <p:cNvPr id="67" name="Straight Connector 66"/>
          <p:cNvCxnSpPr>
            <a:endCxn id="66" idx="1"/>
          </p:cNvCxnSpPr>
          <p:nvPr/>
        </p:nvCxnSpPr>
        <p:spPr>
          <a:xfrm>
            <a:off x="724982" y="4521173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899739" y="4852626"/>
            <a:ext cx="1294824" cy="33817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SFR</a:t>
            </a:r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899739" y="5352356"/>
            <a:ext cx="1294824" cy="33817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PFR</a:t>
            </a:r>
            <a:endParaRPr lang="en-US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720897" y="5021711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724982" y="5511130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2785582" y="2353560"/>
            <a:ext cx="1294824" cy="338170"/>
          </a:xfrm>
          <a:prstGeom prst="rect">
            <a:avLst/>
          </a:prstGeom>
          <a:solidFill>
            <a:srgbClr val="2B91AA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Schedule</a:t>
            </a:r>
            <a:endParaRPr lang="en-US" dirty="0"/>
          </a:p>
        </p:txBody>
      </p:sp>
      <p:cxnSp>
        <p:nvCxnSpPr>
          <p:cNvPr id="73" name="Straight Connector 72"/>
          <p:cNvCxnSpPr/>
          <p:nvPr/>
        </p:nvCxnSpPr>
        <p:spPr>
          <a:xfrm>
            <a:off x="2598149" y="2206361"/>
            <a:ext cx="0" cy="2379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endCxn id="72" idx="1"/>
          </p:cNvCxnSpPr>
          <p:nvPr/>
        </p:nvCxnSpPr>
        <p:spPr>
          <a:xfrm>
            <a:off x="2610825" y="2521837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2785582" y="2853290"/>
            <a:ext cx="1294824" cy="338170"/>
          </a:xfrm>
          <a:prstGeom prst="rect">
            <a:avLst/>
          </a:prstGeom>
          <a:solidFill>
            <a:srgbClr val="2B91AA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Risk Matrix</a:t>
            </a:r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2785582" y="3353020"/>
            <a:ext cx="1294824" cy="338170"/>
          </a:xfrm>
          <a:prstGeom prst="rect">
            <a:avLst/>
          </a:prstGeom>
          <a:solidFill>
            <a:srgbClr val="2B91AA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WBS</a:t>
            </a:r>
            <a:endParaRPr lang="en-US" dirty="0"/>
          </a:p>
        </p:txBody>
      </p:sp>
      <p:cxnSp>
        <p:nvCxnSpPr>
          <p:cNvPr id="77" name="Straight Connector 76"/>
          <p:cNvCxnSpPr/>
          <p:nvPr/>
        </p:nvCxnSpPr>
        <p:spPr>
          <a:xfrm>
            <a:off x="2606740" y="3022375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2610825" y="3511794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2785582" y="3852750"/>
            <a:ext cx="1294824" cy="338170"/>
          </a:xfrm>
          <a:prstGeom prst="rect">
            <a:avLst/>
          </a:prstGeom>
          <a:solidFill>
            <a:srgbClr val="2B91AA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Budget</a:t>
            </a:r>
          </a:p>
        </p:txBody>
      </p:sp>
      <p:cxnSp>
        <p:nvCxnSpPr>
          <p:cNvPr id="80" name="Straight Connector 79"/>
          <p:cNvCxnSpPr/>
          <p:nvPr/>
        </p:nvCxnSpPr>
        <p:spPr>
          <a:xfrm>
            <a:off x="2610825" y="4011524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4630573" y="2353560"/>
            <a:ext cx="1294824" cy="338170"/>
          </a:xfrm>
          <a:prstGeom prst="rect">
            <a:avLst/>
          </a:prstGeom>
          <a:solidFill>
            <a:srgbClr val="2B91AA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V&amp;V Test Plans</a:t>
            </a:r>
            <a:endParaRPr lang="en-US" sz="1400" dirty="0"/>
          </a:p>
        </p:txBody>
      </p:sp>
      <p:cxnSp>
        <p:nvCxnSpPr>
          <p:cNvPr id="82" name="Straight Connector 81"/>
          <p:cNvCxnSpPr/>
          <p:nvPr/>
        </p:nvCxnSpPr>
        <p:spPr>
          <a:xfrm>
            <a:off x="4443140" y="2198410"/>
            <a:ext cx="0" cy="36149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endCxn id="81" idx="1"/>
          </p:cNvCxnSpPr>
          <p:nvPr/>
        </p:nvCxnSpPr>
        <p:spPr>
          <a:xfrm>
            <a:off x="4455816" y="2521837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>
            <a:off x="4630573" y="2853290"/>
            <a:ext cx="1294824" cy="33817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</a:t>
            </a:r>
            <a:endParaRPr lang="en-US" dirty="0"/>
          </a:p>
        </p:txBody>
      </p:sp>
      <p:cxnSp>
        <p:nvCxnSpPr>
          <p:cNvPr id="86" name="Straight Connector 85"/>
          <p:cNvCxnSpPr/>
          <p:nvPr/>
        </p:nvCxnSpPr>
        <p:spPr>
          <a:xfrm>
            <a:off x="4451731" y="3022375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693623" y="3449717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4630573" y="4665153"/>
            <a:ext cx="1294824" cy="33817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Ambient Test</a:t>
            </a:r>
            <a:endParaRPr lang="en-US" sz="1600" dirty="0"/>
          </a:p>
        </p:txBody>
      </p:sp>
      <p:cxnSp>
        <p:nvCxnSpPr>
          <p:cNvPr id="89" name="Straight Connector 88"/>
          <p:cNvCxnSpPr/>
          <p:nvPr/>
        </p:nvCxnSpPr>
        <p:spPr>
          <a:xfrm>
            <a:off x="4455816" y="4823927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4826446" y="3317164"/>
            <a:ext cx="1294824" cy="24035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Time</a:t>
            </a:r>
          </a:p>
        </p:txBody>
      </p:sp>
      <p:cxnSp>
        <p:nvCxnSpPr>
          <p:cNvPr id="91" name="Straight Connector 90"/>
          <p:cNvCxnSpPr/>
          <p:nvPr/>
        </p:nvCxnSpPr>
        <p:spPr>
          <a:xfrm>
            <a:off x="4693623" y="3189515"/>
            <a:ext cx="0" cy="12036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4693623" y="3776089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4826446" y="3643536"/>
            <a:ext cx="1294824" cy="24035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Distance</a:t>
            </a:r>
          </a:p>
        </p:txBody>
      </p:sp>
      <p:cxnSp>
        <p:nvCxnSpPr>
          <p:cNvPr id="94" name="Straight Connector 93"/>
          <p:cNvCxnSpPr/>
          <p:nvPr/>
        </p:nvCxnSpPr>
        <p:spPr>
          <a:xfrm>
            <a:off x="4700131" y="4101653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4826446" y="3969047"/>
            <a:ext cx="1294824" cy="24035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ID’s</a:t>
            </a:r>
          </a:p>
        </p:txBody>
      </p:sp>
      <p:sp>
        <p:nvSpPr>
          <p:cNvPr id="97" name="Rectangle 96"/>
          <p:cNvSpPr/>
          <p:nvPr/>
        </p:nvSpPr>
        <p:spPr>
          <a:xfrm>
            <a:off x="4826446" y="4288843"/>
            <a:ext cx="1294824" cy="24035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Temperature</a:t>
            </a:r>
            <a:endParaRPr lang="en-US" sz="1600" dirty="0"/>
          </a:p>
        </p:txBody>
      </p:sp>
      <p:sp>
        <p:nvSpPr>
          <p:cNvPr id="99" name="Rectangle 98"/>
          <p:cNvSpPr/>
          <p:nvPr/>
        </p:nvSpPr>
        <p:spPr>
          <a:xfrm>
            <a:off x="4630572" y="5159872"/>
            <a:ext cx="1294824" cy="33817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TVAC Test</a:t>
            </a:r>
            <a:endParaRPr lang="en-US" sz="1600" dirty="0"/>
          </a:p>
        </p:txBody>
      </p:sp>
      <p:cxnSp>
        <p:nvCxnSpPr>
          <p:cNvPr id="100" name="Straight Connector 99"/>
          <p:cNvCxnSpPr/>
          <p:nvPr/>
        </p:nvCxnSpPr>
        <p:spPr>
          <a:xfrm>
            <a:off x="4455815" y="5318646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/>
          <p:cNvSpPr/>
          <p:nvPr/>
        </p:nvSpPr>
        <p:spPr>
          <a:xfrm>
            <a:off x="6496889" y="2336563"/>
            <a:ext cx="1364410" cy="338170"/>
          </a:xfrm>
          <a:prstGeom prst="rect">
            <a:avLst/>
          </a:prstGeom>
          <a:solidFill>
            <a:srgbClr val="2B91AA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CAD model</a:t>
            </a:r>
            <a:endParaRPr lang="en-US" dirty="0"/>
          </a:p>
        </p:txBody>
      </p:sp>
      <p:cxnSp>
        <p:nvCxnSpPr>
          <p:cNvPr id="102" name="Straight Connector 101"/>
          <p:cNvCxnSpPr/>
          <p:nvPr/>
        </p:nvCxnSpPr>
        <p:spPr>
          <a:xfrm>
            <a:off x="6309456" y="2181413"/>
            <a:ext cx="0" cy="2423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endCxn id="101" idx="1"/>
          </p:cNvCxnSpPr>
          <p:nvPr/>
        </p:nvCxnSpPr>
        <p:spPr>
          <a:xfrm>
            <a:off x="6322132" y="2504840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/>
          <p:cNvSpPr/>
          <p:nvPr/>
        </p:nvSpPr>
        <p:spPr>
          <a:xfrm>
            <a:off x="6496888" y="2849792"/>
            <a:ext cx="1364411" cy="429613"/>
          </a:xfrm>
          <a:prstGeom prst="rect">
            <a:avLst/>
          </a:prstGeom>
          <a:solidFill>
            <a:srgbClr val="2B91AA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Component Selection</a:t>
            </a:r>
            <a:endParaRPr lang="en-US" sz="1600" dirty="0"/>
          </a:p>
        </p:txBody>
      </p:sp>
      <p:sp>
        <p:nvSpPr>
          <p:cNvPr id="105" name="Rectangle 104"/>
          <p:cNvSpPr/>
          <p:nvPr/>
        </p:nvSpPr>
        <p:spPr>
          <a:xfrm>
            <a:off x="6502106" y="3414069"/>
            <a:ext cx="1364410" cy="33817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3 Plates/Disks</a:t>
            </a:r>
            <a:endParaRPr lang="en-US" sz="1600" dirty="0"/>
          </a:p>
        </p:txBody>
      </p:sp>
      <p:cxnSp>
        <p:nvCxnSpPr>
          <p:cNvPr id="106" name="Straight Connector 105"/>
          <p:cNvCxnSpPr/>
          <p:nvPr/>
        </p:nvCxnSpPr>
        <p:spPr>
          <a:xfrm>
            <a:off x="6318047" y="3063328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6327349" y="3572843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107"/>
          <p:cNvSpPr/>
          <p:nvPr/>
        </p:nvSpPr>
        <p:spPr>
          <a:xfrm>
            <a:off x="6496889" y="3872973"/>
            <a:ext cx="1364410" cy="4530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Sensor Housing</a:t>
            </a:r>
            <a:endParaRPr lang="en-US" sz="1600" dirty="0"/>
          </a:p>
        </p:txBody>
      </p:sp>
      <p:cxnSp>
        <p:nvCxnSpPr>
          <p:cNvPr id="109" name="Straight Connector 108"/>
          <p:cNvCxnSpPr/>
          <p:nvPr/>
        </p:nvCxnSpPr>
        <p:spPr>
          <a:xfrm>
            <a:off x="6322132" y="4031747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/>
          <p:cNvSpPr/>
          <p:nvPr/>
        </p:nvSpPr>
        <p:spPr>
          <a:xfrm>
            <a:off x="6496889" y="4445988"/>
            <a:ext cx="1364410" cy="45186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Attachment Mechanism</a:t>
            </a:r>
            <a:endParaRPr lang="en-US" sz="1600" dirty="0"/>
          </a:p>
        </p:txBody>
      </p:sp>
      <p:cxnSp>
        <p:nvCxnSpPr>
          <p:cNvPr id="111" name="Straight Connector 110"/>
          <p:cNvCxnSpPr/>
          <p:nvPr/>
        </p:nvCxnSpPr>
        <p:spPr>
          <a:xfrm>
            <a:off x="6322132" y="4604763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720897" y="1426916"/>
            <a:ext cx="931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angle 112"/>
          <p:cNvSpPr/>
          <p:nvPr/>
        </p:nvSpPr>
        <p:spPr>
          <a:xfrm>
            <a:off x="4678042" y="922017"/>
            <a:ext cx="2494708" cy="3519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STATIS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4" name="Straight Connector 113"/>
          <p:cNvCxnSpPr/>
          <p:nvPr/>
        </p:nvCxnSpPr>
        <p:spPr>
          <a:xfrm>
            <a:off x="712306" y="1410627"/>
            <a:ext cx="0" cy="2064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2598149" y="1410968"/>
            <a:ext cx="0" cy="2064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4443140" y="1410627"/>
            <a:ext cx="0" cy="2064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6311731" y="1410627"/>
            <a:ext cx="0" cy="2064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8170656" y="1416284"/>
            <a:ext cx="0" cy="2064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10034897" y="1421600"/>
            <a:ext cx="0" cy="2064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4745162" y="1273948"/>
            <a:ext cx="0" cy="1476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/>
          <p:cNvSpPr/>
          <p:nvPr/>
        </p:nvSpPr>
        <p:spPr>
          <a:xfrm>
            <a:off x="8371796" y="2337616"/>
            <a:ext cx="1364410" cy="338170"/>
          </a:xfrm>
          <a:prstGeom prst="rect">
            <a:avLst/>
          </a:prstGeom>
          <a:solidFill>
            <a:srgbClr val="2B91AA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1D Model</a:t>
            </a:r>
            <a:endParaRPr lang="en-US" dirty="0"/>
          </a:p>
        </p:txBody>
      </p:sp>
      <p:cxnSp>
        <p:nvCxnSpPr>
          <p:cNvPr id="123" name="Straight Connector 122"/>
          <p:cNvCxnSpPr/>
          <p:nvPr/>
        </p:nvCxnSpPr>
        <p:spPr>
          <a:xfrm>
            <a:off x="8188448" y="2208116"/>
            <a:ext cx="0" cy="20512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endCxn id="122" idx="1"/>
          </p:cNvCxnSpPr>
          <p:nvPr/>
        </p:nvCxnSpPr>
        <p:spPr>
          <a:xfrm>
            <a:off x="8197039" y="2505893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ectangle 124"/>
          <p:cNvSpPr/>
          <p:nvPr/>
        </p:nvSpPr>
        <p:spPr>
          <a:xfrm>
            <a:off x="8375880" y="2856175"/>
            <a:ext cx="1364411" cy="429613"/>
          </a:xfrm>
          <a:prstGeom prst="rect">
            <a:avLst/>
          </a:prstGeom>
          <a:solidFill>
            <a:srgbClr val="2B91AA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Quasi 3D Model</a:t>
            </a:r>
            <a:endParaRPr lang="en-US" sz="1600" dirty="0"/>
          </a:p>
        </p:txBody>
      </p:sp>
      <p:sp>
        <p:nvSpPr>
          <p:cNvPr id="126" name="Rectangle 125"/>
          <p:cNvSpPr/>
          <p:nvPr/>
        </p:nvSpPr>
        <p:spPr>
          <a:xfrm>
            <a:off x="8381098" y="4016800"/>
            <a:ext cx="1364410" cy="43229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Insulation Design</a:t>
            </a:r>
            <a:endParaRPr lang="en-US" sz="1600" dirty="0"/>
          </a:p>
        </p:txBody>
      </p:sp>
      <p:cxnSp>
        <p:nvCxnSpPr>
          <p:cNvPr id="127" name="Straight Connector 126"/>
          <p:cNvCxnSpPr/>
          <p:nvPr/>
        </p:nvCxnSpPr>
        <p:spPr>
          <a:xfrm>
            <a:off x="8197039" y="3069711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8206341" y="4239076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128"/>
          <p:cNvSpPr/>
          <p:nvPr/>
        </p:nvSpPr>
        <p:spPr>
          <a:xfrm>
            <a:off x="8375881" y="3428360"/>
            <a:ext cx="1364410" cy="453090"/>
          </a:xfrm>
          <a:prstGeom prst="rect">
            <a:avLst/>
          </a:prstGeom>
          <a:solidFill>
            <a:srgbClr val="2B91AA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Component Selection</a:t>
            </a:r>
            <a:endParaRPr lang="en-US" sz="1600" dirty="0"/>
          </a:p>
        </p:txBody>
      </p:sp>
      <p:cxnSp>
        <p:nvCxnSpPr>
          <p:cNvPr id="130" name="Straight Connector 129"/>
          <p:cNvCxnSpPr/>
          <p:nvPr/>
        </p:nvCxnSpPr>
        <p:spPr>
          <a:xfrm>
            <a:off x="8197039" y="3670589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136"/>
          <p:cNvSpPr/>
          <p:nvPr/>
        </p:nvSpPr>
        <p:spPr>
          <a:xfrm>
            <a:off x="10250788" y="2337309"/>
            <a:ext cx="1364410" cy="452692"/>
          </a:xfrm>
          <a:prstGeom prst="rect">
            <a:avLst/>
          </a:prstGeom>
          <a:solidFill>
            <a:srgbClr val="2B91AA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Trade Study - DAQ </a:t>
            </a:r>
            <a:endParaRPr lang="en-US" dirty="0"/>
          </a:p>
        </p:txBody>
      </p:sp>
      <p:cxnSp>
        <p:nvCxnSpPr>
          <p:cNvPr id="138" name="Straight Connector 137"/>
          <p:cNvCxnSpPr/>
          <p:nvPr/>
        </p:nvCxnSpPr>
        <p:spPr>
          <a:xfrm>
            <a:off x="10067440" y="2197649"/>
            <a:ext cx="0" cy="32508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>
            <a:endCxn id="137" idx="1"/>
          </p:cNvCxnSpPr>
          <p:nvPr/>
        </p:nvCxnSpPr>
        <p:spPr>
          <a:xfrm>
            <a:off x="10067440" y="2563655"/>
            <a:ext cx="1833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Rectangle 139"/>
          <p:cNvSpPr/>
          <p:nvPr/>
        </p:nvSpPr>
        <p:spPr>
          <a:xfrm>
            <a:off x="10245570" y="2928900"/>
            <a:ext cx="1364411" cy="429613"/>
          </a:xfrm>
          <a:prstGeom prst="rect">
            <a:avLst/>
          </a:prstGeom>
          <a:solidFill>
            <a:srgbClr val="2B91AA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Board Schematic</a:t>
            </a:r>
            <a:endParaRPr lang="en-US" sz="1600" dirty="0"/>
          </a:p>
        </p:txBody>
      </p:sp>
      <p:sp>
        <p:nvSpPr>
          <p:cNvPr id="141" name="Rectangle 140"/>
          <p:cNvSpPr/>
          <p:nvPr/>
        </p:nvSpPr>
        <p:spPr>
          <a:xfrm>
            <a:off x="10250788" y="3493177"/>
            <a:ext cx="1364410" cy="432298"/>
          </a:xfrm>
          <a:prstGeom prst="rect">
            <a:avLst/>
          </a:prstGeom>
          <a:solidFill>
            <a:srgbClr val="2B91AA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Component Selection</a:t>
            </a:r>
            <a:endParaRPr lang="en-US" sz="1600" dirty="0"/>
          </a:p>
        </p:txBody>
      </p:sp>
      <p:cxnSp>
        <p:nvCxnSpPr>
          <p:cNvPr id="142" name="Straight Connector 141"/>
          <p:cNvCxnSpPr/>
          <p:nvPr/>
        </p:nvCxnSpPr>
        <p:spPr>
          <a:xfrm>
            <a:off x="10066729" y="3142436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10076031" y="3715453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ectangle 143"/>
          <p:cNvSpPr/>
          <p:nvPr/>
        </p:nvSpPr>
        <p:spPr>
          <a:xfrm>
            <a:off x="10245571" y="4065623"/>
            <a:ext cx="1364410" cy="453090"/>
          </a:xfrm>
          <a:prstGeom prst="rect">
            <a:avLst/>
          </a:prstGeom>
          <a:solidFill>
            <a:srgbClr val="2B91AA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I/O Software FBD</a:t>
            </a:r>
            <a:endParaRPr lang="en-US" sz="1600" dirty="0"/>
          </a:p>
        </p:txBody>
      </p:sp>
      <p:cxnSp>
        <p:nvCxnSpPr>
          <p:cNvPr id="145" name="Straight Connector 144"/>
          <p:cNvCxnSpPr/>
          <p:nvPr/>
        </p:nvCxnSpPr>
        <p:spPr>
          <a:xfrm>
            <a:off x="10066729" y="4307852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145"/>
          <p:cNvSpPr/>
          <p:nvPr/>
        </p:nvSpPr>
        <p:spPr>
          <a:xfrm>
            <a:off x="10250788" y="4658436"/>
            <a:ext cx="1364410" cy="45186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Complete</a:t>
            </a:r>
          </a:p>
          <a:p>
            <a:pPr algn="ctr"/>
            <a:r>
              <a:rPr lang="en-US" sz="1600" dirty="0" smtClean="0"/>
              <a:t>Hardware Sys.</a:t>
            </a:r>
            <a:endParaRPr lang="en-US" sz="1600" dirty="0"/>
          </a:p>
        </p:txBody>
      </p:sp>
      <p:cxnSp>
        <p:nvCxnSpPr>
          <p:cNvPr id="147" name="Straight Connector 146"/>
          <p:cNvCxnSpPr/>
          <p:nvPr/>
        </p:nvCxnSpPr>
        <p:spPr>
          <a:xfrm>
            <a:off x="10066729" y="4873498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Rectangle 153"/>
          <p:cNvSpPr/>
          <p:nvPr/>
        </p:nvSpPr>
        <p:spPr>
          <a:xfrm>
            <a:off x="10260090" y="5223274"/>
            <a:ext cx="1364410" cy="45186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Software Executable</a:t>
            </a:r>
            <a:endParaRPr lang="en-US" sz="1600" dirty="0"/>
          </a:p>
        </p:txBody>
      </p:sp>
      <p:cxnSp>
        <p:nvCxnSpPr>
          <p:cNvPr id="155" name="Straight Connector 154"/>
          <p:cNvCxnSpPr/>
          <p:nvPr/>
        </p:nvCxnSpPr>
        <p:spPr>
          <a:xfrm>
            <a:off x="10076031" y="5438336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Rectangle 156"/>
          <p:cNvSpPr/>
          <p:nvPr/>
        </p:nvSpPr>
        <p:spPr>
          <a:xfrm>
            <a:off x="4630572" y="5654591"/>
            <a:ext cx="1294824" cy="33817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Test Reports</a:t>
            </a:r>
            <a:endParaRPr lang="en-US" sz="1600" dirty="0"/>
          </a:p>
        </p:txBody>
      </p:sp>
      <p:cxnSp>
        <p:nvCxnSpPr>
          <p:cNvPr id="158" name="Straight Connector 157"/>
          <p:cNvCxnSpPr/>
          <p:nvPr/>
        </p:nvCxnSpPr>
        <p:spPr>
          <a:xfrm>
            <a:off x="4455815" y="5813365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Rectangle 159"/>
          <p:cNvSpPr/>
          <p:nvPr/>
        </p:nvSpPr>
        <p:spPr>
          <a:xfrm>
            <a:off x="6502106" y="5534586"/>
            <a:ext cx="1294824" cy="458175"/>
          </a:xfrm>
          <a:prstGeom prst="rect">
            <a:avLst/>
          </a:prstGeom>
          <a:solidFill>
            <a:srgbClr val="2B91AA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Complete at CDR</a:t>
            </a:r>
            <a:endParaRPr lang="en-US" sz="1600" dirty="0"/>
          </a:p>
        </p:txBody>
      </p:sp>
      <p:sp>
        <p:nvSpPr>
          <p:cNvPr id="162" name="Rectangle 161"/>
          <p:cNvSpPr/>
          <p:nvPr/>
        </p:nvSpPr>
        <p:spPr>
          <a:xfrm>
            <a:off x="7861299" y="5541452"/>
            <a:ext cx="1294824" cy="45817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Incomplete</a:t>
            </a:r>
            <a:r>
              <a:rPr lang="en-US" sz="1600" dirty="0" smtClean="0"/>
              <a:t> at </a:t>
            </a:r>
            <a:r>
              <a:rPr lang="en-US" sz="1600" dirty="0"/>
              <a:t>CDR</a:t>
            </a:r>
          </a:p>
        </p:txBody>
      </p:sp>
      <p:sp>
        <p:nvSpPr>
          <p:cNvPr id="163" name="Rectangle 162"/>
          <p:cNvSpPr/>
          <p:nvPr/>
        </p:nvSpPr>
        <p:spPr>
          <a:xfrm>
            <a:off x="6414727" y="5110304"/>
            <a:ext cx="2846231" cy="9927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7172750" y="5176376"/>
            <a:ext cx="1294824" cy="286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LEGEND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2778730" y="4348899"/>
            <a:ext cx="1294824" cy="45187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Procured Parts</a:t>
            </a:r>
            <a:endParaRPr lang="en-US" dirty="0"/>
          </a:p>
        </p:txBody>
      </p:sp>
      <p:cxnSp>
        <p:nvCxnSpPr>
          <p:cNvPr id="135" name="Straight Connector 134"/>
          <p:cNvCxnSpPr/>
          <p:nvPr/>
        </p:nvCxnSpPr>
        <p:spPr>
          <a:xfrm>
            <a:off x="2603973" y="4571282"/>
            <a:ext cx="174757" cy="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3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7478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29" t="1160" r="1"/>
          <a:stretch/>
        </p:blipFill>
        <p:spPr>
          <a:xfrm>
            <a:off x="97466" y="761873"/>
            <a:ext cx="12065926" cy="5266021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555987" y="2371125"/>
            <a:ext cx="2199674" cy="128681"/>
          </a:xfrm>
          <a:prstGeom prst="rect">
            <a:avLst/>
          </a:prstGeom>
          <a:pattFill prst="wdUpDiag">
            <a:fgClr>
              <a:srgbClr val="8CB6CE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>
            <a:off x="9179295" y="1107482"/>
            <a:ext cx="0" cy="490074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 rot="16200000">
            <a:off x="6248913" y="1712025"/>
            <a:ext cx="191454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Ambient Test (at Ball)</a:t>
            </a:r>
            <a:endParaRPr lang="en-US" sz="2400" b="1" dirty="0"/>
          </a:p>
        </p:txBody>
      </p:sp>
      <p:sp>
        <p:nvSpPr>
          <p:cNvPr id="58" name="TextBox 57"/>
          <p:cNvSpPr txBox="1"/>
          <p:nvPr/>
        </p:nvSpPr>
        <p:spPr>
          <a:xfrm rot="16200000">
            <a:off x="2331034" y="4380066"/>
            <a:ext cx="227279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Bakeout</a:t>
            </a:r>
            <a:r>
              <a:rPr lang="en-US" sz="2400" b="1" dirty="0" smtClean="0"/>
              <a:t> Session (at Ball)</a:t>
            </a:r>
            <a:endParaRPr lang="en-US" sz="24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866427" y="1107482"/>
            <a:ext cx="0" cy="490074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920316" y="1292849"/>
            <a:ext cx="2271683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          </a:t>
            </a:r>
            <a:r>
              <a:rPr lang="en-US" dirty="0" smtClean="0"/>
              <a:t>Thermal</a:t>
            </a:r>
          </a:p>
          <a:p>
            <a:r>
              <a:rPr lang="en-US" dirty="0"/>
              <a:t> </a:t>
            </a:r>
            <a:r>
              <a:rPr lang="en-US" dirty="0" smtClean="0"/>
              <a:t>          Mechanical</a:t>
            </a:r>
          </a:p>
          <a:p>
            <a:r>
              <a:rPr lang="en-US" dirty="0"/>
              <a:t> </a:t>
            </a:r>
            <a:r>
              <a:rPr lang="en-US" dirty="0" smtClean="0"/>
              <a:t>          Electrical</a:t>
            </a:r>
          </a:p>
          <a:p>
            <a:r>
              <a:rPr lang="en-US" dirty="0"/>
              <a:t> </a:t>
            </a:r>
            <a:r>
              <a:rPr lang="en-US" dirty="0" smtClean="0"/>
              <a:t>          Software</a:t>
            </a:r>
          </a:p>
          <a:p>
            <a:r>
              <a:rPr lang="en-US" dirty="0"/>
              <a:t> </a:t>
            </a:r>
            <a:r>
              <a:rPr lang="en-US" dirty="0" smtClean="0"/>
              <a:t>          Finance</a:t>
            </a:r>
          </a:p>
          <a:p>
            <a:r>
              <a:rPr lang="en-US" dirty="0"/>
              <a:t> </a:t>
            </a:r>
            <a:r>
              <a:rPr lang="en-US" dirty="0" smtClean="0"/>
              <a:t>          Holidays/Breaks</a:t>
            </a:r>
          </a:p>
          <a:p>
            <a:r>
              <a:rPr lang="en-US" dirty="0"/>
              <a:t> </a:t>
            </a:r>
            <a:r>
              <a:rPr lang="en-US" dirty="0" smtClean="0"/>
              <a:t>          Testing</a:t>
            </a:r>
          </a:p>
          <a:p>
            <a:r>
              <a:rPr lang="en-US" dirty="0" smtClean="0"/>
              <a:t>           Milestone</a:t>
            </a:r>
          </a:p>
          <a:p>
            <a:r>
              <a:rPr lang="en-US" dirty="0"/>
              <a:t> </a:t>
            </a:r>
            <a:r>
              <a:rPr lang="en-US" dirty="0" smtClean="0"/>
              <a:t>          Margin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754" y="-210206"/>
            <a:ext cx="9826492" cy="1325563"/>
          </a:xfrm>
        </p:spPr>
        <p:txBody>
          <a:bodyPr/>
          <a:lstStyle/>
          <a:p>
            <a:r>
              <a:rPr lang="en-US" dirty="0" smtClean="0"/>
              <a:t>Schedule Overview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5000" y="6313967"/>
            <a:ext cx="2400945" cy="365125"/>
          </a:xfrm>
        </p:spPr>
        <p:txBody>
          <a:bodyPr/>
          <a:lstStyle/>
          <a:p>
            <a:fld id="{D99BB9F6-CD38-42FF-8367-3396AECB40AF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1798" y="6371523"/>
            <a:ext cx="2396346" cy="365125"/>
          </a:xfrm>
        </p:spPr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927782" y="1389424"/>
            <a:ext cx="351335" cy="165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iamond 15"/>
          <p:cNvSpPr/>
          <p:nvPr/>
        </p:nvSpPr>
        <p:spPr>
          <a:xfrm>
            <a:off x="1100897" y="2146025"/>
            <a:ext cx="180754" cy="164025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Diamond 16"/>
          <p:cNvSpPr/>
          <p:nvPr/>
        </p:nvSpPr>
        <p:spPr>
          <a:xfrm>
            <a:off x="4830763" y="3500907"/>
            <a:ext cx="180754" cy="164025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Diamond 17"/>
          <p:cNvSpPr/>
          <p:nvPr/>
        </p:nvSpPr>
        <p:spPr>
          <a:xfrm>
            <a:off x="6926548" y="3716610"/>
            <a:ext cx="180754" cy="164025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iamond 18"/>
          <p:cNvSpPr/>
          <p:nvPr/>
        </p:nvSpPr>
        <p:spPr>
          <a:xfrm>
            <a:off x="11185152" y="5574652"/>
            <a:ext cx="180754" cy="164025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Diamond 19"/>
          <p:cNvSpPr/>
          <p:nvPr/>
        </p:nvSpPr>
        <p:spPr>
          <a:xfrm>
            <a:off x="11726408" y="5807133"/>
            <a:ext cx="180754" cy="164025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746973" y="3062053"/>
            <a:ext cx="688072" cy="126316"/>
          </a:xfrm>
          <a:prstGeom prst="rect">
            <a:avLst/>
          </a:prstGeom>
          <a:pattFill prst="wdUpDiag">
            <a:fgClr>
              <a:srgbClr val="FFFF00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216389" y="3293006"/>
            <a:ext cx="1233528" cy="128742"/>
          </a:xfrm>
          <a:prstGeom prst="rect">
            <a:avLst/>
          </a:prstGeom>
          <a:pattFill prst="wdUpDiag">
            <a:fgClr>
              <a:srgbClr val="92D050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48439" y="1151016"/>
            <a:ext cx="3208673" cy="923948"/>
            <a:chOff x="97466" y="1073654"/>
            <a:chExt cx="3208673" cy="923948"/>
          </a:xfrm>
        </p:grpSpPr>
        <p:sp>
          <p:nvSpPr>
            <p:cNvPr id="24" name="Rectangle 23"/>
            <p:cNvSpPr/>
            <p:nvPr/>
          </p:nvSpPr>
          <p:spPr>
            <a:xfrm>
              <a:off x="97466" y="1073654"/>
              <a:ext cx="1590044" cy="92394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64418" y="1106645"/>
              <a:ext cx="1541721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Finalize All Models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452066" y="2652261"/>
            <a:ext cx="1923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Winter Break</a:t>
            </a:r>
            <a:endParaRPr lang="en-US" sz="2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8559841" y="4681263"/>
            <a:ext cx="1923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Spring Break</a:t>
            </a:r>
            <a:endParaRPr lang="en-US" sz="2400" b="1" dirty="0"/>
          </a:p>
        </p:txBody>
      </p:sp>
      <p:grpSp>
        <p:nvGrpSpPr>
          <p:cNvPr id="45" name="Group 44"/>
          <p:cNvGrpSpPr/>
          <p:nvPr/>
        </p:nvGrpSpPr>
        <p:grpSpPr>
          <a:xfrm>
            <a:off x="7507347" y="4319980"/>
            <a:ext cx="2233000" cy="803544"/>
            <a:chOff x="7601250" y="3940467"/>
            <a:chExt cx="2233000" cy="803544"/>
          </a:xfrm>
        </p:grpSpPr>
        <p:sp>
          <p:nvSpPr>
            <p:cNvPr id="26" name="Rectangle 25"/>
            <p:cNvSpPr/>
            <p:nvPr/>
          </p:nvSpPr>
          <p:spPr>
            <a:xfrm>
              <a:off x="7601250" y="4433775"/>
              <a:ext cx="1010438" cy="31023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Down Arrow 38"/>
            <p:cNvSpPr/>
            <p:nvPr/>
          </p:nvSpPr>
          <p:spPr>
            <a:xfrm>
              <a:off x="7653888" y="4087240"/>
              <a:ext cx="311552" cy="298509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976107" y="3940467"/>
              <a:ext cx="185814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 b="1">
                  <a:solidFill>
                    <a:srgbClr val="FF0000"/>
                  </a:solidFill>
                </a:defRPr>
              </a:lvl1pPr>
            </a:lstStyle>
            <a:p>
              <a:r>
                <a:rPr lang="en-US" dirty="0"/>
                <a:t>Ambient </a:t>
              </a:r>
              <a:r>
                <a:rPr lang="en-US" dirty="0" smtClean="0"/>
                <a:t>Test</a:t>
              </a:r>
              <a:endParaRPr lang="en-US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889760" y="1887852"/>
            <a:ext cx="5812338" cy="1599422"/>
            <a:chOff x="1889760" y="1736783"/>
            <a:chExt cx="5812338" cy="1599422"/>
          </a:xfrm>
        </p:grpSpPr>
        <p:sp>
          <p:nvSpPr>
            <p:cNvPr id="23" name="Right Arrow 22"/>
            <p:cNvSpPr/>
            <p:nvPr/>
          </p:nvSpPr>
          <p:spPr>
            <a:xfrm>
              <a:off x="1889760" y="1845101"/>
              <a:ext cx="1148080" cy="32640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282629" y="1736783"/>
              <a:ext cx="4419469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 b="1">
                  <a:solidFill>
                    <a:srgbClr val="FF0000"/>
                  </a:solidFill>
                </a:defRPr>
              </a:lvl1pPr>
            </a:lstStyle>
            <a:p>
              <a:r>
                <a:rPr lang="en-US" dirty="0"/>
                <a:t>Manufacturing, Part Population, Software Development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22586" y="2595151"/>
              <a:ext cx="2381001" cy="741054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Down Arrow 2"/>
            <p:cNvSpPr/>
            <p:nvPr/>
          </p:nvSpPr>
          <p:spPr>
            <a:xfrm>
              <a:off x="3048000" y="1936407"/>
              <a:ext cx="297318" cy="438213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251071" y="5104217"/>
            <a:ext cx="2912128" cy="904013"/>
            <a:chOff x="8251071" y="5104217"/>
            <a:chExt cx="2912128" cy="904013"/>
          </a:xfrm>
        </p:grpSpPr>
        <p:sp>
          <p:nvSpPr>
            <p:cNvPr id="36" name="TextBox 35"/>
            <p:cNvSpPr txBox="1"/>
            <p:nvPr/>
          </p:nvSpPr>
          <p:spPr>
            <a:xfrm>
              <a:off x="8675068" y="5546565"/>
              <a:ext cx="248813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 b="1">
                  <a:solidFill>
                    <a:srgbClr val="FF0000"/>
                  </a:solidFill>
                </a:defRPr>
              </a:lvl1pPr>
            </a:lstStyle>
            <a:p>
              <a:r>
                <a:rPr lang="en-US" dirty="0"/>
                <a:t>Final Vacuum </a:t>
              </a:r>
              <a:r>
                <a:rPr lang="en-US" dirty="0" smtClean="0"/>
                <a:t>Test</a:t>
              </a:r>
              <a:endParaRPr lang="en-US" dirty="0"/>
            </a:p>
          </p:txBody>
        </p:sp>
        <p:sp>
          <p:nvSpPr>
            <p:cNvPr id="40" name="Down Arrow 39"/>
            <p:cNvSpPr/>
            <p:nvPr/>
          </p:nvSpPr>
          <p:spPr>
            <a:xfrm>
              <a:off x="8251071" y="5104217"/>
              <a:ext cx="297318" cy="438213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ight Arrow 40"/>
            <p:cNvSpPr/>
            <p:nvPr/>
          </p:nvSpPr>
          <p:spPr>
            <a:xfrm>
              <a:off x="8563201" y="5348650"/>
              <a:ext cx="498085" cy="270324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089893" y="5255610"/>
              <a:ext cx="1128617" cy="31904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280700" y="3073179"/>
            <a:ext cx="5226647" cy="1796995"/>
            <a:chOff x="2280700" y="3073179"/>
            <a:chExt cx="5226647" cy="1796995"/>
          </a:xfrm>
        </p:grpSpPr>
        <p:sp>
          <p:nvSpPr>
            <p:cNvPr id="34" name="TextBox 33"/>
            <p:cNvSpPr txBox="1"/>
            <p:nvPr/>
          </p:nvSpPr>
          <p:spPr>
            <a:xfrm>
              <a:off x="2280700" y="3744949"/>
              <a:ext cx="255006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 b="1">
                  <a:solidFill>
                    <a:srgbClr val="FF0000"/>
                  </a:solidFill>
                </a:defRPr>
              </a:lvl1pPr>
            </a:lstStyle>
            <a:p>
              <a:r>
                <a:rPr lang="en-US" dirty="0"/>
                <a:t>Component and Integration Testing</a:t>
              </a:r>
            </a:p>
          </p:txBody>
        </p:sp>
        <p:sp>
          <p:nvSpPr>
            <p:cNvPr id="38" name="Down Arrow 37"/>
            <p:cNvSpPr/>
            <p:nvPr/>
          </p:nvSpPr>
          <p:spPr>
            <a:xfrm>
              <a:off x="5785677" y="3073179"/>
              <a:ext cx="297318" cy="438213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815959" y="3918282"/>
              <a:ext cx="2691388" cy="95189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/>
          <p:cNvSpPr/>
          <p:nvPr/>
        </p:nvSpPr>
        <p:spPr>
          <a:xfrm>
            <a:off x="9927781" y="1661338"/>
            <a:ext cx="351335" cy="165012"/>
          </a:xfrm>
          <a:prstGeom prst="rect">
            <a:avLst/>
          </a:prstGeom>
          <a:solidFill>
            <a:srgbClr val="00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9927781" y="1936936"/>
            <a:ext cx="351335" cy="16501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9927781" y="2207689"/>
            <a:ext cx="351335" cy="165012"/>
          </a:xfrm>
          <a:prstGeom prst="rect">
            <a:avLst/>
          </a:prstGeom>
          <a:solidFill>
            <a:srgbClr val="00CC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9927781" y="2485274"/>
            <a:ext cx="351335" cy="1650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9927781" y="2766275"/>
            <a:ext cx="351335" cy="165012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9920316" y="3039059"/>
            <a:ext cx="351335" cy="1650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050128" y="2833252"/>
            <a:ext cx="373973" cy="124163"/>
          </a:xfrm>
          <a:prstGeom prst="rect">
            <a:avLst/>
          </a:prstGeom>
          <a:pattFill prst="wdUpDiag">
            <a:fgClr>
              <a:srgbClr val="00B0F0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Diamond 54"/>
          <p:cNvSpPr/>
          <p:nvPr/>
        </p:nvSpPr>
        <p:spPr>
          <a:xfrm>
            <a:off x="10013071" y="3290751"/>
            <a:ext cx="180754" cy="164025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6" name="Straight Connector 55"/>
          <p:cNvCxnSpPr/>
          <p:nvPr/>
        </p:nvCxnSpPr>
        <p:spPr>
          <a:xfrm>
            <a:off x="7564822" y="1119427"/>
            <a:ext cx="0" cy="490074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 rot="16200000">
            <a:off x="7681848" y="2173666"/>
            <a:ext cx="24926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Final Test (at Ball)</a:t>
            </a:r>
            <a:endParaRPr lang="en-US" sz="24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599461" y="2129055"/>
            <a:ext cx="47124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</a:defRPr>
            </a:lvl1pPr>
          </a:lstStyle>
          <a:p>
            <a:r>
              <a:rPr lang="en-US" sz="1400" dirty="0" smtClean="0">
                <a:solidFill>
                  <a:schemeClr val="tx1"/>
                </a:solidFill>
              </a:rPr>
              <a:t>FFR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279826" y="3526385"/>
            <a:ext cx="53613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</a:defRPr>
            </a:lvl1pPr>
          </a:lstStyle>
          <a:p>
            <a:r>
              <a:rPr lang="en-US" sz="1400" dirty="0" smtClean="0">
                <a:solidFill>
                  <a:schemeClr val="tx1"/>
                </a:solidFill>
              </a:rPr>
              <a:t>MSR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391326" y="3472121"/>
            <a:ext cx="53613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</a:defRPr>
            </a:lvl1pPr>
          </a:lstStyle>
          <a:p>
            <a:r>
              <a:rPr lang="en-US" sz="1400" dirty="0" smtClean="0">
                <a:solidFill>
                  <a:schemeClr val="tx1"/>
                </a:solidFill>
              </a:rPr>
              <a:t>TRR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1429861" y="5428446"/>
            <a:ext cx="64052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</a:defRPr>
            </a:lvl1pPr>
          </a:lstStyle>
          <a:p>
            <a:r>
              <a:rPr lang="en-US" sz="1400" dirty="0" smtClean="0">
                <a:solidFill>
                  <a:schemeClr val="tx1"/>
                </a:solidFill>
              </a:rPr>
              <a:t>SFRx2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9938481" y="3596740"/>
            <a:ext cx="351335" cy="18080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6690472" y="3979015"/>
            <a:ext cx="707230" cy="136892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9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2898871"/>
              </p:ext>
            </p:extLst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8" name="Rectangle 67"/>
          <p:cNvSpPr/>
          <p:nvPr/>
        </p:nvSpPr>
        <p:spPr>
          <a:xfrm>
            <a:off x="6690473" y="4216388"/>
            <a:ext cx="706590" cy="124876"/>
          </a:xfrm>
          <a:prstGeom prst="rect">
            <a:avLst/>
          </a:prstGeom>
          <a:pattFill prst="wdUpDiag">
            <a:fgClr>
              <a:srgbClr val="00B0F0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6690333" y="4447822"/>
            <a:ext cx="704340" cy="120868"/>
          </a:xfrm>
          <a:prstGeom prst="rect">
            <a:avLst/>
          </a:prstGeom>
          <a:pattFill prst="wdUpDiag">
            <a:fgClr>
              <a:srgbClr val="FFFF00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6690333" y="4674993"/>
            <a:ext cx="708390" cy="128912"/>
          </a:xfrm>
          <a:prstGeom prst="rect">
            <a:avLst/>
          </a:prstGeom>
          <a:pattFill prst="wdUpDiag">
            <a:fgClr>
              <a:srgbClr val="92D050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7922591" y="4901807"/>
            <a:ext cx="534550" cy="135809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9521510" y="5366064"/>
            <a:ext cx="534550" cy="131016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2941920" y="627831"/>
            <a:ext cx="10510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Week 1</a:t>
            </a:r>
            <a:endParaRPr lang="en-US" sz="2000" b="1" dirty="0"/>
          </a:p>
        </p:txBody>
      </p:sp>
      <p:sp>
        <p:nvSpPr>
          <p:cNvPr id="75" name="TextBox 74"/>
          <p:cNvSpPr txBox="1"/>
          <p:nvPr/>
        </p:nvSpPr>
        <p:spPr>
          <a:xfrm>
            <a:off x="7666667" y="698085"/>
            <a:ext cx="112557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Week 10</a:t>
            </a:r>
            <a:endParaRPr lang="en-US" sz="2000" b="1" dirty="0"/>
          </a:p>
        </p:txBody>
      </p:sp>
      <p:sp>
        <p:nvSpPr>
          <p:cNvPr id="76" name="TextBox 75"/>
          <p:cNvSpPr txBox="1"/>
          <p:nvPr/>
        </p:nvSpPr>
        <p:spPr>
          <a:xfrm>
            <a:off x="11029023" y="699530"/>
            <a:ext cx="112557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Week 17</a:t>
            </a:r>
            <a:endParaRPr lang="en-US" sz="2000" b="1" dirty="0"/>
          </a:p>
        </p:txBody>
      </p:sp>
      <p:cxnSp>
        <p:nvCxnSpPr>
          <p:cNvPr id="11" name="Straight Arrow Connector 10"/>
          <p:cNvCxnSpPr>
            <a:stCxn id="74" idx="2"/>
          </p:cNvCxnSpPr>
          <p:nvPr/>
        </p:nvCxnSpPr>
        <p:spPr>
          <a:xfrm flipH="1">
            <a:off x="3467431" y="1027941"/>
            <a:ext cx="1" cy="20817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8192937" y="1099476"/>
            <a:ext cx="1" cy="20817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>
            <a:off x="11816785" y="1112814"/>
            <a:ext cx="1" cy="20817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3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8" grpId="0" animBg="1"/>
      <p:bldP spid="29" grpId="0"/>
      <p:bldP spid="37" grpId="0"/>
      <p:bldP spid="60" grpId="0" animBg="1"/>
      <p:bldP spid="74" grpId="0" animBg="1"/>
      <p:bldP spid="75" grpId="0" animBg="1"/>
      <p:bldP spid="7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290"/>
          <a:stretch/>
        </p:blipFill>
        <p:spPr>
          <a:xfrm>
            <a:off x="-13597" y="1072293"/>
            <a:ext cx="12191309" cy="495369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82754" y="211213"/>
            <a:ext cx="9826492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Test Schedule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20317" y="1790037"/>
            <a:ext cx="2271683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           </a:t>
            </a:r>
            <a:r>
              <a:rPr lang="en-US" dirty="0" err="1" smtClean="0"/>
              <a:t>Bakeout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          Subsystems</a:t>
            </a:r>
          </a:p>
          <a:p>
            <a:r>
              <a:rPr lang="en-US" dirty="0"/>
              <a:t> </a:t>
            </a:r>
            <a:r>
              <a:rPr lang="en-US" dirty="0" smtClean="0"/>
              <a:t>          Component</a:t>
            </a:r>
          </a:p>
          <a:p>
            <a:r>
              <a:rPr lang="en-US" dirty="0"/>
              <a:t> </a:t>
            </a:r>
            <a:r>
              <a:rPr lang="en-US" dirty="0" smtClean="0"/>
              <a:t>          Multi-System</a:t>
            </a:r>
          </a:p>
          <a:p>
            <a:r>
              <a:rPr lang="en-US" dirty="0" smtClean="0"/>
              <a:t>           Milestone</a:t>
            </a:r>
          </a:p>
          <a:p>
            <a:r>
              <a:rPr lang="en-US" dirty="0"/>
              <a:t> </a:t>
            </a:r>
            <a:r>
              <a:rPr lang="en-US" dirty="0" smtClean="0"/>
              <a:t>          Margin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927783" y="1886612"/>
            <a:ext cx="351335" cy="165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iamond 7"/>
          <p:cNvSpPr/>
          <p:nvPr/>
        </p:nvSpPr>
        <p:spPr>
          <a:xfrm>
            <a:off x="1049866" y="1875918"/>
            <a:ext cx="180754" cy="164025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518147" y="1890178"/>
            <a:ext cx="2544220" cy="1887199"/>
            <a:chOff x="-540783" y="83333"/>
            <a:chExt cx="2544220" cy="1887199"/>
          </a:xfrm>
        </p:grpSpPr>
        <p:sp>
          <p:nvSpPr>
            <p:cNvPr id="10" name="Rectangle 9"/>
            <p:cNvSpPr/>
            <p:nvPr/>
          </p:nvSpPr>
          <p:spPr>
            <a:xfrm>
              <a:off x="275468" y="1126819"/>
              <a:ext cx="1074277" cy="843713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540783" y="83333"/>
              <a:ext cx="254422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Component and Distance Tests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9927782" y="2158526"/>
            <a:ext cx="351335" cy="165012"/>
          </a:xfrm>
          <a:prstGeom prst="rect">
            <a:avLst/>
          </a:prstGeom>
          <a:solidFill>
            <a:srgbClr val="33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794119" y="2999146"/>
            <a:ext cx="345726" cy="151741"/>
          </a:xfrm>
          <a:prstGeom prst="rect">
            <a:avLst/>
          </a:prstGeom>
          <a:pattFill prst="wdUpDiag">
            <a:fgClr>
              <a:srgbClr val="33FFFF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11513" y="2093497"/>
            <a:ext cx="47124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</a:defRPr>
            </a:lvl1pPr>
          </a:lstStyle>
          <a:p>
            <a:r>
              <a:rPr lang="en-US" sz="1400" dirty="0" smtClean="0">
                <a:solidFill>
                  <a:schemeClr val="tx1"/>
                </a:solidFill>
              </a:rPr>
              <a:t>FFR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6" name="Diamond 15"/>
          <p:cNvSpPr/>
          <p:nvPr/>
        </p:nvSpPr>
        <p:spPr>
          <a:xfrm>
            <a:off x="-33917" y="1626012"/>
            <a:ext cx="180754" cy="164025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Diamond 16"/>
          <p:cNvSpPr/>
          <p:nvPr/>
        </p:nvSpPr>
        <p:spPr>
          <a:xfrm>
            <a:off x="10013072" y="2981577"/>
            <a:ext cx="180754" cy="164025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Diamond 17"/>
          <p:cNvSpPr/>
          <p:nvPr/>
        </p:nvSpPr>
        <p:spPr>
          <a:xfrm>
            <a:off x="4777916" y="2728409"/>
            <a:ext cx="180754" cy="164025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iamond 18"/>
          <p:cNvSpPr/>
          <p:nvPr/>
        </p:nvSpPr>
        <p:spPr>
          <a:xfrm>
            <a:off x="6922582" y="3290578"/>
            <a:ext cx="180754" cy="164025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Diamond 19"/>
          <p:cNvSpPr/>
          <p:nvPr/>
        </p:nvSpPr>
        <p:spPr>
          <a:xfrm>
            <a:off x="11183650" y="5495990"/>
            <a:ext cx="180754" cy="164025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Diamond 20"/>
          <p:cNvSpPr/>
          <p:nvPr/>
        </p:nvSpPr>
        <p:spPr>
          <a:xfrm>
            <a:off x="11727098" y="5799450"/>
            <a:ext cx="180754" cy="164025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-13597" y="1875918"/>
            <a:ext cx="51332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</a:defRPr>
            </a:lvl1pPr>
          </a:lstStyle>
          <a:p>
            <a:r>
              <a:rPr lang="en-US" sz="1400" dirty="0" smtClean="0">
                <a:solidFill>
                  <a:schemeClr val="tx1"/>
                </a:solidFill>
              </a:rPr>
              <a:t>CDR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46831" y="2967861"/>
            <a:ext cx="53215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</a:defRPr>
            </a:lvl1pPr>
          </a:lstStyle>
          <a:p>
            <a:r>
              <a:rPr lang="en-US" sz="1400" dirty="0" smtClean="0">
                <a:solidFill>
                  <a:schemeClr val="tx1"/>
                </a:solidFill>
              </a:rPr>
              <a:t>MSR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37256" y="2935092"/>
            <a:ext cx="53215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</a:defRPr>
            </a:lvl1pPr>
          </a:lstStyle>
          <a:p>
            <a:r>
              <a:rPr lang="en-US" sz="1400" dirty="0" smtClean="0">
                <a:solidFill>
                  <a:schemeClr val="tx1"/>
                </a:solidFill>
              </a:rPr>
              <a:t>TRR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009246" y="5123670"/>
            <a:ext cx="53215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</a:defRPr>
            </a:lvl1pPr>
          </a:lstStyle>
          <a:p>
            <a:r>
              <a:rPr lang="en-US" sz="1400" dirty="0" smtClean="0">
                <a:solidFill>
                  <a:schemeClr val="tx1"/>
                </a:solidFill>
              </a:rPr>
              <a:t>SFR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644493" y="5364574"/>
            <a:ext cx="53215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</a:defRPr>
            </a:lvl1pPr>
          </a:lstStyle>
          <a:p>
            <a:r>
              <a:rPr lang="en-US" sz="1400" dirty="0" smtClean="0">
                <a:solidFill>
                  <a:schemeClr val="tx1"/>
                </a:solidFill>
              </a:rPr>
              <a:t>SFR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927782" y="3275638"/>
            <a:ext cx="351335" cy="18080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927782" y="2449896"/>
            <a:ext cx="351335" cy="165012"/>
          </a:xfrm>
          <a:prstGeom prst="rect">
            <a:avLst/>
          </a:prstGeom>
          <a:solidFill>
            <a:srgbClr val="00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9935617" y="2715487"/>
            <a:ext cx="351335" cy="1650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139844" y="3560681"/>
            <a:ext cx="153986" cy="160000"/>
          </a:xfrm>
          <a:prstGeom prst="rect">
            <a:avLst/>
          </a:prstGeom>
          <a:pattFill prst="wdUpDiag">
            <a:fgClr>
              <a:srgbClr val="33FFFF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451241" y="3843151"/>
            <a:ext cx="373973" cy="151741"/>
          </a:xfrm>
          <a:prstGeom prst="rect">
            <a:avLst/>
          </a:prstGeom>
          <a:pattFill prst="wdUpDiag">
            <a:fgClr>
              <a:srgbClr val="33FFFF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068140" y="2442437"/>
            <a:ext cx="112674" cy="154816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901327" y="4668905"/>
            <a:ext cx="534550" cy="163466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9507475" y="5229132"/>
            <a:ext cx="534550" cy="163466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9141360" y="1531870"/>
            <a:ext cx="0" cy="448456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16200000">
            <a:off x="6216007" y="2126072"/>
            <a:ext cx="191454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Ambient Test (at Ball)</a:t>
            </a:r>
            <a:endParaRPr lang="en-US" sz="2400" b="1" dirty="0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2233092" y="4437837"/>
            <a:ext cx="227279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Bakeout</a:t>
            </a:r>
            <a:r>
              <a:rPr lang="en-US" sz="2400" b="1" dirty="0" smtClean="0"/>
              <a:t> Session (at Ball)</a:t>
            </a:r>
            <a:endParaRPr lang="en-US" sz="2400" b="1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3781816" y="1537148"/>
            <a:ext cx="0" cy="445258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531916" y="1533474"/>
            <a:ext cx="0" cy="444064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 rot="16200000">
            <a:off x="7967414" y="1850290"/>
            <a:ext cx="140317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Final Test (at Ball)</a:t>
            </a:r>
            <a:endParaRPr lang="en-US" sz="2400" b="1" dirty="0"/>
          </a:p>
        </p:txBody>
      </p:sp>
      <p:grpSp>
        <p:nvGrpSpPr>
          <p:cNvPr id="45" name="Group 44"/>
          <p:cNvGrpSpPr/>
          <p:nvPr/>
        </p:nvGrpSpPr>
        <p:grpSpPr>
          <a:xfrm>
            <a:off x="6391712" y="3929182"/>
            <a:ext cx="4121368" cy="461665"/>
            <a:chOff x="211031" y="985460"/>
            <a:chExt cx="2753248" cy="461665"/>
          </a:xfrm>
        </p:grpSpPr>
        <p:sp>
          <p:nvSpPr>
            <p:cNvPr id="46" name="Rectangle 45"/>
            <p:cNvSpPr/>
            <p:nvPr/>
          </p:nvSpPr>
          <p:spPr>
            <a:xfrm>
              <a:off x="211031" y="1102348"/>
              <a:ext cx="609002" cy="313853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74307" y="985460"/>
              <a:ext cx="208997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Alignment 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Test (at Ball)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857104" y="3558842"/>
            <a:ext cx="4155968" cy="490393"/>
            <a:chOff x="184847" y="889257"/>
            <a:chExt cx="4155968" cy="490393"/>
          </a:xfrm>
        </p:grpSpPr>
        <p:sp>
          <p:nvSpPr>
            <p:cNvPr id="49" name="Rectangle 48"/>
            <p:cNvSpPr/>
            <p:nvPr/>
          </p:nvSpPr>
          <p:spPr>
            <a:xfrm>
              <a:off x="184847" y="1105513"/>
              <a:ext cx="1088960" cy="27413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322270" y="889257"/>
              <a:ext cx="301854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Ambient Thermal Test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032951" y="4617919"/>
            <a:ext cx="2485463" cy="1152946"/>
            <a:chOff x="-1211657" y="1094920"/>
            <a:chExt cx="2485463" cy="1152946"/>
          </a:xfrm>
        </p:grpSpPr>
        <p:sp>
          <p:nvSpPr>
            <p:cNvPr id="56" name="Rectangle 55"/>
            <p:cNvSpPr/>
            <p:nvPr/>
          </p:nvSpPr>
          <p:spPr>
            <a:xfrm>
              <a:off x="211029" y="1094920"/>
              <a:ext cx="1062777" cy="27413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1211657" y="1416869"/>
              <a:ext cx="2403689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Full Ambient Test (at Ball)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8619268" y="5179500"/>
            <a:ext cx="2065334" cy="1167298"/>
            <a:chOff x="-255846" y="1110868"/>
            <a:chExt cx="2065334" cy="1167298"/>
          </a:xfrm>
        </p:grpSpPr>
        <p:sp>
          <p:nvSpPr>
            <p:cNvPr id="59" name="Rectangle 58"/>
            <p:cNvSpPr/>
            <p:nvPr/>
          </p:nvSpPr>
          <p:spPr>
            <a:xfrm>
              <a:off x="184449" y="1110868"/>
              <a:ext cx="1062777" cy="27413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-255846" y="1447169"/>
              <a:ext cx="2065334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Full TVAC Test (at Ball)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5857104" y="4407332"/>
            <a:ext cx="3650371" cy="148085"/>
          </a:xfrm>
          <a:prstGeom prst="rect">
            <a:avLst/>
          </a:prstGeom>
          <a:pattFill prst="wdUpDiag">
            <a:fgClr>
              <a:srgbClr val="00FF00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2751089" y="1025396"/>
            <a:ext cx="10510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Week 1</a:t>
            </a:r>
            <a:endParaRPr lang="en-US" sz="20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7475836" y="1095650"/>
            <a:ext cx="112557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Week 10</a:t>
            </a:r>
            <a:endParaRPr lang="en-US" sz="2000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10838192" y="1097095"/>
            <a:ext cx="112557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Week 17</a:t>
            </a:r>
            <a:endParaRPr lang="en-US" sz="2000" b="1" dirty="0"/>
          </a:p>
        </p:txBody>
      </p:sp>
      <p:cxnSp>
        <p:nvCxnSpPr>
          <p:cNvPr id="63" name="Straight Arrow Connector 62"/>
          <p:cNvCxnSpPr>
            <a:stCxn id="54" idx="2"/>
          </p:cNvCxnSpPr>
          <p:nvPr/>
        </p:nvCxnSpPr>
        <p:spPr>
          <a:xfrm flipH="1">
            <a:off x="3276600" y="1425506"/>
            <a:ext cx="1" cy="20817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>
            <a:off x="8002106" y="1497041"/>
            <a:ext cx="1" cy="20817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11625954" y="1510379"/>
            <a:ext cx="1" cy="20817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6922582" y="4113910"/>
            <a:ext cx="284664" cy="165633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38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1" grpId="0" animBg="1"/>
      <p:bldP spid="6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198" y="165976"/>
            <a:ext cx="9826492" cy="571499"/>
          </a:xfrm>
        </p:spPr>
        <p:txBody>
          <a:bodyPr>
            <a:noAutofit/>
          </a:bodyPr>
          <a:lstStyle/>
          <a:p>
            <a:r>
              <a:rPr lang="en-US" dirty="0" smtClean="0"/>
              <a:t>Budget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5000" y="6313967"/>
            <a:ext cx="2400945" cy="365125"/>
          </a:xfrm>
        </p:spPr>
        <p:txBody>
          <a:bodyPr/>
          <a:lstStyle/>
          <a:p>
            <a:fld id="{D99BB9F6-CD38-42FF-8367-3396AECB40AF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1798" y="6371523"/>
            <a:ext cx="2396346" cy="365125"/>
          </a:xfrm>
        </p:spPr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545" b="95360" l="576" r="971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20"/>
          <a:stretch/>
        </p:blipFill>
        <p:spPr>
          <a:xfrm>
            <a:off x="6390168" y="652919"/>
            <a:ext cx="4824981" cy="54823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366" y="1127177"/>
            <a:ext cx="4717342" cy="4752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48220" y="365009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Thermal </a:t>
            </a:r>
          </a:p>
          <a:p>
            <a:pPr algn="ctr"/>
            <a:r>
              <a:rPr lang="en-US" b="1" dirty="0" smtClean="0"/>
              <a:t>5%</a:t>
            </a:r>
          </a:p>
          <a:p>
            <a:pPr algn="ctr"/>
            <a:r>
              <a:rPr lang="en-US" b="1" dirty="0" smtClean="0"/>
              <a:t>$312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811072" y="4999031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Testing</a:t>
            </a:r>
          </a:p>
          <a:p>
            <a:pPr algn="ctr"/>
            <a:r>
              <a:rPr lang="en-US" b="1" dirty="0" smtClean="0"/>
              <a:t>6%</a:t>
            </a:r>
          </a:p>
          <a:p>
            <a:pPr algn="ctr"/>
            <a:r>
              <a:rPr lang="en-US" b="1" dirty="0" smtClean="0"/>
              <a:t>$420</a:t>
            </a:r>
            <a:endParaRPr lang="en-US" b="1" dirty="0"/>
          </a:p>
        </p:txBody>
      </p:sp>
      <p:graphicFrame>
        <p:nvGraphicFramePr>
          <p:cNvPr id="10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0019019"/>
              </p:ext>
            </p:extLst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8686800" y="3525520"/>
            <a:ext cx="1124272" cy="1840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193079" y="3507232"/>
            <a:ext cx="1475433" cy="1625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c 14"/>
          <p:cNvSpPr/>
          <p:nvPr/>
        </p:nvSpPr>
        <p:spPr>
          <a:xfrm rot="8550929">
            <a:off x="6840604" y="2200979"/>
            <a:ext cx="4074819" cy="3404336"/>
          </a:xfrm>
          <a:prstGeom prst="arc">
            <a:avLst>
              <a:gd name="adj1" fmla="val 16469737"/>
              <a:gd name="adj2" fmla="val 58443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7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CDR </a:t>
            </a:r>
            <a:r>
              <a:rPr lang="en-US" dirty="0" smtClean="0"/>
              <a:t>Risk Matrix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3042178"/>
              </p:ext>
            </p:extLst>
          </p:nvPr>
        </p:nvGraphicFramePr>
        <p:xfrm>
          <a:off x="1070570" y="1520582"/>
          <a:ext cx="4332588" cy="408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3147"/>
                <a:gridCol w="1083147"/>
                <a:gridCol w="1083147"/>
                <a:gridCol w="1083147"/>
              </a:tblGrid>
              <a:tr h="102096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711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10209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F7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711C"/>
                    </a:solidFill>
                  </a:tcPr>
                </a:tc>
              </a:tr>
              <a:tr h="10209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E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F7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  <a:tr h="102096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A21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E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F7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03142" y="5624047"/>
            <a:ext cx="2785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Probability of Failure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91275" y="3289607"/>
            <a:ext cx="1428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Importance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472680" y="1838511"/>
            <a:ext cx="68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497521" y="4954322"/>
            <a:ext cx="639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13316" y="5624047"/>
            <a:ext cx="74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15697" y="5654858"/>
            <a:ext cx="803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40655" y="1325563"/>
            <a:ext cx="6253213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400" b="1" dirty="0">
                <a:solidFill>
                  <a:srgbClr val="FF0000"/>
                </a:solidFill>
              </a:rPr>
              <a:t>Thermal modeling</a:t>
            </a:r>
            <a:r>
              <a:rPr lang="en-US" sz="2400" b="1" dirty="0"/>
              <a:t> </a:t>
            </a:r>
            <a:r>
              <a:rPr lang="en-US" sz="2400" dirty="0" smtClean="0"/>
              <a:t>fidelity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Additions to model to improve fidelity  </a:t>
            </a:r>
          </a:p>
          <a:p>
            <a:pPr marL="342900" indent="-342900">
              <a:buFontTx/>
              <a:buAutoNum type="arabicPeriod"/>
            </a:pPr>
            <a:r>
              <a:rPr lang="en-US" sz="2400" dirty="0"/>
              <a:t>Access to </a:t>
            </a:r>
            <a:r>
              <a:rPr lang="en-US" sz="2400" b="1" dirty="0"/>
              <a:t>Ball’s facilities </a:t>
            </a:r>
            <a:r>
              <a:rPr lang="en-US" sz="2400" dirty="0"/>
              <a:t>and </a:t>
            </a:r>
            <a:r>
              <a:rPr lang="en-US" sz="2400" dirty="0" smtClean="0"/>
              <a:t>hardware</a:t>
            </a:r>
          </a:p>
          <a:p>
            <a:pPr lvl="1"/>
            <a:r>
              <a:rPr lang="en-US" sz="2400" dirty="0" smtClean="0">
                <a:solidFill>
                  <a:srgbClr val="7F7F7F"/>
                </a:solidFill>
              </a:rPr>
              <a:t>More hardware guaranteed </a:t>
            </a:r>
          </a:p>
          <a:p>
            <a:pPr lvl="1"/>
            <a:r>
              <a:rPr lang="en-US" sz="2400" dirty="0" smtClean="0">
                <a:solidFill>
                  <a:srgbClr val="7F7F7F"/>
                </a:solidFill>
              </a:rPr>
              <a:t>Direct correspondence with TVAC manager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Prove </a:t>
            </a:r>
            <a:r>
              <a:rPr lang="en-US" sz="2400" b="1" dirty="0" smtClean="0">
                <a:solidFill>
                  <a:srgbClr val="FF0000"/>
                </a:solidFill>
              </a:rPr>
              <a:t>temp control system </a:t>
            </a:r>
            <a:r>
              <a:rPr lang="en-US" sz="2400" dirty="0" smtClean="0"/>
              <a:t>is capable of meeting requirements</a:t>
            </a:r>
          </a:p>
          <a:p>
            <a:pPr lvl="1"/>
            <a:r>
              <a:rPr lang="en-US" sz="2400" dirty="0" smtClean="0">
                <a:solidFill>
                  <a:srgbClr val="7F7F7F"/>
                </a:solidFill>
              </a:rPr>
              <a:t>Built in margins of error in other systems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Purchasing </a:t>
            </a:r>
            <a:r>
              <a:rPr lang="en-US" sz="2400" b="1" dirty="0"/>
              <a:t>s</a:t>
            </a:r>
            <a:r>
              <a:rPr lang="en-US" sz="2400" b="1" dirty="0" smtClean="0"/>
              <a:t>chedule</a:t>
            </a:r>
            <a:r>
              <a:rPr lang="en-US" sz="2400" dirty="0" smtClean="0"/>
              <a:t> </a:t>
            </a:r>
            <a:r>
              <a:rPr lang="en-US" sz="2400" dirty="0"/>
              <a:t>r</a:t>
            </a:r>
            <a:r>
              <a:rPr lang="en-US" sz="2400" dirty="0" smtClean="0"/>
              <a:t>isk (order/delivery time frames)</a:t>
            </a:r>
            <a:endParaRPr lang="en-US" sz="2400" dirty="0"/>
          </a:p>
          <a:p>
            <a:pPr lvl="1"/>
            <a:r>
              <a:rPr lang="en-US" sz="2400" dirty="0" smtClean="0">
                <a:solidFill>
                  <a:srgbClr val="7F7F7F"/>
                </a:solidFill>
              </a:rPr>
              <a:t>Obtained A-Card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15362" y="3542798"/>
            <a:ext cx="301660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94158" y="1521316"/>
            <a:ext cx="314659" cy="4001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3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70159" y="2536957"/>
            <a:ext cx="339589" cy="4001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1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23299" y="4568957"/>
            <a:ext cx="314659" cy="4001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4</a:t>
            </a:r>
            <a:endParaRPr lang="en-US" sz="2000" b="1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1355294" y="1942352"/>
            <a:ext cx="373530" cy="0"/>
          </a:xfrm>
          <a:prstGeom prst="line">
            <a:avLst/>
          </a:prstGeom>
          <a:ln w="38100" cmpd="sng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1701929" y="3050988"/>
            <a:ext cx="373530" cy="0"/>
          </a:xfrm>
          <a:prstGeom prst="line">
            <a:avLst/>
          </a:prstGeom>
          <a:ln w="38100" cmpd="sng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882096" y="2510118"/>
            <a:ext cx="8964" cy="319741"/>
          </a:xfrm>
          <a:prstGeom prst="line">
            <a:avLst/>
          </a:prstGeom>
          <a:ln w="38100" cmpd="sng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11354225" y="4155440"/>
            <a:ext cx="453626" cy="4184"/>
          </a:xfrm>
          <a:prstGeom prst="line">
            <a:avLst/>
          </a:prstGeom>
          <a:ln w="3810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8483601" y="5041153"/>
            <a:ext cx="8964" cy="319741"/>
          </a:xfrm>
          <a:prstGeom prst="line">
            <a:avLst/>
          </a:prstGeom>
          <a:ln w="38100" cmpd="sng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885974" y="5920905"/>
            <a:ext cx="35348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Indicates Risks at PDR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12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Pre-Test </a:t>
            </a:r>
            <a:r>
              <a:rPr lang="en-US" dirty="0" smtClean="0"/>
              <a:t>Risk Matrix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0395401"/>
              </p:ext>
            </p:extLst>
          </p:nvPr>
        </p:nvGraphicFramePr>
        <p:xfrm>
          <a:off x="1070570" y="1520582"/>
          <a:ext cx="4332588" cy="408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3147"/>
                <a:gridCol w="1083147"/>
                <a:gridCol w="1083147"/>
                <a:gridCol w="1083147"/>
              </a:tblGrid>
              <a:tr h="102096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en-US" sz="28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711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10209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F7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711C"/>
                    </a:solidFill>
                  </a:tcPr>
                </a:tc>
              </a:tr>
              <a:tr h="102096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  <a:endParaRPr lang="en-US" sz="28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E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F7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  <a:tr h="102096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A21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E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F7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03142" y="5624047"/>
            <a:ext cx="2785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Probability of Failure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91275" y="3289607"/>
            <a:ext cx="1428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Importance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472680" y="1838511"/>
            <a:ext cx="68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497521" y="4954322"/>
            <a:ext cx="639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13316" y="5624047"/>
            <a:ext cx="74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15697" y="5654858"/>
            <a:ext cx="803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40655" y="1325563"/>
            <a:ext cx="62532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400" b="1" dirty="0"/>
              <a:t>Thermal modeling </a:t>
            </a:r>
            <a:r>
              <a:rPr lang="en-US" sz="2400" dirty="0" smtClean="0"/>
              <a:t>accuracy</a:t>
            </a:r>
          </a:p>
          <a:p>
            <a:pPr lvl="1"/>
            <a:r>
              <a:rPr lang="en-US" sz="2400" dirty="0" smtClean="0">
                <a:solidFill>
                  <a:srgbClr val="7F7F7F"/>
                </a:solidFill>
              </a:rPr>
              <a:t>No change</a:t>
            </a:r>
          </a:p>
          <a:p>
            <a:pPr marL="342900" indent="-342900">
              <a:buFontTx/>
              <a:buAutoNum type="arabicPeriod"/>
            </a:pPr>
            <a:r>
              <a:rPr lang="en-US" sz="2400" dirty="0"/>
              <a:t>Access to </a:t>
            </a:r>
            <a:r>
              <a:rPr lang="en-US" sz="2400" b="1" dirty="0">
                <a:solidFill>
                  <a:srgbClr val="FF0000"/>
                </a:solidFill>
              </a:rPr>
              <a:t>Ball’s facilities </a:t>
            </a:r>
            <a:r>
              <a:rPr lang="en-US" sz="2400" dirty="0"/>
              <a:t>and </a:t>
            </a:r>
            <a:r>
              <a:rPr lang="en-US" sz="2400" dirty="0" smtClean="0"/>
              <a:t>hardware</a:t>
            </a:r>
          </a:p>
          <a:p>
            <a:pPr lvl="1"/>
            <a:r>
              <a:rPr lang="en-US" sz="2400" dirty="0" smtClean="0">
                <a:solidFill>
                  <a:srgbClr val="7F7F7F"/>
                </a:solidFill>
              </a:rPr>
              <a:t>Should already have facility access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Prove </a:t>
            </a:r>
            <a:r>
              <a:rPr lang="en-US" sz="2400" b="1" dirty="0" smtClean="0"/>
              <a:t>temp control system </a:t>
            </a:r>
            <a:r>
              <a:rPr lang="en-US" sz="2400" dirty="0" smtClean="0"/>
              <a:t>is capable of meeting requirements</a:t>
            </a:r>
          </a:p>
          <a:p>
            <a:pPr lvl="1"/>
            <a:r>
              <a:rPr lang="en-US" sz="2400" dirty="0" smtClean="0">
                <a:solidFill>
                  <a:srgbClr val="7F7F7F"/>
                </a:solidFill>
              </a:rPr>
              <a:t>No change</a:t>
            </a:r>
          </a:p>
          <a:p>
            <a:pPr marL="342900" indent="-342900">
              <a:buAutoNum type="arabicPeriod"/>
            </a:pPr>
            <a:r>
              <a:rPr lang="en-US" sz="2400" b="1" dirty="0" smtClean="0">
                <a:solidFill>
                  <a:srgbClr val="FF0000"/>
                </a:solidFill>
              </a:rPr>
              <a:t>Purchasing </a:t>
            </a:r>
            <a:r>
              <a:rPr lang="en-US" sz="2400" b="1" dirty="0">
                <a:solidFill>
                  <a:srgbClr val="FF0000"/>
                </a:solidFill>
              </a:rPr>
              <a:t>s</a:t>
            </a:r>
            <a:r>
              <a:rPr lang="en-US" sz="2400" b="1" dirty="0" smtClean="0">
                <a:solidFill>
                  <a:srgbClr val="FF0000"/>
                </a:solidFill>
              </a:rPr>
              <a:t>chedule </a:t>
            </a:r>
            <a:r>
              <a:rPr lang="en-US" sz="2400" dirty="0"/>
              <a:t>r</a:t>
            </a:r>
            <a:r>
              <a:rPr lang="en-US" sz="2400" dirty="0" smtClean="0"/>
              <a:t>isk (order/delivery time frames)</a:t>
            </a:r>
          </a:p>
          <a:p>
            <a:pPr lvl="1"/>
            <a:r>
              <a:rPr lang="en-US" sz="2400" dirty="0" smtClean="0">
                <a:solidFill>
                  <a:srgbClr val="7F7F7F"/>
                </a:solidFill>
              </a:rPr>
              <a:t>All parts should be ordered and installed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33451" y="2527156"/>
            <a:ext cx="314659" cy="4001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926280" y="3561085"/>
            <a:ext cx="314659" cy="4001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4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12204" y="2525363"/>
            <a:ext cx="314659" cy="4001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23930" y="1525353"/>
            <a:ext cx="314659" cy="4001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3</a:t>
            </a:r>
            <a:endParaRPr lang="en-US" sz="2000" b="1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1400117" y="4840940"/>
            <a:ext cx="373530" cy="0"/>
          </a:xfrm>
          <a:prstGeom prst="line">
            <a:avLst/>
          </a:prstGeom>
          <a:ln w="38100" cmpd="sng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885974" y="5920905"/>
            <a:ext cx="35348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Indicates Risks at CDR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0694883" y="2656540"/>
            <a:ext cx="373530" cy="0"/>
          </a:xfrm>
          <a:prstGeom prst="line">
            <a:avLst/>
          </a:prstGeom>
          <a:ln w="38100" cmpd="sng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24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5"/>
          <a:stretch/>
        </p:blipFill>
        <p:spPr>
          <a:xfrm>
            <a:off x="-6429" y="1691604"/>
            <a:ext cx="12192000" cy="45978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52667" y="11469"/>
            <a:ext cx="9826492" cy="1325563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77</a:t>
            </a:fld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753645" y="2036968"/>
            <a:ext cx="577055" cy="400875"/>
          </a:xfrm>
          <a:prstGeom prst="straightConnector1">
            <a:avLst/>
          </a:prstGeom>
          <a:ln w="41275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382118" y="729103"/>
            <a:ext cx="53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</a:t>
            </a:r>
            <a:endParaRPr lang="en-US" sz="24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657521" y="1162769"/>
            <a:ext cx="323541" cy="810634"/>
          </a:xfrm>
          <a:prstGeom prst="straightConnector1">
            <a:avLst/>
          </a:prstGeom>
          <a:ln w="41275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268109" y="1716473"/>
            <a:ext cx="1449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4:1 </a:t>
            </a:r>
            <a:r>
              <a:rPr lang="en-US" sz="2400" dirty="0" smtClean="0"/>
              <a:t>Gears</a:t>
            </a:r>
            <a:endParaRPr lang="en-US" sz="2400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5928246" y="1973403"/>
            <a:ext cx="1254698" cy="372868"/>
          </a:xfrm>
          <a:prstGeom prst="straightConnector1">
            <a:avLst/>
          </a:prstGeom>
          <a:ln w="41275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6229472" y="2323917"/>
            <a:ext cx="1795256" cy="308466"/>
          </a:xfrm>
          <a:prstGeom prst="straightConnector1">
            <a:avLst/>
          </a:prstGeom>
          <a:ln w="41275">
            <a:solidFill>
              <a:schemeClr val="bg1">
                <a:lumMod val="65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515546" y="82290"/>
            <a:ext cx="6840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5 Targets: Anodized Al,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Chromated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Al, Glass, Graphite composite, Emissive Paint (Provided by Ball)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5271785" y="802235"/>
            <a:ext cx="96236" cy="1171168"/>
          </a:xfrm>
          <a:prstGeom prst="straightConnector1">
            <a:avLst/>
          </a:prstGeom>
          <a:ln w="41275">
            <a:solidFill>
              <a:schemeClr val="bg1">
                <a:lumMod val="65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63440" y="2995188"/>
            <a:ext cx="2650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Aerotek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Pro 115 Linear Stage (provided by Ball)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052977" y="3390292"/>
            <a:ext cx="4517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GM </a:t>
            </a:r>
            <a:r>
              <a:rPr lang="en-US" dirty="0" smtClean="0"/>
              <a:t>Cooler (provided </a:t>
            </a:r>
            <a:r>
              <a:rPr lang="en-US" dirty="0"/>
              <a:t>by Ball)</a:t>
            </a:r>
          </a:p>
        </p:txBody>
      </p:sp>
      <p:cxnSp>
        <p:nvCxnSpPr>
          <p:cNvPr id="45" name="Straight Arrow Connector 44"/>
          <p:cNvCxnSpPr>
            <a:stCxn id="44" idx="1"/>
          </p:cNvCxnSpPr>
          <p:nvPr/>
        </p:nvCxnSpPr>
        <p:spPr>
          <a:xfrm flipH="1" flipV="1">
            <a:off x="7028644" y="3297304"/>
            <a:ext cx="1024333" cy="323821"/>
          </a:xfrm>
          <a:prstGeom prst="straightConnector1">
            <a:avLst/>
          </a:prstGeom>
          <a:ln w="41275">
            <a:solidFill>
              <a:schemeClr val="bg1">
                <a:lumMod val="65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484" y="1700431"/>
            <a:ext cx="3664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</a:t>
            </a:r>
            <a:r>
              <a:rPr lang="en-US" sz="2400" dirty="0" smtClean="0"/>
              <a:t> IR Sensors: OS36, TPT, MLX-BAD, MLX-B, MLX-A</a:t>
            </a:r>
            <a:endParaRPr lang="en-US" sz="2400" dirty="0"/>
          </a:p>
        </p:txBody>
      </p:sp>
      <p:cxnSp>
        <p:nvCxnSpPr>
          <p:cNvPr id="80" name="Straight Arrow Connector 79"/>
          <p:cNvCxnSpPr>
            <a:stCxn id="81" idx="1"/>
          </p:cNvCxnSpPr>
          <p:nvPr/>
        </p:nvCxnSpPr>
        <p:spPr>
          <a:xfrm flipH="1">
            <a:off x="5534701" y="1273106"/>
            <a:ext cx="1227820" cy="773507"/>
          </a:xfrm>
          <a:prstGeom prst="straightConnector1">
            <a:avLst/>
          </a:prstGeom>
          <a:ln w="41275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6762521" y="1042273"/>
            <a:ext cx="2982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24V </a:t>
            </a:r>
            <a:r>
              <a:rPr lang="en-US" sz="2400" dirty="0" err="1" smtClean="0"/>
              <a:t>Kapton</a:t>
            </a:r>
            <a:r>
              <a:rPr lang="en-US" sz="2400" dirty="0" smtClean="0"/>
              <a:t> Heater</a:t>
            </a:r>
            <a:endParaRPr lang="en-US" sz="2400" dirty="0"/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3788173" y="5285985"/>
            <a:ext cx="5351" cy="361303"/>
          </a:xfrm>
          <a:prstGeom prst="straightConnector1">
            <a:avLst/>
          </a:prstGeom>
          <a:ln w="41275">
            <a:solidFill>
              <a:schemeClr val="bg1">
                <a:lumMod val="65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5786254" y="4680842"/>
            <a:ext cx="193359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HDPE Plastic</a:t>
            </a:r>
            <a:endParaRPr lang="en-US" sz="2400" dirty="0"/>
          </a:p>
        </p:txBody>
      </p:sp>
      <p:cxnSp>
        <p:nvCxnSpPr>
          <p:cNvPr id="67" name="Straight Arrow Connector 66"/>
          <p:cNvCxnSpPr/>
          <p:nvPr/>
        </p:nvCxnSpPr>
        <p:spPr>
          <a:xfrm flipH="1" flipV="1">
            <a:off x="5932085" y="3625810"/>
            <a:ext cx="15824" cy="1139414"/>
          </a:xfrm>
          <a:prstGeom prst="straightConnector1">
            <a:avLst/>
          </a:prstGeom>
          <a:ln w="41275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66" idx="1"/>
          </p:cNvCxnSpPr>
          <p:nvPr/>
        </p:nvCxnSpPr>
        <p:spPr>
          <a:xfrm flipH="1" flipV="1">
            <a:off x="5473700" y="3876041"/>
            <a:ext cx="312554" cy="1035634"/>
          </a:xfrm>
          <a:prstGeom prst="straightConnector1">
            <a:avLst/>
          </a:prstGeom>
          <a:ln w="41275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039575" y="2113540"/>
            <a:ext cx="3004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Arun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C14.4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Motor (provided by Ball)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915835" y="4521109"/>
            <a:ext cx="1658339" cy="461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TVAC Floor</a:t>
            </a:r>
            <a:endParaRPr lang="en-US" dirty="0"/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8445820" y="4808519"/>
            <a:ext cx="552265" cy="246633"/>
          </a:xfrm>
          <a:prstGeom prst="straightConnector1">
            <a:avLst/>
          </a:prstGeom>
          <a:ln w="41275">
            <a:solidFill>
              <a:schemeClr val="bg1">
                <a:lumMod val="65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2483676" y="3562633"/>
            <a:ext cx="432277" cy="632884"/>
          </a:xfrm>
          <a:prstGeom prst="straightConnector1">
            <a:avLst/>
          </a:prstGeom>
          <a:ln w="41275">
            <a:solidFill>
              <a:schemeClr val="bg1">
                <a:lumMod val="65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228225" y="5055152"/>
            <a:ext cx="1769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HDPE Plastic</a:t>
            </a:r>
            <a:endParaRPr lang="en-US" sz="2400" dirty="0"/>
          </a:p>
        </p:txBody>
      </p:sp>
      <p:cxnSp>
        <p:nvCxnSpPr>
          <p:cNvPr id="63" name="Straight Arrow Connector 62"/>
          <p:cNvCxnSpPr/>
          <p:nvPr/>
        </p:nvCxnSpPr>
        <p:spPr>
          <a:xfrm flipH="1" flipV="1">
            <a:off x="4568711" y="4427108"/>
            <a:ext cx="160506" cy="628044"/>
          </a:xfrm>
          <a:prstGeom prst="straightConnector1">
            <a:avLst/>
          </a:prstGeom>
          <a:ln w="41275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701339" y="2710952"/>
            <a:ext cx="1769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HDPE Plastic</a:t>
            </a:r>
            <a:endParaRPr lang="en-US" sz="2400" dirty="0"/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2796773" y="3084881"/>
            <a:ext cx="1563851" cy="47486"/>
          </a:xfrm>
          <a:prstGeom prst="straightConnector1">
            <a:avLst/>
          </a:prstGeom>
          <a:ln w="41275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7" idx="1"/>
          </p:cNvCxnSpPr>
          <p:nvPr/>
        </p:nvCxnSpPr>
        <p:spPr>
          <a:xfrm flipH="1" flipV="1">
            <a:off x="6229474" y="2844918"/>
            <a:ext cx="1500924" cy="327700"/>
          </a:xfrm>
          <a:prstGeom prst="straightConnector1">
            <a:avLst/>
          </a:prstGeom>
          <a:ln w="41275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730398" y="2941785"/>
            <a:ext cx="3313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Copper Conducting Bar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527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2633" y="2126513"/>
            <a:ext cx="9938902" cy="1846558"/>
          </a:xfrm>
        </p:spPr>
        <p:txBody>
          <a:bodyPr>
            <a:normAutofit/>
          </a:bodyPr>
          <a:lstStyle/>
          <a:p>
            <a:r>
              <a:rPr lang="en-US" sz="5400" dirty="0" smtClean="0"/>
              <a:t>Questions?</a:t>
            </a:r>
            <a:endParaRPr lang="en-US" sz="5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5000" y="6313967"/>
            <a:ext cx="2400945" cy="365125"/>
          </a:xfrm>
        </p:spPr>
        <p:txBody>
          <a:bodyPr/>
          <a:lstStyle/>
          <a:p>
            <a:fld id="{D99BB9F6-CD38-42FF-8367-3396AECB40AF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1798" y="6371523"/>
            <a:ext cx="2396346" cy="365125"/>
          </a:xfrm>
        </p:spPr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32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2633" y="2126513"/>
            <a:ext cx="9938902" cy="1846558"/>
          </a:xfrm>
        </p:spPr>
        <p:txBody>
          <a:bodyPr>
            <a:normAutofit/>
          </a:bodyPr>
          <a:lstStyle/>
          <a:p>
            <a:r>
              <a:rPr lang="en-US" sz="5400" dirty="0" smtClean="0"/>
              <a:t>Backup Slides</a:t>
            </a:r>
            <a:endParaRPr lang="en-US" sz="5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5000" y="6313967"/>
            <a:ext cx="2400945" cy="365125"/>
          </a:xfrm>
        </p:spPr>
        <p:txBody>
          <a:bodyPr/>
          <a:lstStyle/>
          <a:p>
            <a:fld id="{D99BB9F6-CD38-42FF-8367-3396AECB40AF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1798" y="6371523"/>
            <a:ext cx="2396346" cy="365125"/>
          </a:xfrm>
        </p:spPr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94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9472897"/>
              </p:ext>
            </p:extLst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conops_with_TVAC_annotated_lengthen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266700"/>
            <a:ext cx="12192000" cy="6591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1804" y="-365760"/>
            <a:ext cx="9826492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Concept of Operations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18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5000" y="6313967"/>
            <a:ext cx="2400945" cy="365125"/>
          </a:xfrm>
        </p:spPr>
        <p:txBody>
          <a:bodyPr/>
          <a:lstStyle/>
          <a:p>
            <a:fld id="{D99BB9F6-CD38-42FF-8367-3396AECB40AF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1798" y="6371523"/>
            <a:ext cx="2396346" cy="365125"/>
          </a:xfrm>
        </p:spPr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6383" y="1521652"/>
            <a:ext cx="2664527" cy="332821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Functional Block Diagram </a:t>
            </a:r>
            <a:r>
              <a:rPr lang="en-US" sz="4000" b="1" dirty="0" smtClean="0"/>
              <a:t>Original</a:t>
            </a:r>
            <a:br>
              <a:rPr lang="en-US" sz="4000" b="1" dirty="0" smtClean="0"/>
            </a:br>
            <a:r>
              <a:rPr lang="en-US" sz="4000" b="1" dirty="0" smtClean="0"/>
              <a:t>PDR</a:t>
            </a:r>
            <a:endParaRPr lang="en-US" sz="4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183" y="42716"/>
            <a:ext cx="9635693" cy="5992324"/>
          </a:xfrm>
          <a:prstGeom prst="rect">
            <a:avLst/>
          </a:prstGeom>
        </p:spPr>
      </p:pic>
      <p:graphicFrame>
        <p:nvGraphicFramePr>
          <p:cNvPr id="8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5979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183" y="42716"/>
            <a:ext cx="9635693" cy="599232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5000" y="6313967"/>
            <a:ext cx="2400945" cy="365125"/>
          </a:xfrm>
        </p:spPr>
        <p:txBody>
          <a:bodyPr/>
          <a:lstStyle/>
          <a:p>
            <a:fld id="{D99BB9F6-CD38-42FF-8367-3396AECB40AF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1798" y="6371523"/>
            <a:ext cx="2396346" cy="365125"/>
          </a:xfrm>
        </p:spPr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6383" y="1521652"/>
            <a:ext cx="2664527" cy="332821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Functional Block Diagram</a:t>
            </a:r>
            <a:br>
              <a:rPr lang="en-US" sz="4000" dirty="0" smtClean="0"/>
            </a:br>
            <a:r>
              <a:rPr lang="en-US" sz="4000" b="1" dirty="0" smtClean="0"/>
              <a:t>PDR</a:t>
            </a:r>
            <a:br>
              <a:rPr lang="en-US" sz="4000" b="1" dirty="0" smtClean="0"/>
            </a:br>
            <a:r>
              <a:rPr lang="en-US" sz="4000" b="1" dirty="0" smtClean="0"/>
              <a:t>Redesigns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052" y="42716"/>
            <a:ext cx="9655824" cy="6004843"/>
          </a:xfrm>
          <a:prstGeom prst="rect">
            <a:avLst/>
          </a:prstGeom>
        </p:spPr>
      </p:pic>
      <p:graphicFrame>
        <p:nvGraphicFramePr>
          <p:cNvPr id="9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08220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1964" y="2051824"/>
            <a:ext cx="9826492" cy="1325563"/>
          </a:xfrm>
        </p:spPr>
        <p:txBody>
          <a:bodyPr/>
          <a:lstStyle/>
          <a:p>
            <a:r>
              <a:rPr lang="en-US" dirty="0" smtClean="0"/>
              <a:t>Sensor </a:t>
            </a:r>
            <a:r>
              <a:rPr lang="en-US" dirty="0" smtClean="0"/>
              <a:t>Selection Backup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0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</a:t>
            </a:r>
            <a:r>
              <a:rPr lang="en-US" dirty="0" smtClean="0"/>
              <a:t>Selection </a:t>
            </a:r>
            <a:r>
              <a:rPr lang="en-US" dirty="0" smtClean="0"/>
              <a:t>Trade </a:t>
            </a:r>
            <a:r>
              <a:rPr lang="en-US" dirty="0" smtClean="0"/>
              <a:t>Study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5000" y="6313967"/>
            <a:ext cx="2400945" cy="365125"/>
          </a:xfrm>
        </p:spPr>
        <p:txBody>
          <a:bodyPr/>
          <a:lstStyle/>
          <a:p>
            <a:fld id="{D99BB9F6-CD38-42FF-8367-3396AECB40AF}" type="slidenum">
              <a:rPr lang="en-US" smtClean="0">
                <a:solidFill>
                  <a:prstClr val="black"/>
                </a:solidFill>
              </a:rPr>
              <a:pPr/>
              <a:t>83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1798" y="6371523"/>
            <a:ext cx="2396346" cy="365125"/>
          </a:xfr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December 4, 2014</a:t>
            </a: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16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10193" y="995950"/>
          <a:ext cx="11715752" cy="53180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2952"/>
                <a:gridCol w="3231294"/>
                <a:gridCol w="765871"/>
                <a:gridCol w="1241952"/>
                <a:gridCol w="3244415"/>
                <a:gridCol w="2489268"/>
              </a:tblGrid>
              <a:tr h="2982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Sensor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FOV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Cost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Mechanical Considerations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Electrical Considerations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9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OS36-3-T-50F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17deg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$389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</a:rPr>
                        <a:t> Housing </a:t>
                      </a:r>
                      <a:r>
                        <a:rPr lang="en-US" sz="1800" u="none" strike="noStrike" dirty="0">
                          <a:effectLst/>
                        </a:rPr>
                        <a:t>already built and Compatible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9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MLX90614KSF-ACC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35deg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$26.32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</a:rPr>
                        <a:t> Manufacture </a:t>
                      </a:r>
                      <a:r>
                        <a:rPr lang="en-US" sz="1800" u="none" strike="noStrike" dirty="0">
                          <a:effectLst/>
                        </a:rPr>
                        <a:t>Cylindrical Housing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9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MLX90614ESF-BCF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10deg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$27.22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</a:rPr>
                        <a:t> Manufacture </a:t>
                      </a:r>
                      <a:r>
                        <a:rPr lang="en-US" sz="1800" u="none" strike="noStrike" dirty="0">
                          <a:effectLst/>
                        </a:rPr>
                        <a:t>Cylindrical Housing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3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MLX90620ESF-BAD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40deg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$75.62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</a:rPr>
                        <a:t> Manufacture </a:t>
                      </a:r>
                      <a:r>
                        <a:rPr lang="en-US" sz="1800" u="none" strike="noStrike" dirty="0">
                          <a:effectLst/>
                        </a:rPr>
                        <a:t>Cylindrical Housing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9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TPT300V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5.5deg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$375.51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</a:rPr>
                        <a:t> Manufacture Cylindrical</a:t>
                      </a:r>
                      <a:r>
                        <a:rPr lang="en-US" sz="18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1800" u="none" strike="noStrike" dirty="0" smtClean="0">
                          <a:effectLst/>
                        </a:rPr>
                        <a:t>Housing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667">
                <a:tc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PSC-SSS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3deg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$815 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</a:rPr>
                        <a:t> Housing </a:t>
                      </a:r>
                      <a:r>
                        <a:rPr lang="en-US" sz="1800" u="none" strike="noStrike" dirty="0">
                          <a:effectLst/>
                        </a:rPr>
                        <a:t>already built and Compatible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Cannot use without Electronics Box (not vacuum compatible)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278">
                <a:tc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OS36-3-K-1200F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17deg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$1,035 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</a:rPr>
                        <a:t> Bulky </a:t>
                      </a:r>
                      <a:r>
                        <a:rPr lang="en-US" sz="1800" u="none" strike="noStrike" dirty="0">
                          <a:effectLst/>
                        </a:rPr>
                        <a:t>Housing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0955">
                <a:tc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CT-SF02-C1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27deg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$505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9C0006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</a:rPr>
                        <a:t> Housing </a:t>
                      </a:r>
                      <a:r>
                        <a:rPr lang="en-US" sz="1800" u="none" strike="noStrike" dirty="0">
                          <a:effectLst/>
                        </a:rPr>
                        <a:t>already built and Compatible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Cannot use without Electronics Box (not vacuum compatible)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494">
                <a:tc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ZTP-115M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5.5deg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$13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</a:rPr>
                        <a:t> </a:t>
                      </a:r>
                      <a:r>
                        <a:rPr lang="en-US" sz="18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Geometrically </a:t>
                      </a:r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awkward - Not simple design solution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278">
                <a:tc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ZTP-115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50deg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$5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</a:rPr>
                        <a:t> Manufacture </a:t>
                      </a:r>
                      <a:r>
                        <a:rPr lang="en-US" sz="1800" u="none" strike="noStrike" dirty="0">
                          <a:effectLst/>
                        </a:rPr>
                        <a:t>Cylindrical Housing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787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1964" y="2051824"/>
            <a:ext cx="9826492" cy="1325563"/>
          </a:xfrm>
        </p:spPr>
        <p:txBody>
          <a:bodyPr/>
          <a:lstStyle/>
          <a:p>
            <a:r>
              <a:rPr lang="en-US" dirty="0" smtClean="0"/>
              <a:t>Mechanical Backup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7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Shaft Bending Stress and Deflection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3755" y="1325563"/>
            <a:ext cx="9826491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Bending stress of cantilevered beam: </a:t>
            </a:r>
          </a:p>
          <a:p>
            <a:r>
              <a:rPr lang="en-US" dirty="0" smtClean="0"/>
              <a:t>The load F = 36.8 </a:t>
            </a:r>
            <a:r>
              <a:rPr lang="en-US" dirty="0"/>
              <a:t>N (weight of target </a:t>
            </a:r>
            <a:r>
              <a:rPr lang="en-US" dirty="0" smtClean="0"/>
              <a:t>disks)</a:t>
            </a:r>
          </a:p>
          <a:p>
            <a:r>
              <a:rPr lang="en-US" dirty="0" smtClean="0"/>
              <a:t>For </a:t>
            </a:r>
            <a:r>
              <a:rPr lang="en-US" dirty="0" err="1" smtClean="0"/>
              <a:t>Delrin</a:t>
            </a:r>
            <a:r>
              <a:rPr lang="en-US" dirty="0" smtClean="0"/>
              <a:t>: Tensile Strength = 36 </a:t>
            </a:r>
            <a:r>
              <a:rPr lang="en-US" dirty="0" err="1" smtClean="0"/>
              <a:t>MPa</a:t>
            </a:r>
            <a:endParaRPr lang="en-US" dirty="0" smtClean="0"/>
          </a:p>
          <a:p>
            <a:r>
              <a:rPr lang="en-US" dirty="0" smtClean="0"/>
              <a:t>Bending Stress Safety Factor: 41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Deflection of cantilevered beam: </a:t>
            </a:r>
          </a:p>
          <a:p>
            <a:r>
              <a:rPr lang="en-US" dirty="0" smtClean="0"/>
              <a:t>For </a:t>
            </a:r>
            <a:r>
              <a:rPr lang="en-US" dirty="0" err="1" smtClean="0"/>
              <a:t>Delrin</a:t>
            </a:r>
            <a:r>
              <a:rPr lang="en-US" dirty="0" smtClean="0"/>
              <a:t>: E = 2.4 </a:t>
            </a:r>
            <a:r>
              <a:rPr lang="en-US" dirty="0" err="1" smtClean="0"/>
              <a:t>GPa</a:t>
            </a:r>
            <a:endParaRPr lang="en-US" dirty="0" smtClean="0"/>
          </a:p>
          <a:p>
            <a:r>
              <a:rPr lang="en-US" dirty="0" smtClean="0"/>
              <a:t>0.000006 m = 0.00024”</a:t>
            </a:r>
          </a:p>
          <a:p>
            <a:r>
              <a:rPr lang="en-US" dirty="0" smtClean="0"/>
              <a:t>Allowable 0.06” &gt; 0.00024”</a:t>
            </a:r>
          </a:p>
        </p:txBody>
      </p:sp>
      <p:pic>
        <p:nvPicPr>
          <p:cNvPr id="6" name="Picture 5" descr="BendingStressEquatio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/>
          <a:stretch/>
        </p:blipFill>
        <p:spPr>
          <a:xfrm>
            <a:off x="7590350" y="1396999"/>
            <a:ext cx="3259077" cy="22136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78999" y="1705429"/>
            <a:ext cx="168728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856 </a:t>
            </a:r>
            <a:r>
              <a:rPr lang="en-US" sz="3600" dirty="0" err="1" smtClean="0"/>
              <a:t>kPa</a:t>
            </a:r>
            <a:endParaRPr lang="en-US" sz="3600" dirty="0"/>
          </a:p>
        </p:txBody>
      </p:sp>
      <p:pic>
        <p:nvPicPr>
          <p:cNvPr id="8" name="Picture 7" descr="BendingDeflectionEqua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43" y="3951742"/>
            <a:ext cx="3559628" cy="18539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84563" y="4211317"/>
            <a:ext cx="2164775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0.000006 m</a:t>
            </a:r>
            <a:endParaRPr lang="en-US" sz="32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036244" y="1612388"/>
            <a:ext cx="2111972" cy="45660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475140" y="3919395"/>
            <a:ext cx="2459025" cy="54677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04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Shaft Shear Stress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86</a:t>
            </a:fld>
            <a:endParaRPr lang="en-US" dirty="0"/>
          </a:p>
        </p:txBody>
      </p:sp>
      <p:pic>
        <p:nvPicPr>
          <p:cNvPr id="6" name="Picture 5" descr="BearingStressEquati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2250"/>
          <a:stretch/>
        </p:blipFill>
        <p:spPr>
          <a:xfrm>
            <a:off x="1397622" y="1310565"/>
            <a:ext cx="1270473" cy="1043807"/>
          </a:xfrm>
          <a:prstGeom prst="rect">
            <a:avLst/>
          </a:prstGeom>
        </p:spPr>
      </p:pic>
      <p:pic>
        <p:nvPicPr>
          <p:cNvPr id="7" name="Picture 6" descr="shearstressareaequ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250" y="1611842"/>
            <a:ext cx="2710894" cy="5570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64457" y="1640926"/>
            <a:ext cx="5964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 = 36.8 N (weight of target disk assembly)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421536" y="2254489"/>
            <a:ext cx="2244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= 0.000222 m</a:t>
            </a:r>
            <a:r>
              <a:rPr lang="en-US" sz="2400" baseline="30000" dirty="0" smtClean="0"/>
              <a:t>2</a:t>
            </a:r>
            <a:endParaRPr lang="en-US" sz="2400" dirty="0"/>
          </a:p>
        </p:txBody>
      </p:sp>
      <p:pic>
        <p:nvPicPr>
          <p:cNvPr id="10" name="Picture 9" descr="shearstress166kpaequa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36" y="3110625"/>
            <a:ext cx="2521625" cy="4438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94857" y="3110625"/>
            <a:ext cx="74944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For </a:t>
            </a:r>
            <a:r>
              <a:rPr lang="en-US" sz="2800" dirty="0" err="1" smtClean="0"/>
              <a:t>Delrin</a:t>
            </a:r>
            <a:r>
              <a:rPr lang="en-US" sz="2800" dirty="0" smtClean="0"/>
              <a:t>: shear strength = 35.8 </a:t>
            </a:r>
            <a:r>
              <a:rPr lang="en-US" sz="2800" dirty="0" err="1" smtClean="0"/>
              <a:t>MPa</a:t>
            </a:r>
            <a:r>
              <a:rPr lang="en-US" sz="2800" dirty="0" smtClean="0"/>
              <a:t>, which gives</a:t>
            </a:r>
          </a:p>
          <a:p>
            <a:r>
              <a:rPr lang="en-US" sz="2800" dirty="0" smtClean="0"/>
              <a:t>a safety factor of 215. </a:t>
            </a:r>
            <a:endParaRPr lang="en-US" sz="2800" dirty="0"/>
          </a:p>
        </p:txBody>
      </p:sp>
      <p:sp>
        <p:nvSpPr>
          <p:cNvPr id="12" name="Oval 11"/>
          <p:cNvSpPr/>
          <p:nvPr/>
        </p:nvSpPr>
        <p:spPr>
          <a:xfrm>
            <a:off x="1798029" y="4466173"/>
            <a:ext cx="1184417" cy="118432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026352" y="4708744"/>
            <a:ext cx="742044" cy="7419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Arrow Connector 14"/>
          <p:cNvCxnSpPr>
            <a:stCxn id="12" idx="0"/>
            <a:endCxn id="13" idx="0"/>
          </p:cNvCxnSpPr>
          <p:nvPr/>
        </p:nvCxnSpPr>
        <p:spPr>
          <a:xfrm>
            <a:off x="2390238" y="4466173"/>
            <a:ext cx="7136" cy="24257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685339" y="4575766"/>
            <a:ext cx="7136" cy="24257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856579" y="4875413"/>
            <a:ext cx="7136" cy="24257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399937" y="5403363"/>
            <a:ext cx="7136" cy="24257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770960" y="5274943"/>
            <a:ext cx="7136" cy="24257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043186" y="4590035"/>
            <a:ext cx="7136" cy="24257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929025" y="4932489"/>
            <a:ext cx="7136" cy="24257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043186" y="5317750"/>
            <a:ext cx="7136" cy="24257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5722907"/>
            <a:ext cx="5368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Shear stress on hollow shaft cross section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1437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Contraction: Shaft, Bearings, Supports</a:t>
            </a:r>
            <a:endParaRPr lang="en-US" dirty="0"/>
          </a:p>
        </p:txBody>
      </p:sp>
      <p:pic>
        <p:nvPicPr>
          <p:cNvPr id="6" name="Content Placeholder 5" descr="LinearExpansionEquation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" t="1411" r="1796" b="-1"/>
          <a:stretch/>
        </p:blipFill>
        <p:spPr>
          <a:xfrm>
            <a:off x="5170832" y="2440337"/>
            <a:ext cx="7021168" cy="142625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6774" y="1503723"/>
            <a:ext cx="90500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Using Linear expansion, </a:t>
            </a:r>
            <a:r>
              <a:rPr lang="en-US" sz="2800" b="1" i="1" dirty="0" smtClean="0"/>
              <a:t>where the starting lengths are the thicknesses in the radial direction</a:t>
            </a:r>
            <a:r>
              <a:rPr lang="en-US" sz="2800" dirty="0" smtClean="0"/>
              <a:t>, and further assuming </a:t>
            </a:r>
          </a:p>
          <a:p>
            <a:r>
              <a:rPr lang="en-US" sz="2800" dirty="0" smtClean="0"/>
              <a:t>that </a:t>
            </a:r>
            <a:r>
              <a:rPr lang="en-US" sz="2800" b="1" i="1" dirty="0" smtClean="0"/>
              <a:t>all the components reach the</a:t>
            </a:r>
          </a:p>
          <a:p>
            <a:r>
              <a:rPr lang="en-US" sz="2800" b="1" i="1" dirty="0"/>
              <a:t>r</a:t>
            </a:r>
            <a:r>
              <a:rPr lang="en-US" sz="2800" b="1" i="1" dirty="0" smtClean="0"/>
              <a:t>adiator temperature</a:t>
            </a:r>
            <a:r>
              <a:rPr lang="en-US" sz="2800" dirty="0" smtClean="0"/>
              <a:t> of 100K:</a:t>
            </a:r>
          </a:p>
          <a:p>
            <a:r>
              <a:rPr lang="en-US" sz="2800" dirty="0" smtClean="0"/>
              <a:t>Total Contraction = 0.0017”</a:t>
            </a:r>
          </a:p>
          <a:p>
            <a:r>
              <a:rPr lang="en-US" sz="2800" dirty="0" smtClean="0"/>
              <a:t>0.06”&gt; 0.0017” </a:t>
            </a:r>
            <a:endParaRPr lang="en-US" sz="28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824369" y="3664413"/>
            <a:ext cx="3999530" cy="1021948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15244" y="4715558"/>
            <a:ext cx="64317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Delrin</a:t>
            </a:r>
            <a:r>
              <a:rPr lang="en-US" sz="2400" dirty="0" smtClean="0"/>
              <a:t> Shaft, Thermal Expansion = 16*10</a:t>
            </a:r>
            <a:r>
              <a:rPr lang="en-US" sz="2400" baseline="30000" dirty="0" smtClean="0"/>
              <a:t>-6</a:t>
            </a:r>
            <a:r>
              <a:rPr lang="en-US" sz="2400" dirty="0" smtClean="0"/>
              <a:t> m/(</a:t>
            </a:r>
            <a:r>
              <a:rPr lang="en-US" sz="2400" dirty="0" err="1" smtClean="0"/>
              <a:t>mK</a:t>
            </a:r>
            <a:r>
              <a:rPr lang="en-US" sz="2400" dirty="0" smtClean="0"/>
              <a:t>)</a:t>
            </a:r>
          </a:p>
          <a:p>
            <a:r>
              <a:rPr lang="en-US" sz="2400" dirty="0"/>
              <a:t>	 </a:t>
            </a:r>
            <a:r>
              <a:rPr lang="en-US" sz="2400" dirty="0" smtClean="0"/>
              <a:t>     Initial Length = 0.125”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809021" y="5846108"/>
            <a:ext cx="59995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Bearing, Thermal Expansion = 9.9*10</a:t>
            </a:r>
            <a:r>
              <a:rPr lang="en-US" sz="2400" baseline="30000" dirty="0" smtClean="0"/>
              <a:t>-6</a:t>
            </a:r>
            <a:r>
              <a:rPr lang="en-US" sz="2400" dirty="0" smtClean="0"/>
              <a:t> m/(</a:t>
            </a:r>
            <a:r>
              <a:rPr lang="en-US" sz="2400" dirty="0" err="1" smtClean="0"/>
              <a:t>mK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                Initial Length = 0.0625”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203652" y="3606017"/>
            <a:ext cx="3371867" cy="2394277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208297" y="5224748"/>
            <a:ext cx="5004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Support, Thermal Expansion = 12*10</a:t>
            </a:r>
            <a:r>
              <a:rPr lang="en-US" sz="2000" baseline="30000" dirty="0" smtClean="0"/>
              <a:t>-6</a:t>
            </a:r>
            <a:r>
              <a:rPr lang="en-US" sz="2000" dirty="0" smtClean="0"/>
              <a:t> m/(</a:t>
            </a:r>
            <a:r>
              <a:rPr lang="en-US" sz="2000" dirty="0" err="1" smtClean="0"/>
              <a:t>mK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                 Initial Length = 0.5”</a:t>
            </a:r>
            <a:endParaRPr lang="en-US" sz="20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9356566" y="3620616"/>
            <a:ext cx="1810007" cy="154752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9619309" y="1839506"/>
            <a:ext cx="846617" cy="729963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334554" y="1401529"/>
            <a:ext cx="1108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-193 K</a:t>
            </a:r>
          </a:p>
        </p:txBody>
      </p:sp>
    </p:spTree>
    <p:extLst>
      <p:ext uri="{BB962C8B-B14F-4D97-AF65-F5344CB8AC3E}">
        <p14:creationId xmlns:p14="http://schemas.microsoft.com/office/powerpoint/2010/main" val="143510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Inertia, Motor and Gears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9846355" y="2825245"/>
            <a:ext cx="656424" cy="656371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9546682" y="3467348"/>
            <a:ext cx="1351087" cy="1350991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endCxn id="6" idx="4"/>
          </p:cNvCxnSpPr>
          <p:nvPr/>
        </p:nvCxnSpPr>
        <p:spPr>
          <a:xfrm>
            <a:off x="10174567" y="3139163"/>
            <a:ext cx="0" cy="342453"/>
          </a:xfrm>
          <a:prstGeom prst="straightConnector1">
            <a:avLst/>
          </a:prstGeom>
          <a:ln w="1905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8" idx="0"/>
          </p:cNvCxnSpPr>
          <p:nvPr/>
        </p:nvCxnSpPr>
        <p:spPr>
          <a:xfrm flipV="1">
            <a:off x="10217378" y="3467348"/>
            <a:ext cx="4848" cy="699178"/>
          </a:xfrm>
          <a:prstGeom prst="straightConnector1">
            <a:avLst/>
          </a:prstGeom>
          <a:ln w="1905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0"/>
          </p:cNvCxnSpPr>
          <p:nvPr/>
        </p:nvCxnSpPr>
        <p:spPr>
          <a:xfrm>
            <a:off x="10222226" y="3467348"/>
            <a:ext cx="608765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9532414" y="3477059"/>
            <a:ext cx="756592" cy="455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131757" y="2982204"/>
            <a:ext cx="38213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232743" y="3167700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0816722" y="3210507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-F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0245917" y="3881146"/>
            <a:ext cx="38213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r2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1" name="Picture 30" descr="TorqueContactForceEqu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364" y="1470722"/>
            <a:ext cx="5182732" cy="569733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 flipH="1" flipV="1">
            <a:off x="3795842" y="1926305"/>
            <a:ext cx="371021" cy="68490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608142" y="1926304"/>
            <a:ext cx="656423" cy="713446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738761" y="2625481"/>
            <a:ext cx="247435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Contact Force Pair</a:t>
            </a:r>
            <a:endParaRPr lang="en-US" sz="2400" dirty="0"/>
          </a:p>
        </p:txBody>
      </p:sp>
      <p:pic>
        <p:nvPicPr>
          <p:cNvPr id="39" name="Picture 38" descr="TorqueAppliedEqu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23" y="3624306"/>
            <a:ext cx="7900782" cy="74360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942770" y="1750519"/>
            <a:ext cx="2474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Contact Force Pair</a:t>
            </a:r>
            <a:endParaRPr lang="en-US" sz="2400" dirty="0"/>
          </a:p>
        </p:txBody>
      </p:sp>
      <p:cxnSp>
        <p:nvCxnSpPr>
          <p:cNvPr id="42" name="Straight Arrow Connector 41"/>
          <p:cNvCxnSpPr>
            <a:stCxn id="40" idx="2"/>
            <a:endCxn id="27" idx="0"/>
          </p:cNvCxnSpPr>
          <p:nvPr/>
        </p:nvCxnSpPr>
        <p:spPr>
          <a:xfrm flipH="1">
            <a:off x="9378107" y="2212184"/>
            <a:ext cx="801841" cy="95551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40" idx="2"/>
            <a:endCxn id="28" idx="0"/>
          </p:cNvCxnSpPr>
          <p:nvPr/>
        </p:nvCxnSpPr>
        <p:spPr>
          <a:xfrm>
            <a:off x="10179948" y="2212184"/>
            <a:ext cx="818875" cy="99832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2140512" y="1926304"/>
            <a:ext cx="1127336" cy="87040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826359" y="2839515"/>
            <a:ext cx="2540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Pinion Gear Radius</a:t>
            </a:r>
            <a:endParaRPr lang="en-US" sz="2400" dirty="0"/>
          </a:p>
        </p:txBody>
      </p:sp>
      <p:sp>
        <p:nvSpPr>
          <p:cNvPr id="52" name="TextBox 51"/>
          <p:cNvSpPr txBox="1"/>
          <p:nvPr/>
        </p:nvSpPr>
        <p:spPr>
          <a:xfrm>
            <a:off x="7263471" y="998825"/>
            <a:ext cx="1685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Gear Radius</a:t>
            </a:r>
            <a:endParaRPr lang="en-US" sz="2400" dirty="0"/>
          </a:p>
        </p:txBody>
      </p:sp>
      <p:cxnSp>
        <p:nvCxnSpPr>
          <p:cNvPr id="53" name="Straight Arrow Connector 52"/>
          <p:cNvCxnSpPr>
            <a:stCxn id="52" idx="1"/>
          </p:cNvCxnSpPr>
          <p:nvPr/>
        </p:nvCxnSpPr>
        <p:spPr>
          <a:xfrm flipH="1">
            <a:off x="6064785" y="1229658"/>
            <a:ext cx="1198686" cy="29711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6003133" y="4276118"/>
            <a:ext cx="656423" cy="713446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379820" y="5036929"/>
            <a:ext cx="1504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Gear Ratio</a:t>
            </a:r>
            <a:endParaRPr lang="en-US" sz="2400" dirty="0"/>
          </a:p>
        </p:txBody>
      </p:sp>
      <p:cxnSp>
        <p:nvCxnSpPr>
          <p:cNvPr id="58" name="Straight Arrow Connector 57"/>
          <p:cNvCxnSpPr>
            <a:stCxn id="60" idx="0"/>
          </p:cNvCxnSpPr>
          <p:nvPr/>
        </p:nvCxnSpPr>
        <p:spPr>
          <a:xfrm flipH="1" flipV="1">
            <a:off x="7385995" y="4233784"/>
            <a:ext cx="1760241" cy="1577567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746480" y="5811351"/>
            <a:ext cx="4799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Torque Supplied by Motor (70 </a:t>
            </a:r>
            <a:r>
              <a:rPr lang="en-US" sz="2400" dirty="0" err="1" smtClean="0"/>
              <a:t>mNm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62" name="Picture 61" descr="TorqueInertiaAccelEqua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6" y="5236694"/>
            <a:ext cx="4642207" cy="11719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45677" y="4890751"/>
            <a:ext cx="3042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Pinion/Gear Schematic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113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Inertia, Motor and Gears Continued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89</a:t>
            </a:fld>
            <a:endParaRPr lang="en-US" dirty="0"/>
          </a:p>
        </p:txBody>
      </p:sp>
      <p:pic>
        <p:nvPicPr>
          <p:cNvPr id="6" name="Picture 5" descr="TorqueInertiaAccelEqu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36" y="1298472"/>
            <a:ext cx="4642207" cy="1171967"/>
          </a:xfrm>
          <a:prstGeom prst="rect">
            <a:avLst/>
          </a:prstGeom>
        </p:spPr>
      </p:pic>
      <p:pic>
        <p:nvPicPr>
          <p:cNvPr id="7" name="Picture 6" descr="bearingfrictionequ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973" y="1626657"/>
            <a:ext cx="4504511" cy="52157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7391902" y="2026187"/>
            <a:ext cx="142700" cy="78479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150406" y="2782440"/>
            <a:ext cx="21314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Radius of Shaft:</a:t>
            </a:r>
          </a:p>
          <a:p>
            <a:r>
              <a:rPr lang="en-US" sz="2400" dirty="0" smtClean="0"/>
              <a:t>0.5”</a:t>
            </a:r>
            <a:endParaRPr lang="en-US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7762924" y="2026188"/>
            <a:ext cx="951382" cy="74767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347017" y="2679253"/>
            <a:ext cx="37173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Coefficient of Static Friction:</a:t>
            </a:r>
          </a:p>
          <a:p>
            <a:r>
              <a:rPr lang="en-US" sz="2400" dirty="0" smtClean="0"/>
              <a:t>0.15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8547778" y="1369816"/>
            <a:ext cx="913286" cy="370992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477645" y="1041632"/>
            <a:ext cx="27143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 Reaction Forces on </a:t>
            </a:r>
          </a:p>
          <a:p>
            <a:r>
              <a:rPr lang="en-US" dirty="0" smtClean="0"/>
              <a:t>Supports (45N and 5.6 N)</a:t>
            </a:r>
          </a:p>
          <a:p>
            <a:r>
              <a:rPr lang="en-US" dirty="0" smtClean="0"/>
              <a:t>Determined with moment</a:t>
            </a:r>
          </a:p>
          <a:p>
            <a:r>
              <a:rPr lang="en-US" dirty="0" smtClean="0"/>
              <a:t>and force balance.</a:t>
            </a:r>
            <a:endParaRPr lang="en-US" dirty="0"/>
          </a:p>
        </p:txBody>
      </p:sp>
      <p:pic>
        <p:nvPicPr>
          <p:cNvPr id="20" name="Picture 19" descr="InertiaEqua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2" y="3500275"/>
            <a:ext cx="8838903" cy="914023"/>
          </a:xfrm>
          <a:prstGeom prst="rect">
            <a:avLst/>
          </a:prstGeom>
        </p:spPr>
      </p:pic>
      <p:pic>
        <p:nvPicPr>
          <p:cNvPr id="21" name="Picture 20" descr="angulardisplacementequati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54" y="4454348"/>
            <a:ext cx="5715000" cy="6477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834495" y="4404802"/>
            <a:ext cx="25247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72 degree rotation</a:t>
            </a:r>
          </a:p>
          <a:p>
            <a:r>
              <a:rPr lang="en-US" sz="2400" dirty="0" smtClean="0"/>
              <a:t>in 10 seconds</a:t>
            </a:r>
            <a:endParaRPr lang="en-US" sz="2400" dirty="0"/>
          </a:p>
        </p:txBody>
      </p:sp>
      <p:pic>
        <p:nvPicPr>
          <p:cNvPr id="23" name="Picture 22" descr="alphapiover12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013" y="4437635"/>
            <a:ext cx="1839557" cy="746888"/>
          </a:xfrm>
          <a:prstGeom prst="rect">
            <a:avLst/>
          </a:prstGeom>
        </p:spPr>
      </p:pic>
      <p:pic>
        <p:nvPicPr>
          <p:cNvPr id="24" name="Picture 23" descr="requiredappliedtorqueequatio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0" y="5550610"/>
            <a:ext cx="3126960" cy="47876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466535" y="5607686"/>
            <a:ext cx="61611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To deliver this requires a gear ratio of 1.4, </a:t>
            </a:r>
          </a:p>
          <a:p>
            <a:r>
              <a:rPr lang="en-US" sz="2400" b="1" i="1" dirty="0" smtClean="0"/>
              <a:t>a gear ratio of 4 gives a factor of safety of 2.8.</a:t>
            </a:r>
            <a:endParaRPr lang="en-US" sz="2400" b="1" i="1" dirty="0"/>
          </a:p>
        </p:txBody>
      </p:sp>
      <p:cxnSp>
        <p:nvCxnSpPr>
          <p:cNvPr id="26" name="Straight Arrow Connector 25"/>
          <p:cNvCxnSpPr>
            <a:endCxn id="22" idx="1"/>
          </p:cNvCxnSpPr>
          <p:nvPr/>
        </p:nvCxnSpPr>
        <p:spPr>
          <a:xfrm>
            <a:off x="6113813" y="4788285"/>
            <a:ext cx="720682" cy="32016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8816484" y="4972701"/>
            <a:ext cx="724856" cy="49443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13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69731" y="34258"/>
            <a:ext cx="9655825" cy="6702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5000" y="6313967"/>
            <a:ext cx="2400945" cy="365125"/>
          </a:xfrm>
        </p:spPr>
        <p:txBody>
          <a:bodyPr/>
          <a:lstStyle/>
          <a:p>
            <a:fld id="{D99BB9F6-CD38-42FF-8367-3396AECB40A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1798" y="6371523"/>
            <a:ext cx="2396346" cy="365125"/>
          </a:xfrm>
        </p:spPr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6383" y="1521652"/>
            <a:ext cx="2664527" cy="332821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Functional Block Diagram</a:t>
            </a:r>
            <a:br>
              <a:rPr lang="en-US" sz="4000" dirty="0" smtClean="0"/>
            </a:br>
            <a:r>
              <a:rPr lang="en-US" sz="4000" b="1" dirty="0" smtClean="0"/>
              <a:t>CDR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31" y="0"/>
            <a:ext cx="9655825" cy="681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2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Bearing Stresses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90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747560" y="927481"/>
            <a:ext cx="1127336" cy="1569581"/>
            <a:chOff x="6478617" y="1098707"/>
            <a:chExt cx="1127336" cy="1569581"/>
          </a:xfrm>
        </p:grpSpPr>
        <p:sp>
          <p:nvSpPr>
            <p:cNvPr id="6" name="Direct Access Storage 5"/>
            <p:cNvSpPr/>
            <p:nvPr/>
          </p:nvSpPr>
          <p:spPr>
            <a:xfrm>
              <a:off x="6706938" y="1426892"/>
              <a:ext cx="813394" cy="1241396"/>
            </a:xfrm>
            <a:prstGeom prst="flowChartMagneticDrum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478617" y="1098707"/>
              <a:ext cx="1127336" cy="956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BearingStressEqu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529" y="1305623"/>
            <a:ext cx="3973947" cy="90606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9346902" y="1127244"/>
            <a:ext cx="21406" cy="124139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403983" y="970287"/>
            <a:ext cx="2332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 (reaction force)</a:t>
            </a:r>
            <a:endParaRPr lang="en-US" sz="24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9475333" y="2040456"/>
            <a:ext cx="399563" cy="14269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903436" y="1883498"/>
            <a:ext cx="1817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 (hole diameter)</a:t>
            </a:r>
          </a:p>
          <a:p>
            <a:r>
              <a:rPr lang="en-US" dirty="0" smtClean="0"/>
              <a:t>b=1”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042660" y="2606655"/>
            <a:ext cx="632455" cy="4557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204202" y="2753902"/>
            <a:ext cx="147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(hole depth)</a:t>
            </a:r>
          </a:p>
          <a:p>
            <a:r>
              <a:rPr lang="en-US" dirty="0" smtClean="0"/>
              <a:t>t=1/2”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593872" y="2183145"/>
            <a:ext cx="2105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A=0.000323 m</a:t>
            </a:r>
            <a:r>
              <a:rPr lang="en-US" sz="2400" baseline="30000" dirty="0" smtClean="0"/>
              <a:t>2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941749"/>
            <a:ext cx="44248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contact areas between the</a:t>
            </a:r>
          </a:p>
          <a:p>
            <a:r>
              <a:rPr lang="en-US" sz="2400" dirty="0" smtClean="0"/>
              <a:t>shaft and support structure carry</a:t>
            </a:r>
          </a:p>
          <a:p>
            <a:r>
              <a:rPr lang="en-US" sz="2400" dirty="0" smtClean="0"/>
              <a:t>bearing stresses. The larger of the</a:t>
            </a:r>
          </a:p>
          <a:p>
            <a:r>
              <a:rPr lang="en-US" sz="2400" dirty="0" smtClean="0"/>
              <a:t>two (45 N compared to 5.6 N) is</a:t>
            </a:r>
          </a:p>
          <a:p>
            <a:r>
              <a:rPr lang="en-US" sz="2400" dirty="0"/>
              <a:t>h</a:t>
            </a:r>
            <a:r>
              <a:rPr lang="en-US" sz="2400" dirty="0" smtClean="0"/>
              <a:t>ighlighted here.</a:t>
            </a:r>
            <a:endParaRPr lang="en-US" sz="2400" dirty="0"/>
          </a:p>
        </p:txBody>
      </p:sp>
      <p:pic>
        <p:nvPicPr>
          <p:cNvPr id="3" name="Picture 2" descr="bearingstress139kpaequ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069" y="2782439"/>
            <a:ext cx="2382877" cy="4406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2263" y="4109449"/>
            <a:ext cx="116481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the </a:t>
            </a:r>
            <a:r>
              <a:rPr lang="en-US" sz="2400" dirty="0" err="1" smtClean="0"/>
              <a:t>Delrin</a:t>
            </a:r>
            <a:r>
              <a:rPr lang="en-US" sz="2400" dirty="0" smtClean="0"/>
              <a:t> Shaft, Compressive strength = 35.8 </a:t>
            </a:r>
            <a:r>
              <a:rPr lang="en-US" sz="2400" dirty="0" err="1" smtClean="0"/>
              <a:t>MPa</a:t>
            </a:r>
            <a:r>
              <a:rPr lang="en-US" sz="2400" dirty="0" smtClean="0"/>
              <a:t>, this gives a safety factor of 256.</a:t>
            </a:r>
          </a:p>
          <a:p>
            <a:r>
              <a:rPr lang="en-US" sz="2400" dirty="0" smtClean="0"/>
              <a:t>For the </a:t>
            </a:r>
            <a:r>
              <a:rPr lang="en-US" sz="2400" dirty="0" err="1" smtClean="0"/>
              <a:t>iGlideJ</a:t>
            </a:r>
            <a:r>
              <a:rPr lang="en-US" sz="2400" dirty="0" smtClean="0"/>
              <a:t>, permissible surface pressure = 35 </a:t>
            </a:r>
            <a:r>
              <a:rPr lang="en-US" sz="2400" dirty="0" err="1" smtClean="0"/>
              <a:t>MPa</a:t>
            </a:r>
            <a:r>
              <a:rPr lang="en-US" sz="2400" dirty="0" smtClean="0"/>
              <a:t>, which gives a factor of safety of 250.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8890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513" y="0"/>
            <a:ext cx="9826492" cy="1325563"/>
          </a:xfrm>
        </p:spPr>
        <p:txBody>
          <a:bodyPr/>
          <a:lstStyle/>
          <a:p>
            <a:r>
              <a:rPr lang="en-US" dirty="0" smtClean="0"/>
              <a:t>Support Compressive Stress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91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191653"/>
            <a:ext cx="883108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HDPE supports experience compressive (front) and</a:t>
            </a:r>
          </a:p>
          <a:p>
            <a:r>
              <a:rPr lang="en-US" sz="2400" dirty="0" smtClean="0"/>
              <a:t>tensile (rear) stresses due to the weight of the </a:t>
            </a:r>
            <a:r>
              <a:rPr lang="en-US" sz="2400" dirty="0" err="1" smtClean="0"/>
              <a:t>Delrin</a:t>
            </a:r>
            <a:r>
              <a:rPr lang="en-US" sz="2400" dirty="0" smtClean="0"/>
              <a:t> shaft and</a:t>
            </a:r>
          </a:p>
          <a:p>
            <a:r>
              <a:rPr lang="en-US" sz="2400" dirty="0" smtClean="0"/>
              <a:t>the target disk assembly.</a:t>
            </a:r>
            <a:endParaRPr 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6849640" y="540833"/>
            <a:ext cx="4851065" cy="6085005"/>
            <a:chOff x="6749749" y="555102"/>
            <a:chExt cx="4851065" cy="6085005"/>
          </a:xfrm>
        </p:grpSpPr>
        <p:cxnSp>
          <p:nvCxnSpPr>
            <p:cNvPr id="15" name="Straight Arrow Connector 14"/>
            <p:cNvCxnSpPr/>
            <p:nvPr/>
          </p:nvCxnSpPr>
          <p:spPr>
            <a:xfrm flipV="1">
              <a:off x="9346902" y="5764644"/>
              <a:ext cx="228322" cy="171228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/>
            <p:cNvGrpSpPr/>
            <p:nvPr/>
          </p:nvGrpSpPr>
          <p:grpSpPr>
            <a:xfrm>
              <a:off x="6749749" y="555102"/>
              <a:ext cx="4851065" cy="6085005"/>
              <a:chOff x="6749748" y="569371"/>
              <a:chExt cx="4851065" cy="6085005"/>
            </a:xfrm>
          </p:grpSpPr>
          <p:sp>
            <p:nvSpPr>
              <p:cNvPr id="6" name="Cube 5"/>
              <p:cNvSpPr/>
              <p:nvPr/>
            </p:nvSpPr>
            <p:spPr>
              <a:xfrm>
                <a:off x="8801887" y="1781109"/>
                <a:ext cx="686051" cy="416078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Arrow Connector 7"/>
              <p:cNvCxnSpPr/>
              <p:nvPr/>
            </p:nvCxnSpPr>
            <p:spPr>
              <a:xfrm>
                <a:off x="9093823" y="569371"/>
                <a:ext cx="14598" cy="1240937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9225195" y="656966"/>
                <a:ext cx="7649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45 N</a:t>
                </a:r>
                <a:endParaRPr lang="en-US" sz="2400" dirty="0"/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>
                <a:off x="8742988" y="6031196"/>
                <a:ext cx="632455" cy="4557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8133946" y="6192711"/>
                <a:ext cx="15274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Width = 2”</a:t>
                </a:r>
                <a:endParaRPr lang="en-US" sz="24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9632305" y="5607686"/>
                <a:ext cx="19685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Thickness = ½’</a:t>
                </a:r>
                <a:endParaRPr lang="en-US" sz="2400" dirty="0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8547778" y="1940573"/>
                <a:ext cx="28540" cy="4009567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6749748" y="3738457"/>
                <a:ext cx="17430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Height = 10”</a:t>
                </a:r>
                <a:endParaRPr lang="en-US" sz="2400" dirty="0"/>
              </a:p>
            </p:txBody>
          </p:sp>
        </p:grpSp>
      </p:grpSp>
      <p:pic>
        <p:nvPicPr>
          <p:cNvPr id="21" name="Picture 20" descr="avgstressequ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61" y="2997200"/>
            <a:ext cx="1425029" cy="108878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53798" y="2568406"/>
            <a:ext cx="4412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= width*thickness = 0.00065 m</a:t>
            </a:r>
            <a:r>
              <a:rPr lang="en-US" sz="2400" baseline="30000" dirty="0" smtClean="0"/>
              <a:t>2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1812301" y="3253314"/>
            <a:ext cx="15856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= 69 </a:t>
            </a:r>
            <a:r>
              <a:rPr lang="en-US" sz="3200" dirty="0" err="1" smtClean="0"/>
              <a:t>kPa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42154" y="4608861"/>
            <a:ext cx="57449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HDPE, compressive strength = 20.6 </a:t>
            </a:r>
            <a:r>
              <a:rPr lang="en-US" sz="2400" dirty="0" err="1" smtClean="0"/>
              <a:t>MPa</a:t>
            </a:r>
            <a:r>
              <a:rPr lang="en-US" sz="2400" dirty="0" smtClean="0"/>
              <a:t>,</a:t>
            </a:r>
          </a:p>
          <a:p>
            <a:r>
              <a:rPr lang="en-US" sz="2400" dirty="0" smtClean="0"/>
              <a:t>this gives a safety factor of 298.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4506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Compressive Buckling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92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055901"/>
            <a:ext cx="9638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HDPE supports are only ½” thick, thus, buckling was a possible concern.</a:t>
            </a:r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7267951" y="772995"/>
            <a:ext cx="4970636" cy="6085005"/>
            <a:chOff x="6676765" y="555102"/>
            <a:chExt cx="4970636" cy="6085005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9346902" y="5764644"/>
              <a:ext cx="228322" cy="171228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6676765" y="555102"/>
              <a:ext cx="4970636" cy="6085005"/>
              <a:chOff x="6676764" y="569371"/>
              <a:chExt cx="4970636" cy="6085005"/>
            </a:xfrm>
          </p:grpSpPr>
          <p:sp>
            <p:nvSpPr>
              <p:cNvPr id="9" name="Cube 8"/>
              <p:cNvSpPr/>
              <p:nvPr/>
            </p:nvSpPr>
            <p:spPr>
              <a:xfrm>
                <a:off x="8728903" y="1781109"/>
                <a:ext cx="686051" cy="4160787"/>
              </a:xfrm>
              <a:prstGeom prst="cub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>
                <a:off x="9093823" y="569371"/>
                <a:ext cx="14598" cy="1240937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9225195" y="656966"/>
                <a:ext cx="12163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P = 45 N</a:t>
                </a:r>
                <a:endParaRPr lang="en-US" sz="2400" dirty="0"/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>
                <a:off x="8742988" y="6031196"/>
                <a:ext cx="632455" cy="4557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8133946" y="6192711"/>
                <a:ext cx="17641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Width b = 2”</a:t>
                </a:r>
                <a:endParaRPr lang="en-US" sz="24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9459632" y="5461694"/>
                <a:ext cx="21877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Thickness t = ½”</a:t>
                </a:r>
                <a:endParaRPr lang="en-US" sz="2400" dirty="0"/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>
                <a:off x="8547778" y="1940573"/>
                <a:ext cx="28540" cy="4009567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6676764" y="3738457"/>
                <a:ext cx="19420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Height L = 10”</a:t>
                </a:r>
                <a:endParaRPr lang="en-US" sz="2400" dirty="0"/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114160" y="2054725"/>
            <a:ext cx="41344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From Euler Pre-Buckling Theory</a:t>
            </a:r>
          </a:p>
          <a:p>
            <a:r>
              <a:rPr lang="en-US" sz="2400" dirty="0" smtClean="0"/>
              <a:t>the critical load is given by:</a:t>
            </a:r>
            <a:endParaRPr lang="en-US" sz="2400" dirty="0"/>
          </a:p>
        </p:txBody>
      </p:sp>
      <p:pic>
        <p:nvPicPr>
          <p:cNvPr id="18" name="Picture 17" descr="criticalloadequ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008" y="1808024"/>
            <a:ext cx="2806700" cy="1003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6971" y="3181969"/>
            <a:ext cx="4078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a rectangular cross section:</a:t>
            </a:r>
            <a:endParaRPr lang="en-US" sz="2400" dirty="0"/>
          </a:p>
        </p:txBody>
      </p:sp>
      <p:pic>
        <p:nvPicPr>
          <p:cNvPr id="21" name="Picture 20" descr="criticalloadinertiamomentequ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045" y="3030445"/>
            <a:ext cx="1816100" cy="9398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94114" y="4292181"/>
            <a:ext cx="3216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HDPE, E = 0.883 </a:t>
            </a:r>
            <a:r>
              <a:rPr lang="en-US" sz="2400" dirty="0" err="1" smtClean="0"/>
              <a:t>GPa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452502" y="5241133"/>
            <a:ext cx="585508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This gives a critical load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cr</a:t>
            </a:r>
            <a:r>
              <a:rPr lang="en-US" sz="2400" dirty="0" smtClean="0"/>
              <a:t> = 1171 N.</a:t>
            </a:r>
          </a:p>
          <a:p>
            <a:r>
              <a:rPr lang="en-US" sz="2400" dirty="0" smtClean="0"/>
              <a:t>The supports experience a maximum of 45 N.</a:t>
            </a:r>
          </a:p>
          <a:p>
            <a:r>
              <a:rPr lang="en-US" sz="2400" dirty="0" smtClean="0"/>
              <a:t>This gives a safety factor of 26.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51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1382" y="-189791"/>
            <a:ext cx="9826492" cy="1325563"/>
          </a:xfrm>
        </p:spPr>
        <p:txBody>
          <a:bodyPr/>
          <a:lstStyle/>
          <a:p>
            <a:r>
              <a:rPr lang="en-US" dirty="0" smtClean="0"/>
              <a:t>Wire Clearances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93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9842" y="1021948"/>
            <a:ext cx="952496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Orignially</a:t>
            </a:r>
            <a:r>
              <a:rPr lang="en-US" sz="2400" dirty="0" smtClean="0"/>
              <a:t>, the design was ¼” diameter shaft, this could not fit all the wires.</a:t>
            </a:r>
          </a:p>
          <a:p>
            <a:r>
              <a:rPr lang="en-US" sz="2400" dirty="0" smtClean="0"/>
              <a:t>Then ½” diameter shaft was investigated, and the fit was too tight.  </a:t>
            </a:r>
          </a:p>
          <a:p>
            <a:r>
              <a:rPr lang="en-US" sz="2400" dirty="0" smtClean="0"/>
              <a:t>1” provides plenty of clearance.</a:t>
            </a:r>
            <a:endParaRPr lang="en-US" sz="2400" dirty="0"/>
          </a:p>
        </p:txBody>
      </p:sp>
      <p:pic>
        <p:nvPicPr>
          <p:cNvPr id="6" name="Picture 5" descr="halfinchshaftwir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624" y="1985497"/>
            <a:ext cx="2579011" cy="23785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1315" y="4408974"/>
            <a:ext cx="2474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½” diameter shaft</a:t>
            </a:r>
            <a:endParaRPr lang="en-US" sz="2400" b="1" dirty="0"/>
          </a:p>
        </p:txBody>
      </p:sp>
      <p:pic>
        <p:nvPicPr>
          <p:cNvPr id="8" name="Picture 7" descr="oneinchwiringschemat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317" y="1897903"/>
            <a:ext cx="2493592" cy="24380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33907" y="4423575"/>
            <a:ext cx="2418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1” diameter shaft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96293" y="2335882"/>
            <a:ext cx="597846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To get into the hollow shaft, the 10 thermistor</a:t>
            </a:r>
          </a:p>
          <a:p>
            <a:r>
              <a:rPr lang="en-US" sz="2400" dirty="0" smtClean="0"/>
              <a:t>wires pass through slots cut in the shaft and </a:t>
            </a:r>
          </a:p>
          <a:p>
            <a:r>
              <a:rPr lang="en-US" sz="2400" dirty="0" smtClean="0"/>
              <a:t>the rear target attachment plate.</a:t>
            </a:r>
            <a:endParaRPr lang="en-US" sz="2400" dirty="0"/>
          </a:p>
        </p:txBody>
      </p:sp>
      <p:pic>
        <p:nvPicPr>
          <p:cNvPr id="11" name="Picture 10" descr="shafttargetattachmentschemati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37" y="3509717"/>
            <a:ext cx="4289186" cy="32168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99296" y="5854302"/>
            <a:ext cx="6025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Target Plate/Shaft Attachment and Wire Slots</a:t>
            </a:r>
            <a:endParaRPr lang="en-US" sz="24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904534" y="4992945"/>
            <a:ext cx="379517" cy="141612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76870" y="6365275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Hollow Shaft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021309" y="4189986"/>
            <a:ext cx="189758" cy="48177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130903" y="4175387"/>
            <a:ext cx="350323" cy="510974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160096" y="3547619"/>
            <a:ext cx="1863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Slots for Wires (4)</a:t>
            </a:r>
          </a:p>
          <a:p>
            <a:r>
              <a:rPr lang="en-US" dirty="0" smtClean="0"/>
              <a:t>1/5”x1/5”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649207" y="4984755"/>
            <a:ext cx="1159582" cy="1015539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371867" y="4918166"/>
            <a:ext cx="596738" cy="116972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043555" y="5934670"/>
            <a:ext cx="22842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Holes for set pin (4)</a:t>
            </a:r>
          </a:p>
          <a:p>
            <a:r>
              <a:rPr lang="en-US" dirty="0" smtClean="0"/>
              <a:t>(expanding “C” clamp)</a:t>
            </a:r>
          </a:p>
          <a:p>
            <a:r>
              <a:rPr lang="en-US" dirty="0" smtClean="0"/>
              <a:t>1/8” diameter 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6568572" y="3458239"/>
            <a:ext cx="844884" cy="160770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130667" y="5095140"/>
            <a:ext cx="2187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Thermistor wire</a:t>
            </a:r>
            <a:endParaRPr lang="en-US" sz="2400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8101239" y="1649716"/>
            <a:ext cx="2393880" cy="127013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0530818" y="1182540"/>
            <a:ext cx="166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Heater wire</a:t>
            </a:r>
            <a:endParaRPr lang="en-US" sz="2400" dirty="0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1080165" y="4730159"/>
            <a:ext cx="1196940" cy="62776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0" y="5387126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Front Target </a:t>
            </a:r>
          </a:p>
          <a:p>
            <a:r>
              <a:rPr lang="en-US" dirty="0" smtClean="0"/>
              <a:t>Disk</a:t>
            </a:r>
          </a:p>
        </p:txBody>
      </p:sp>
    </p:spTree>
    <p:extLst>
      <p:ext uri="{BB962C8B-B14F-4D97-AF65-F5344CB8AC3E}">
        <p14:creationId xmlns:p14="http://schemas.microsoft.com/office/powerpoint/2010/main" val="119606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754" y="-218989"/>
            <a:ext cx="9826492" cy="1325563"/>
          </a:xfrm>
        </p:spPr>
        <p:txBody>
          <a:bodyPr/>
          <a:lstStyle/>
          <a:p>
            <a:r>
              <a:rPr lang="en-US" dirty="0" smtClean="0"/>
              <a:t>Wire Strain Relief Brackets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9458" y="773759"/>
            <a:ext cx="119425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two heater wires come out of the center of the hollow shaft, so they may pass straight</a:t>
            </a:r>
          </a:p>
          <a:p>
            <a:r>
              <a:rPr lang="en-US" sz="2400" dirty="0" smtClean="0"/>
              <a:t>down the length of the shaft (directly off of the back of the front target disk).</a:t>
            </a:r>
          </a:p>
          <a:p>
            <a:r>
              <a:rPr lang="en-US" sz="2400" dirty="0" smtClean="0"/>
              <a:t>The thermistor wires, however, must go around both the front and rear target disks to then</a:t>
            </a:r>
          </a:p>
          <a:p>
            <a:r>
              <a:rPr lang="en-US" sz="2400" dirty="0" smtClean="0"/>
              <a:t>pass into their slots and go down the shaft, so they must have strain relief</a:t>
            </a:r>
            <a:r>
              <a:rPr lang="en-US" sz="2400" i="1" dirty="0" smtClean="0"/>
              <a:t>, so that any tension</a:t>
            </a:r>
          </a:p>
          <a:p>
            <a:r>
              <a:rPr lang="en-US" sz="2400" i="1" dirty="0" smtClean="0"/>
              <a:t>in the wires from twisting is not concentrated at the thermistors attachment point.</a:t>
            </a:r>
            <a:endParaRPr lang="en-US" sz="2400" i="1" dirty="0"/>
          </a:p>
        </p:txBody>
      </p:sp>
      <p:pic>
        <p:nvPicPr>
          <p:cNvPr id="7" name="Picture 6" descr="strainreliefbracket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1" t="12347" r="20824" b="26051"/>
          <a:stretch/>
        </p:blipFill>
        <p:spPr>
          <a:xfrm>
            <a:off x="4539614" y="3251985"/>
            <a:ext cx="2840711" cy="360601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6262039" y="4262983"/>
            <a:ext cx="1503473" cy="175191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224681" y="5095140"/>
            <a:ext cx="1540830" cy="80936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03873" y="4160788"/>
            <a:ext cx="412940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¼” thick Aluminum Strain Relief </a:t>
            </a:r>
          </a:p>
          <a:p>
            <a:r>
              <a:rPr lang="en-US" sz="2400" dirty="0" smtClean="0"/>
              <a:t>Brackets</a:t>
            </a:r>
            <a:r>
              <a:rPr lang="en-US" sz="2400" dirty="0"/>
              <a:t> </a:t>
            </a:r>
            <a:r>
              <a:rPr lang="en-US" sz="2400" dirty="0" smtClean="0"/>
              <a:t>(tension from rotation </a:t>
            </a:r>
          </a:p>
          <a:p>
            <a:r>
              <a:rPr lang="en-US" sz="2400" dirty="0" smtClean="0"/>
              <a:t>taken here)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218483" y="4613365"/>
            <a:ext cx="1693232" cy="21898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028724" y="5387125"/>
            <a:ext cx="1912185" cy="72996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75810" y="4627964"/>
            <a:ext cx="3553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1/5”x1/5” Slots for wires</a:t>
            </a:r>
          </a:p>
          <a:p>
            <a:r>
              <a:rPr lang="en-US" sz="2400" dirty="0"/>
              <a:t>e</a:t>
            </a:r>
            <a:r>
              <a:rPr lang="en-US" sz="2400" dirty="0" smtClean="0"/>
              <a:t>ntrance into hollow shaft.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670751" y="5956496"/>
            <a:ext cx="1664037" cy="45257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320191" y="5737508"/>
            <a:ext cx="3070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Back of rear target disk</a:t>
            </a:r>
            <a:endParaRPr lang="en-US" sz="2400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298883" y="5785928"/>
            <a:ext cx="1522768" cy="12677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225899" y="6292279"/>
            <a:ext cx="2661321" cy="2236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35727" y="5883500"/>
            <a:ext cx="2864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Thermistor wire pairs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5400826" y="2657064"/>
            <a:ext cx="1771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Hollow Shaft</a:t>
            </a:r>
            <a:endParaRPr lang="en-US" sz="24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5926312" y="3051244"/>
            <a:ext cx="102178" cy="204389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507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1964" y="2051824"/>
            <a:ext cx="9826492" cy="1325563"/>
          </a:xfrm>
        </p:spPr>
        <p:txBody>
          <a:bodyPr/>
          <a:lstStyle/>
          <a:p>
            <a:r>
              <a:rPr lang="en-US" dirty="0" smtClean="0"/>
              <a:t>Thermal Backup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6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Target Temp Residuals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96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8166" y="892098"/>
            <a:ext cx="8013508" cy="5208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89571" y="1516566"/>
            <a:ext cx="35795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Difference in temp of each target</a:t>
            </a:r>
            <a:r>
              <a:rPr lang="en-US" sz="3200" dirty="0" smtClean="0"/>
              <a:t> due to material properties </a:t>
            </a:r>
            <a:r>
              <a:rPr lang="en-US" sz="3200" b="1" dirty="0" smtClean="0">
                <a:solidFill>
                  <a:srgbClr val="FF0000"/>
                </a:solidFill>
              </a:rPr>
              <a:t>very small</a:t>
            </a:r>
            <a:r>
              <a:rPr lang="en-US" sz="3200" dirty="0" smtClean="0"/>
              <a:t>, glass only outlier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6611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754" y="1"/>
            <a:ext cx="9826492" cy="1059366"/>
          </a:xfrm>
        </p:spPr>
        <p:txBody>
          <a:bodyPr/>
          <a:lstStyle/>
          <a:p>
            <a:r>
              <a:rPr lang="en-US" dirty="0" smtClean="0"/>
              <a:t>Steady State Heat Loads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97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01842" y="802432"/>
            <a:ext cx="8202923" cy="53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67268" y="1505415"/>
            <a:ext cx="36352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Dominant heat path</a:t>
            </a:r>
            <a:r>
              <a:rPr lang="en-US" sz="2800" dirty="0" smtClean="0"/>
              <a:t>: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Heater power radiates to radiator disk, conducts to cooler</a:t>
            </a:r>
            <a:r>
              <a:rPr lang="en-US" sz="2800" dirty="0" smtClean="0"/>
              <a:t>. Radiation with shroud and between sensors/targets is very small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6611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754" y="1"/>
            <a:ext cx="9826492" cy="1059366"/>
          </a:xfrm>
        </p:spPr>
        <p:txBody>
          <a:bodyPr/>
          <a:lstStyle/>
          <a:p>
            <a:r>
              <a:rPr lang="en-US" dirty="0" smtClean="0"/>
              <a:t>Distance Comparison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98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48252" y="1037064"/>
            <a:ext cx="7712269" cy="50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34537" y="1784195"/>
            <a:ext cx="418170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Difference between heater power for each distance is very small.</a:t>
            </a:r>
          </a:p>
          <a:p>
            <a:r>
              <a:rPr lang="en-US" sz="3200" dirty="0" smtClean="0"/>
              <a:t>The </a:t>
            </a:r>
            <a:r>
              <a:rPr lang="en-US" sz="3200" b="1" dirty="0" smtClean="0">
                <a:solidFill>
                  <a:srgbClr val="FF0000"/>
                </a:solidFill>
              </a:rPr>
              <a:t>radiation path between targets and sensors has very small contribution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11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754" y="1"/>
            <a:ext cx="9826492" cy="1059366"/>
          </a:xfrm>
        </p:spPr>
        <p:txBody>
          <a:bodyPr/>
          <a:lstStyle/>
          <a:p>
            <a:r>
              <a:rPr lang="en-US" dirty="0" smtClean="0"/>
              <a:t>Distance Comparison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4,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B9F6-CD38-42FF-8367-3396AECB40AF}" type="slidenum">
              <a:rPr lang="en-US" smtClean="0"/>
              <a:pPr/>
              <a:t>99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/>
          </p:cNvGraphicFramePr>
          <p:nvPr>
            <p:extLst/>
          </p:nvPr>
        </p:nvGraphicFramePr>
        <p:xfrm>
          <a:off x="1621466" y="5964866"/>
          <a:ext cx="9430311" cy="97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34537" y="1784195"/>
            <a:ext cx="37914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Running cooler at 100 K will give 350 W of lift capacity.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350 W &gt;&gt; 65 W max </a:t>
            </a:r>
          </a:p>
          <a:p>
            <a:r>
              <a:rPr lang="en-US" sz="3200" dirty="0" smtClean="0"/>
              <a:t>(65 W needed for 350K steady state)</a:t>
            </a:r>
            <a:endParaRPr lang="en-US" sz="3200" dirty="0"/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4705816" y="1134172"/>
          <a:ext cx="7259442" cy="4552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16611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nior Projects PPT Templat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nior Projects PPT Template" id="{E6AB6741-9E96-49C4-8114-A29C0490B930}" vid="{C6A10F8B-7C8C-4AA3-880D-53736189DBC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6909</TotalTime>
  <Words>8575</Words>
  <Application>Microsoft Office PowerPoint</Application>
  <PresentationFormat>Widescreen</PresentationFormat>
  <Paragraphs>3168</Paragraphs>
  <Slides>133</Slides>
  <Notes>68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133</vt:i4>
      </vt:variant>
    </vt:vector>
  </HeadingPairs>
  <TitlesOfParts>
    <vt:vector size="140" baseType="lpstr">
      <vt:lpstr>Arial</vt:lpstr>
      <vt:lpstr>Calibri</vt:lpstr>
      <vt:lpstr>Calibri Light</vt:lpstr>
      <vt:lpstr>Cambria Math</vt:lpstr>
      <vt:lpstr>Times New Roman</vt:lpstr>
      <vt:lpstr>Wingdings</vt:lpstr>
      <vt:lpstr>Senior Projects PPT Template</vt:lpstr>
      <vt:lpstr>PowerPoint Presentation</vt:lpstr>
      <vt:lpstr>Presentation Structure</vt:lpstr>
      <vt:lpstr>PDR Comments Addressed</vt:lpstr>
      <vt:lpstr>Overview &amp; Design Solution</vt:lpstr>
      <vt:lpstr>Project Purpose</vt:lpstr>
      <vt:lpstr>Motivation</vt:lpstr>
      <vt:lpstr>Design Solution Assembly</vt:lpstr>
      <vt:lpstr>Concept of Operations</vt:lpstr>
      <vt:lpstr>Functional Block Diagram CDR</vt:lpstr>
      <vt:lpstr>Functional Block Diagram CDR Updates</vt:lpstr>
      <vt:lpstr>PowerPoint Presentation</vt:lpstr>
      <vt:lpstr>Functional Block Diagram - Thermal</vt:lpstr>
      <vt:lpstr>Functional Block Diagram – Electrical  &amp; Software</vt:lpstr>
      <vt:lpstr>Functional Requirements Overview</vt:lpstr>
      <vt:lpstr>Functional Requirements</vt:lpstr>
      <vt:lpstr>Functional Requirements</vt:lpstr>
      <vt:lpstr>Functional Requirements</vt:lpstr>
      <vt:lpstr>Critical Project Elements</vt:lpstr>
      <vt:lpstr>Sensor Selection</vt:lpstr>
      <vt:lpstr>Sensor Selection Driving Requirement</vt:lpstr>
      <vt:lpstr>IR Sensor Selection</vt:lpstr>
      <vt:lpstr>FOV Driving Requirement</vt:lpstr>
      <vt:lpstr>FOV Calculation</vt:lpstr>
      <vt:lpstr>Mechanical System</vt:lpstr>
      <vt:lpstr>IR Sensor Plate Design Solution</vt:lpstr>
      <vt:lpstr>Distance Driving Requirements</vt:lpstr>
      <vt:lpstr>Linear Stage Mount Design Solution</vt:lpstr>
      <vt:lpstr>Target Rotation Driving Requirement</vt:lpstr>
      <vt:lpstr>Target Wheel Design Solution</vt:lpstr>
      <vt:lpstr>Target Wheel Design: Wire Management</vt:lpstr>
      <vt:lpstr>Target Wheel Design: Axle and Bearings</vt:lpstr>
      <vt:lpstr>Target Wheel Design Solution:  Motor and Gears</vt:lpstr>
      <vt:lpstr>Thermal System</vt:lpstr>
      <vt:lpstr>Temperature Control Driving Requirements</vt:lpstr>
      <vt:lpstr>Thermal System Layout</vt:lpstr>
      <vt:lpstr>PowerPoint Presentation</vt:lpstr>
      <vt:lpstr>PowerPoint Presentation</vt:lpstr>
      <vt:lpstr>Thermal Circuit Overview</vt:lpstr>
      <vt:lpstr>Heater Power Requirement Satisfaction</vt:lpstr>
      <vt:lpstr>Heat/Cool Rates Driving Requirements</vt:lpstr>
      <vt:lpstr> </vt:lpstr>
      <vt:lpstr>Sensor Operating Range Driving Requirements</vt:lpstr>
      <vt:lpstr>Predicted Sensor and Target Temperatures vs. Time </vt:lpstr>
      <vt:lpstr>Temperature Accuracy Driving Requirements</vt:lpstr>
      <vt:lpstr>Radial Gradient Concerns</vt:lpstr>
      <vt:lpstr>3D Model Methodology</vt:lpstr>
      <vt:lpstr>3D Model Methodology cont.</vt:lpstr>
      <vt:lpstr>Radial Gradient Requirement Satisfaction</vt:lpstr>
      <vt:lpstr>Electrical &amp; Software</vt:lpstr>
      <vt:lpstr>Hardware Overview</vt:lpstr>
      <vt:lpstr>Electrical/Software Overview</vt:lpstr>
      <vt:lpstr>Electrical/Software Overview</vt:lpstr>
      <vt:lpstr>Electrical/Software Overview</vt:lpstr>
      <vt:lpstr>PowerPoint Presentation</vt:lpstr>
      <vt:lpstr>Electrical/Software Overview</vt:lpstr>
      <vt:lpstr>Electrical/Software Overview</vt:lpstr>
      <vt:lpstr>Electrical/Software Overview</vt:lpstr>
      <vt:lpstr>Electrical/Software Overview</vt:lpstr>
      <vt:lpstr>Electrical/Software Overview</vt:lpstr>
      <vt:lpstr>Electrical/Software Overview</vt:lpstr>
      <vt:lpstr>Electrical/Software Overview</vt:lpstr>
      <vt:lpstr>Electrical/Software Overview</vt:lpstr>
      <vt:lpstr>Integration &amp; Test</vt:lpstr>
      <vt:lpstr>Overview of Subsystem Checkouts</vt:lpstr>
      <vt:lpstr>T1: Ambient Thermal Test</vt:lpstr>
      <vt:lpstr>T2: Alignment Test</vt:lpstr>
      <vt:lpstr>T3: STATIS Full System Test  AMBIENT </vt:lpstr>
      <vt:lpstr>T4: STATIS Full System Test  TVAC </vt:lpstr>
      <vt:lpstr>Management</vt:lpstr>
      <vt:lpstr>Organizational Chart</vt:lpstr>
      <vt:lpstr>Work Breakdown Structure</vt:lpstr>
      <vt:lpstr>Schedule Overview</vt:lpstr>
      <vt:lpstr>PowerPoint Presentation</vt:lpstr>
      <vt:lpstr>Budget</vt:lpstr>
      <vt:lpstr>CDR Risk Matrix</vt:lpstr>
      <vt:lpstr>Pre-Test Risk Matrix</vt:lpstr>
      <vt:lpstr>Summary</vt:lpstr>
      <vt:lpstr>Questions?</vt:lpstr>
      <vt:lpstr>Backup Slides</vt:lpstr>
      <vt:lpstr>Functional Block Diagram Original PDR</vt:lpstr>
      <vt:lpstr>Functional Block Diagram PDR Redesigns</vt:lpstr>
      <vt:lpstr>Sensor Selection Backup</vt:lpstr>
      <vt:lpstr>Sensor Selection Trade Study</vt:lpstr>
      <vt:lpstr>Mechanical Backup</vt:lpstr>
      <vt:lpstr>Shaft Bending Stress and Deflection</vt:lpstr>
      <vt:lpstr>Shaft Shear Stress</vt:lpstr>
      <vt:lpstr>Thermal Contraction: Shaft, Bearings, Supports</vt:lpstr>
      <vt:lpstr>Inertia, Motor and Gears</vt:lpstr>
      <vt:lpstr>Inertia, Motor and Gears Continued</vt:lpstr>
      <vt:lpstr>Bearing Stresses</vt:lpstr>
      <vt:lpstr>Support Compressive Stress</vt:lpstr>
      <vt:lpstr>Compressive Buckling</vt:lpstr>
      <vt:lpstr>Wire Clearances</vt:lpstr>
      <vt:lpstr>Wire Strain Relief Brackets</vt:lpstr>
      <vt:lpstr>Thermal Backup</vt:lpstr>
      <vt:lpstr>Target Temp Residuals</vt:lpstr>
      <vt:lpstr>Steady State Heat Loads</vt:lpstr>
      <vt:lpstr>Distance Comparison</vt:lpstr>
      <vt:lpstr>Distance Comparison</vt:lpstr>
      <vt:lpstr>Quasi-Equilibrium Analysis</vt:lpstr>
      <vt:lpstr>Sensor Temp Limits</vt:lpstr>
      <vt:lpstr>Steady Target Temperature </vt:lpstr>
      <vt:lpstr>Steady State Temperature Deviation</vt:lpstr>
      <vt:lpstr>Electrical &amp; Software</vt:lpstr>
      <vt:lpstr>Function Definitions</vt:lpstr>
      <vt:lpstr>Thermistor Calibration</vt:lpstr>
      <vt:lpstr>Thermistor Calibration</vt:lpstr>
      <vt:lpstr>Thermistor Calibration</vt:lpstr>
      <vt:lpstr>Bring Up Plan</vt:lpstr>
      <vt:lpstr>PowerPoint Presentation</vt:lpstr>
      <vt:lpstr>PowerPoint Presentation</vt:lpstr>
      <vt:lpstr>Sensors</vt:lpstr>
      <vt:lpstr>Thermistor Wheatstone Bridge</vt:lpstr>
      <vt:lpstr>Wheatstone Bridge Error Analysis</vt:lpstr>
      <vt:lpstr>Thermistor - Current Source</vt:lpstr>
      <vt:lpstr>Voltage Divider Analysis</vt:lpstr>
      <vt:lpstr>Heater Control</vt:lpstr>
      <vt:lpstr>Power Supplies</vt:lpstr>
      <vt:lpstr>Thermistor Noise Coupling</vt:lpstr>
      <vt:lpstr>PowerPoint Presentation</vt:lpstr>
      <vt:lpstr>Power Budget</vt:lpstr>
      <vt:lpstr>Heat Dissipation</vt:lpstr>
      <vt:lpstr>Integration &amp; Test Backup</vt:lpstr>
      <vt:lpstr>COTS Infrared Temperature Sensor: V&amp;V</vt:lpstr>
      <vt:lpstr>Distance Requirements: V&amp;V</vt:lpstr>
      <vt:lpstr>Rotation Design Requirements: V&amp;V</vt:lpstr>
      <vt:lpstr>Subsystem Checkouts: Stage</vt:lpstr>
      <vt:lpstr>Management Backup</vt:lpstr>
      <vt:lpstr>PDR Risk Matrix</vt:lpstr>
      <vt:lpstr>PDR Risk Matrix</vt:lpstr>
      <vt:lpstr>CDR Risk Matrix</vt:lpstr>
      <vt:lpstr>Pre-Testing Risk Matrix</vt:lpstr>
      <vt:lpstr>Post Testing Risk Matrix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Rocco</dc:creator>
  <cp:lastModifiedBy>Maria Rocco</cp:lastModifiedBy>
  <cp:revision>800</cp:revision>
  <cp:lastPrinted>2014-10-13T15:31:41Z</cp:lastPrinted>
  <dcterms:created xsi:type="dcterms:W3CDTF">2014-10-01T19:59:23Z</dcterms:created>
  <dcterms:modified xsi:type="dcterms:W3CDTF">2014-12-02T05:46:06Z</dcterms:modified>
</cp:coreProperties>
</file>