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4"/>
  </p:notesMasterIdLst>
  <p:sldIdLst>
    <p:sldId id="256" r:id="rId2"/>
    <p:sldId id="264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FB87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451"/>
    <p:restoredTop sz="94674"/>
  </p:normalViewPr>
  <p:slideViewPr>
    <p:cSldViewPr snapToGrid="0" snapToObjects="1">
      <p:cViewPr varScale="1">
        <p:scale>
          <a:sx n="131" d="100"/>
          <a:sy n="131" d="100"/>
        </p:scale>
        <p:origin x="448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E08CD2-86A0-3E44-B851-9DF60F80F5D6}" type="datetimeFigureOut">
              <a:rPr lang="en-US" smtClean="0"/>
              <a:t>7/25/19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77E4D2-0A77-734E-801A-8CEDE09BFA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1107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 b="1"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6E6E0-EDF9-C648-8412-A44C62881723}" type="datetime1">
              <a:rPr lang="en-US" smtClean="0"/>
              <a:t>7/25/19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DAB268-5651-8449-B4FF-0C1906E4DC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0635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CA58B9-1816-4A43-8D68-2B09162E66F2}" type="datetime1">
              <a:rPr lang="en-US" smtClean="0"/>
              <a:t>7/25/19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DAB268-5651-8449-B4FF-0C1906E4DC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59495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4055F3-696E-4F45-8A56-38220629C8EA}" type="datetime1">
              <a:rPr lang="en-US" smtClean="0"/>
              <a:t>7/25/19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DAB268-5651-8449-B4FF-0C1906E4DC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10496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solidFill>
                  <a:srgbClr val="CFB87C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Arial" charset="0"/>
                <a:ea typeface="Arial" charset="0"/>
                <a:cs typeface="Arial" charset="0"/>
              </a:defRPr>
            </a:lvl1pPr>
            <a:lvl2pPr>
              <a:defRPr>
                <a:latin typeface="Arial" charset="0"/>
                <a:ea typeface="Arial" charset="0"/>
                <a:cs typeface="Arial" charset="0"/>
              </a:defRPr>
            </a:lvl2pPr>
            <a:lvl3pPr>
              <a:defRPr>
                <a:latin typeface="Arial" charset="0"/>
                <a:ea typeface="Arial" charset="0"/>
                <a:cs typeface="Arial" charset="0"/>
              </a:defRPr>
            </a:lvl3pPr>
            <a:lvl4pPr>
              <a:defRPr>
                <a:latin typeface="Arial" charset="0"/>
                <a:ea typeface="Arial" charset="0"/>
                <a:cs typeface="Arial" charset="0"/>
              </a:defRPr>
            </a:lvl4pPr>
            <a:lvl5pPr>
              <a:defRPr>
                <a:latin typeface="Arial" charset="0"/>
                <a:ea typeface="Arial" charset="0"/>
                <a:cs typeface="Arial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0A8FF1-13E6-3B47-A61F-45642A15657F}" type="datetime1">
              <a:rPr lang="en-US" smtClean="0"/>
              <a:t>7/25/19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DAB268-5651-8449-B4FF-0C1906E4DC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8548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464FB2-7432-554C-BDE9-6E8DDFF64D2B}" type="datetime1">
              <a:rPr lang="en-US" smtClean="0"/>
              <a:t>7/25/19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DAB268-5651-8449-B4FF-0C1906E4DC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21515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268E64-6F1C-604E-9373-A5EA8048E073}" type="datetime1">
              <a:rPr lang="en-US" smtClean="0"/>
              <a:t>7/25/19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DAB268-5651-8449-B4FF-0C1906E4DC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89163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39A94-8144-214E-87C2-2802AC9A6F43}" type="datetime1">
              <a:rPr lang="en-US" smtClean="0"/>
              <a:t>7/25/19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DAB268-5651-8449-B4FF-0C1906E4DC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25370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4D7791-618A-134F-ADEB-712A3DA79901}" type="datetime1">
              <a:rPr lang="en-US" smtClean="0"/>
              <a:t>7/25/19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DAB268-5651-8449-B4FF-0C1906E4DC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05657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A41D6-EE9D-B84B-9078-566AB8D83D42}" type="datetime1">
              <a:rPr lang="en-US" smtClean="0"/>
              <a:t>7/25/19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DAB268-5651-8449-B4FF-0C1906E4DC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81605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5470C-5AE7-0249-9E9E-9E87BD5539CC}" type="datetime1">
              <a:rPr lang="en-US" smtClean="0"/>
              <a:t>7/25/19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DAB268-5651-8449-B4FF-0C1906E4DC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03101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1ED0CF-8807-BC4A-A7F1-EFED2FA627F5}" type="datetime1">
              <a:rPr lang="en-US" smtClean="0"/>
              <a:t>7/25/19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DAB268-5651-8449-B4FF-0C1906E4DC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04166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184370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644870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0569C3-49FD-3E42-B7EE-80F1D5AB12FD}" type="datetime1">
              <a:rPr lang="en-US" smtClean="0"/>
              <a:t>7/25/19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DAB268-5651-8449-B4FF-0C1906E4DCE1}" type="slidenum">
              <a:rPr lang="en-US" smtClean="0"/>
              <a:t>‹#›</a:t>
            </a:fld>
            <a:endParaRPr lang="en-US"/>
          </a:p>
        </p:txBody>
      </p:sp>
      <p:sp>
        <p:nvSpPr>
          <p:cNvPr id="9" name="Rectangle 8"/>
          <p:cNvSpPr/>
          <p:nvPr userDrawn="1"/>
        </p:nvSpPr>
        <p:spPr>
          <a:xfrm>
            <a:off x="0" y="6145619"/>
            <a:ext cx="12192000" cy="712381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842" y="6220047"/>
            <a:ext cx="2693582" cy="538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58247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1"/>
            <a:ext cx="12192000" cy="6168325"/>
          </a:xfrm>
          <a:prstGeom prst="rect">
            <a:avLst/>
          </a:prstGeom>
          <a:solidFill>
            <a:schemeClr val="accent1"/>
          </a:solidFill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538343"/>
            <a:ext cx="12192000" cy="1960987"/>
          </a:xfrm>
        </p:spPr>
        <p:txBody>
          <a:bodyPr>
            <a:noAutofit/>
          </a:bodyPr>
          <a:lstStyle/>
          <a:p>
            <a:r>
              <a:rPr lang="en-US" sz="4900" dirty="0">
                <a:solidFill>
                  <a:srgbClr val="CFB87C"/>
                </a:solidFill>
              </a:rPr>
              <a:t>Smead Aerospace Engineering Sciences</a:t>
            </a:r>
            <a:br>
              <a:rPr lang="en-US" sz="4900" dirty="0">
                <a:solidFill>
                  <a:srgbClr val="CFB87C"/>
                </a:solidFill>
              </a:rPr>
            </a:br>
            <a:r>
              <a:rPr lang="en-US" sz="4900" dirty="0">
                <a:solidFill>
                  <a:srgbClr val="CFB87C"/>
                </a:solidFill>
              </a:rPr>
              <a:t>@ CU Boulder</a:t>
            </a:r>
            <a:endParaRPr lang="en-US" sz="4900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2426622"/>
          </a:xfrm>
        </p:spPr>
        <p:txBody>
          <a:bodyPr>
            <a:normAutofit/>
          </a:bodyPr>
          <a:lstStyle/>
          <a:p>
            <a:endParaRPr lang="en-US" dirty="0"/>
          </a:p>
          <a:p>
            <a:r>
              <a:rPr lang="en-US" dirty="0">
                <a:solidFill>
                  <a:schemeClr val="bg1"/>
                </a:solidFill>
              </a:rPr>
              <a:t>Your Name Here</a:t>
            </a:r>
          </a:p>
          <a:p>
            <a:r>
              <a:rPr lang="en-US" i="1" dirty="0">
                <a:solidFill>
                  <a:schemeClr val="bg1"/>
                </a:solidFill>
              </a:rPr>
              <a:t>Title</a:t>
            </a:r>
          </a:p>
          <a:p>
            <a:r>
              <a:rPr lang="en-US" dirty="0">
                <a:solidFill>
                  <a:schemeClr val="bg1"/>
                </a:solidFill>
              </a:rPr>
              <a:t>Smead Aerospace Engineering Sciences Dept.</a:t>
            </a:r>
          </a:p>
          <a:p>
            <a:r>
              <a:rPr lang="en-US">
                <a:solidFill>
                  <a:schemeClr val="bg1"/>
                </a:solidFill>
              </a:rPr>
              <a:t>April 5, 2063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81785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Colorado Aerospace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Colorado is #1 nationally per capita in aerospace employment</a:t>
            </a:r>
          </a:p>
          <a:p>
            <a:endParaRPr lang="en-US" dirty="0"/>
          </a:p>
          <a:p>
            <a:r>
              <a:rPr lang="en-US" dirty="0"/>
              <a:t>Colorado has the #2 State Aerospace Economy in the US</a:t>
            </a:r>
          </a:p>
          <a:p>
            <a:endParaRPr lang="en-US" dirty="0"/>
          </a:p>
          <a:p>
            <a:r>
              <a:rPr lang="en-US" dirty="0"/>
              <a:t>Nearly 200,000 aerospace employees</a:t>
            </a:r>
          </a:p>
          <a:p>
            <a:endParaRPr lang="en-US" dirty="0"/>
          </a:p>
          <a:p>
            <a:r>
              <a:rPr lang="en-US" dirty="0"/>
              <a:t>400 aerospace companies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DAB268-5651-8449-B4FF-0C1906E4DCE1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87380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1586</TotalTime>
  <Words>49</Words>
  <Application>Microsoft Macintosh PowerPoint</Application>
  <PresentationFormat>Widescreen</PresentationFormat>
  <Paragraphs>15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Smead Aerospace Engineering Sciences @ CU Boulder</vt:lpstr>
      <vt:lpstr>Colorado Aerospace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Lewis Groswald</dc:creator>
  <cp:lastModifiedBy>Lewis Groswald</cp:lastModifiedBy>
  <cp:revision>179</cp:revision>
  <dcterms:created xsi:type="dcterms:W3CDTF">2017-08-18T02:11:48Z</dcterms:created>
  <dcterms:modified xsi:type="dcterms:W3CDTF">2019-07-25T21:49:59Z</dcterms:modified>
</cp:coreProperties>
</file>