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08CD2-86A0-3E44-B851-9DF60F80F5D6}" type="datetimeFigureOut">
              <a:rPr lang="en-US" smtClean="0"/>
              <a:t>7/25/19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7E4D2-0A77-734E-801A-8CEDE09BF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E6E0-EDF9-C648-8412-A44C62881723}" type="datetime1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58B9-1816-4A43-8D68-2B09162E66F2}" type="datetime1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4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055F3-696E-4F45-8A56-38220629C8EA}" type="datetime1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4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FB87C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8FF1-13E6-3B47-A61F-45642A15657F}" type="datetime1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FB2-7432-554C-BDE9-6E8DDFF64D2B}" type="datetime1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5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68E64-6F1C-604E-9373-A5EA8048E073}" type="datetime1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1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39A94-8144-214E-87C2-2802AC9A6F43}" type="datetime1">
              <a:rPr lang="en-US" smtClean="0"/>
              <a:t>7/25/19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3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7791-618A-134F-ADEB-712A3DA79901}" type="datetime1">
              <a:rPr lang="en-US" smtClean="0"/>
              <a:t>7/25/19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6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41D6-EE9D-B84B-9078-566AB8D83D42}" type="datetime1">
              <a:rPr lang="en-US" smtClean="0"/>
              <a:t>7/25/19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6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470C-5AE7-0249-9E9E-9E87BD5539CC}" type="datetime1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1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D0CF-8807-BC4A-A7F1-EFED2FA627F5}" type="datetime1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1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84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4487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569C3-49FD-3E42-B7EE-80F1D5AB12FD}" type="datetime1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AB268-5651-8449-B4FF-0C1906E4DCE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145619"/>
            <a:ext cx="12192000" cy="71238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42" y="6220047"/>
            <a:ext cx="2693582" cy="53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82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168325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38343"/>
            <a:ext cx="12192000" cy="1960987"/>
          </a:xfrm>
        </p:spPr>
        <p:txBody>
          <a:bodyPr>
            <a:noAutofit/>
          </a:bodyPr>
          <a:lstStyle/>
          <a:p>
            <a:r>
              <a:rPr lang="en-US" sz="4900" dirty="0">
                <a:solidFill>
                  <a:srgbClr val="CFB87C"/>
                </a:solidFill>
              </a:rPr>
              <a:t>Smead Aerospace Engineering Sciences</a:t>
            </a:r>
            <a:br>
              <a:rPr lang="en-US" sz="4900" dirty="0">
                <a:solidFill>
                  <a:srgbClr val="CFB87C"/>
                </a:solidFill>
              </a:rPr>
            </a:br>
            <a:r>
              <a:rPr lang="en-US" sz="4900" dirty="0">
                <a:solidFill>
                  <a:srgbClr val="CFB87C"/>
                </a:solidFill>
              </a:rPr>
              <a:t>@ CU Boulder</a:t>
            </a:r>
            <a:endParaRPr lang="en-US" sz="49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2662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>
                <a:solidFill>
                  <a:schemeClr val="bg1"/>
                </a:solidFill>
              </a:rPr>
              <a:t>Your Name Here</a:t>
            </a:r>
          </a:p>
          <a:p>
            <a:r>
              <a:rPr lang="en-US" i="1" dirty="0">
                <a:solidFill>
                  <a:schemeClr val="bg1"/>
                </a:solidFill>
              </a:rPr>
              <a:t>Title</a:t>
            </a:r>
          </a:p>
          <a:p>
            <a:r>
              <a:rPr lang="en-US" dirty="0">
                <a:solidFill>
                  <a:schemeClr val="bg1"/>
                </a:solidFill>
              </a:rPr>
              <a:t>Smead Aerospace Engineering Sciences Dept.</a:t>
            </a:r>
          </a:p>
          <a:p>
            <a:r>
              <a:rPr lang="en-US">
                <a:solidFill>
                  <a:schemeClr val="bg1"/>
                </a:solidFill>
              </a:rPr>
              <a:t>April 5, 2063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178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Colorado Aerospace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Colorado is #1 nationally per capita in aerospace employment</a:t>
            </a:r>
          </a:p>
          <a:p>
            <a:endParaRPr lang="en-US" dirty="0"/>
          </a:p>
          <a:p>
            <a:r>
              <a:rPr lang="en-US" dirty="0"/>
              <a:t>Colorado has the #2 State Aerospace Economy in the US</a:t>
            </a:r>
          </a:p>
          <a:p>
            <a:endParaRPr lang="en-US" dirty="0"/>
          </a:p>
          <a:p>
            <a:r>
              <a:rPr lang="en-US" dirty="0"/>
              <a:t>Nearly 200,000 aerospace employees</a:t>
            </a:r>
          </a:p>
          <a:p>
            <a:endParaRPr lang="en-US" dirty="0"/>
          </a:p>
          <a:p>
            <a:r>
              <a:rPr lang="en-US" dirty="0"/>
              <a:t>400 aerospace companies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B268-5651-8449-B4FF-0C1906E4DC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73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49</Words>
  <Application>Microsoft Macintosh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Smead Aerospace Engineering Sciences @ CU Boulder</vt:lpstr>
      <vt:lpstr>Colorado Aerospace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Groswald</dc:creator>
  <cp:lastModifiedBy>Lewis Groswald</cp:lastModifiedBy>
  <cp:revision>179</cp:revision>
  <dcterms:created xsi:type="dcterms:W3CDTF">2017-08-18T02:11:48Z</dcterms:created>
  <dcterms:modified xsi:type="dcterms:W3CDTF">2019-07-25T21:49:59Z</dcterms:modified>
</cp:coreProperties>
</file>