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3200400" cy="7315200"/>
  <p:notesSz cx="6858000" cy="9144000"/>
  <p:defaultTextStyle>
    <a:defPPr>
      <a:defRPr lang="en-US"/>
    </a:defPPr>
    <a:lvl1pPr marL="0" algn="l" defTabSz="375473" rtl="0" eaLnBrk="1" latinLnBrk="0" hangingPunct="1">
      <a:defRPr sz="739" kern="1200">
        <a:solidFill>
          <a:schemeClr val="tx1"/>
        </a:solidFill>
        <a:latin typeface="+mn-lt"/>
        <a:ea typeface="+mn-ea"/>
        <a:cs typeface="+mn-cs"/>
      </a:defRPr>
    </a:lvl1pPr>
    <a:lvl2pPr marL="187736" algn="l" defTabSz="375473" rtl="0" eaLnBrk="1" latinLnBrk="0" hangingPunct="1">
      <a:defRPr sz="739" kern="1200">
        <a:solidFill>
          <a:schemeClr val="tx1"/>
        </a:solidFill>
        <a:latin typeface="+mn-lt"/>
        <a:ea typeface="+mn-ea"/>
        <a:cs typeface="+mn-cs"/>
      </a:defRPr>
    </a:lvl2pPr>
    <a:lvl3pPr marL="375473" algn="l" defTabSz="375473" rtl="0" eaLnBrk="1" latinLnBrk="0" hangingPunct="1">
      <a:defRPr sz="739" kern="1200">
        <a:solidFill>
          <a:schemeClr val="tx1"/>
        </a:solidFill>
        <a:latin typeface="+mn-lt"/>
        <a:ea typeface="+mn-ea"/>
        <a:cs typeface="+mn-cs"/>
      </a:defRPr>
    </a:lvl3pPr>
    <a:lvl4pPr marL="563209" algn="l" defTabSz="375473" rtl="0" eaLnBrk="1" latinLnBrk="0" hangingPunct="1">
      <a:defRPr sz="739" kern="1200">
        <a:solidFill>
          <a:schemeClr val="tx1"/>
        </a:solidFill>
        <a:latin typeface="+mn-lt"/>
        <a:ea typeface="+mn-ea"/>
        <a:cs typeface="+mn-cs"/>
      </a:defRPr>
    </a:lvl4pPr>
    <a:lvl5pPr marL="750946" algn="l" defTabSz="375473" rtl="0" eaLnBrk="1" latinLnBrk="0" hangingPunct="1">
      <a:defRPr sz="739" kern="1200">
        <a:solidFill>
          <a:schemeClr val="tx1"/>
        </a:solidFill>
        <a:latin typeface="+mn-lt"/>
        <a:ea typeface="+mn-ea"/>
        <a:cs typeface="+mn-cs"/>
      </a:defRPr>
    </a:lvl5pPr>
    <a:lvl6pPr marL="938683" algn="l" defTabSz="375473" rtl="0" eaLnBrk="1" latinLnBrk="0" hangingPunct="1">
      <a:defRPr sz="739" kern="1200">
        <a:solidFill>
          <a:schemeClr val="tx1"/>
        </a:solidFill>
        <a:latin typeface="+mn-lt"/>
        <a:ea typeface="+mn-ea"/>
        <a:cs typeface="+mn-cs"/>
      </a:defRPr>
    </a:lvl6pPr>
    <a:lvl7pPr marL="1126419" algn="l" defTabSz="375473" rtl="0" eaLnBrk="1" latinLnBrk="0" hangingPunct="1">
      <a:defRPr sz="739" kern="1200">
        <a:solidFill>
          <a:schemeClr val="tx1"/>
        </a:solidFill>
        <a:latin typeface="+mn-lt"/>
        <a:ea typeface="+mn-ea"/>
        <a:cs typeface="+mn-cs"/>
      </a:defRPr>
    </a:lvl7pPr>
    <a:lvl8pPr marL="1314156" algn="l" defTabSz="375473" rtl="0" eaLnBrk="1" latinLnBrk="0" hangingPunct="1">
      <a:defRPr sz="739" kern="1200">
        <a:solidFill>
          <a:schemeClr val="tx1"/>
        </a:solidFill>
        <a:latin typeface="+mn-lt"/>
        <a:ea typeface="+mn-ea"/>
        <a:cs typeface="+mn-cs"/>
      </a:defRPr>
    </a:lvl8pPr>
    <a:lvl9pPr marL="1501892" algn="l" defTabSz="375473" rtl="0" eaLnBrk="1" latinLnBrk="0" hangingPunct="1">
      <a:defRPr sz="7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380"/>
    <p:restoredTop sz="94637"/>
  </p:normalViewPr>
  <p:slideViewPr>
    <p:cSldViewPr snapToGrid="0" snapToObjects="1">
      <p:cViewPr>
        <p:scale>
          <a:sx n="114" d="100"/>
          <a:sy n="114" d="100"/>
        </p:scale>
        <p:origin x="2176" y="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" y="1197187"/>
            <a:ext cx="2720340" cy="2546773"/>
          </a:xfrm>
        </p:spPr>
        <p:txBody>
          <a:bodyPr anchor="b"/>
          <a:lstStyle>
            <a:lvl1pPr algn="ctr">
              <a:defRPr sz="2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3842174"/>
            <a:ext cx="2400300" cy="1766146"/>
          </a:xfrm>
        </p:spPr>
        <p:txBody>
          <a:bodyPr/>
          <a:lstStyle>
            <a:lvl1pPr marL="0" indent="0" algn="ctr">
              <a:buNone/>
              <a:defRPr sz="840"/>
            </a:lvl1pPr>
            <a:lvl2pPr marL="160020" indent="0" algn="ctr">
              <a:buNone/>
              <a:defRPr sz="700"/>
            </a:lvl2pPr>
            <a:lvl3pPr marL="320040" indent="0" algn="ctr">
              <a:buNone/>
              <a:defRPr sz="630"/>
            </a:lvl3pPr>
            <a:lvl4pPr marL="480060" indent="0" algn="ctr">
              <a:buNone/>
              <a:defRPr sz="560"/>
            </a:lvl4pPr>
            <a:lvl5pPr marL="640080" indent="0" algn="ctr">
              <a:buNone/>
              <a:defRPr sz="560"/>
            </a:lvl5pPr>
            <a:lvl6pPr marL="800100" indent="0" algn="ctr">
              <a:buNone/>
              <a:defRPr sz="560"/>
            </a:lvl6pPr>
            <a:lvl7pPr marL="960120" indent="0" algn="ctr">
              <a:buNone/>
              <a:defRPr sz="560"/>
            </a:lvl7pPr>
            <a:lvl8pPr marL="1120140" indent="0" algn="ctr">
              <a:buNone/>
              <a:defRPr sz="560"/>
            </a:lvl8pPr>
            <a:lvl9pPr marL="1280160" indent="0" algn="ctr">
              <a:buNone/>
              <a:defRPr sz="5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9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3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7" y="389467"/>
            <a:ext cx="690086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8" y="389467"/>
            <a:ext cx="2030254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3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8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1823722"/>
            <a:ext cx="2760345" cy="3042919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4895429"/>
            <a:ext cx="2760345" cy="1600199"/>
          </a:xfrm>
        </p:spPr>
        <p:txBody>
          <a:bodyPr/>
          <a:lstStyle>
            <a:lvl1pPr marL="0" indent="0">
              <a:buNone/>
              <a:defRPr sz="840">
                <a:solidFill>
                  <a:schemeClr val="tx1"/>
                </a:solidFill>
              </a:defRPr>
            </a:lvl1pPr>
            <a:lvl2pPr marL="16002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2004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3pPr>
            <a:lvl4pPr marL="480060" indent="0">
              <a:buNone/>
              <a:defRPr sz="560">
                <a:solidFill>
                  <a:schemeClr val="tx1">
                    <a:tint val="75000"/>
                  </a:schemeClr>
                </a:solidFill>
              </a:defRPr>
            </a:lvl4pPr>
            <a:lvl5pPr marL="640080" indent="0">
              <a:buNone/>
              <a:defRPr sz="560">
                <a:solidFill>
                  <a:schemeClr val="tx1">
                    <a:tint val="75000"/>
                  </a:schemeClr>
                </a:solidFill>
              </a:defRPr>
            </a:lvl5pPr>
            <a:lvl6pPr marL="800100" indent="0">
              <a:buNone/>
              <a:defRPr sz="560">
                <a:solidFill>
                  <a:schemeClr val="tx1">
                    <a:tint val="75000"/>
                  </a:schemeClr>
                </a:solidFill>
              </a:defRPr>
            </a:lvl6pPr>
            <a:lvl7pPr marL="960120" indent="0">
              <a:buNone/>
              <a:defRPr sz="560">
                <a:solidFill>
                  <a:schemeClr val="tx1">
                    <a:tint val="75000"/>
                  </a:schemeClr>
                </a:solidFill>
              </a:defRPr>
            </a:lvl7pPr>
            <a:lvl8pPr marL="1120140" indent="0">
              <a:buNone/>
              <a:defRPr sz="560">
                <a:solidFill>
                  <a:schemeClr val="tx1">
                    <a:tint val="75000"/>
                  </a:schemeClr>
                </a:solidFill>
              </a:defRPr>
            </a:lvl8pPr>
            <a:lvl9pPr marL="1280160" indent="0">
              <a:buNone/>
              <a:defRPr sz="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4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1947333"/>
            <a:ext cx="136017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947333"/>
            <a:ext cx="136017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1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389468"/>
            <a:ext cx="2760345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1793241"/>
            <a:ext cx="1353919" cy="878839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2672080"/>
            <a:ext cx="1353919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3" y="1793241"/>
            <a:ext cx="1360587" cy="878839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3" y="2672080"/>
            <a:ext cx="1360587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4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6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487680"/>
            <a:ext cx="1032212" cy="170688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7" y="1053255"/>
            <a:ext cx="1620203" cy="5198533"/>
          </a:xfrm>
        </p:spPr>
        <p:txBody>
          <a:bodyPr/>
          <a:lstStyle>
            <a:lvl1pPr>
              <a:defRPr sz="1120"/>
            </a:lvl1pPr>
            <a:lvl2pPr>
              <a:defRPr sz="980"/>
            </a:lvl2pPr>
            <a:lvl3pPr>
              <a:defRPr sz="84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194560"/>
            <a:ext cx="1032212" cy="4065694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3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487680"/>
            <a:ext cx="1032212" cy="170688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7" y="1053255"/>
            <a:ext cx="1620203" cy="5198533"/>
          </a:xfrm>
        </p:spPr>
        <p:txBody>
          <a:bodyPr anchor="t"/>
          <a:lstStyle>
            <a:lvl1pPr marL="0" indent="0">
              <a:buNone/>
              <a:defRPr sz="1120"/>
            </a:lvl1pPr>
            <a:lvl2pPr marL="160020" indent="0">
              <a:buNone/>
              <a:defRPr sz="980"/>
            </a:lvl2pPr>
            <a:lvl3pPr marL="320040" indent="0">
              <a:buNone/>
              <a:defRPr sz="840"/>
            </a:lvl3pPr>
            <a:lvl4pPr marL="480060" indent="0">
              <a:buNone/>
              <a:defRPr sz="700"/>
            </a:lvl4pPr>
            <a:lvl5pPr marL="640080" indent="0">
              <a:buNone/>
              <a:defRPr sz="700"/>
            </a:lvl5pPr>
            <a:lvl6pPr marL="800100" indent="0">
              <a:buNone/>
              <a:defRPr sz="700"/>
            </a:lvl6pPr>
            <a:lvl7pPr marL="960120" indent="0">
              <a:buNone/>
              <a:defRPr sz="700"/>
            </a:lvl7pPr>
            <a:lvl8pPr marL="1120140" indent="0">
              <a:buNone/>
              <a:defRPr sz="700"/>
            </a:lvl8pPr>
            <a:lvl9pPr marL="1280160" indent="0">
              <a:buNone/>
              <a:defRPr sz="7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194560"/>
            <a:ext cx="1032212" cy="4065694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2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389468"/>
            <a:ext cx="2760345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1947333"/>
            <a:ext cx="2760345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8" y="6780108"/>
            <a:ext cx="72009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50EAC-A6EA-2845-ACC9-C8038F944D4F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6780108"/>
            <a:ext cx="108013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6780108"/>
            <a:ext cx="72009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E42C9-71FB-8448-9116-CD8A7396B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20040" rtl="0" eaLnBrk="1" latinLnBrk="0" hangingPunct="1">
        <a:lnSpc>
          <a:spcPct val="90000"/>
        </a:lnSpc>
        <a:spcBef>
          <a:spcPct val="0"/>
        </a:spcBef>
        <a:buNone/>
        <a:defRPr sz="15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0" indent="-80010" algn="l" defTabSz="32004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600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8011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0010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0636" y="359158"/>
            <a:ext cx="4151324" cy="63971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Helvetica" charset="0"/>
                <a:ea typeface="Helvetica" charset="0"/>
                <a:cs typeface="Helvetica" charset="0"/>
              </a:rPr>
              <a:t>Guest Recital</a:t>
            </a:r>
            <a:br>
              <a:rPr lang="en-US" b="1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Featuring work by Bach and Chopin</a:t>
            </a: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836" y="3184823"/>
            <a:ext cx="2809326" cy="2912680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latin typeface="Helvetica" charset="0"/>
                <a:ea typeface="Helvetica" charset="0"/>
                <a:cs typeface="Helvetica" charset="0"/>
              </a:rPr>
              <a:t>Friday, Aug 2, 7:30 p.m.</a:t>
            </a:r>
            <a:br>
              <a:rPr lang="en-US" sz="1600" b="1" dirty="0">
                <a:latin typeface="Helvetica" charset="0"/>
                <a:ea typeface="Helvetica" charset="0"/>
                <a:cs typeface="Helvetica" charset="0"/>
              </a:rPr>
            </a:br>
            <a:r>
              <a:rPr lang="en-US" sz="1200" dirty="0" err="1">
                <a:latin typeface="Helvetica" charset="0"/>
                <a:ea typeface="Helvetica" charset="0"/>
                <a:cs typeface="Helvetica" charset="0"/>
              </a:rPr>
              <a:t>Grusin</a:t>
            </a:r>
            <a:r>
              <a:rPr lang="en-US" sz="1200" dirty="0">
                <a:latin typeface="Helvetica" charset="0"/>
                <a:ea typeface="Helvetica" charset="0"/>
                <a:cs typeface="Helvetica" charset="0"/>
              </a:rPr>
              <a:t> Music Hall, free and open </a:t>
            </a:r>
            <a:r>
              <a:rPr lang="en-US" sz="1200" dirty="0" smtClean="0">
                <a:latin typeface="Helvetica" charset="0"/>
                <a:ea typeface="Helvetica" charset="0"/>
                <a:cs typeface="Helvetica" charset="0"/>
              </a:rPr>
              <a:t/>
            </a:r>
            <a:br>
              <a:rPr lang="en-US" sz="1200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sz="1200" dirty="0" smtClean="0">
                <a:latin typeface="Helvetica" charset="0"/>
                <a:ea typeface="Helvetica" charset="0"/>
                <a:cs typeface="Helvetica" charset="0"/>
              </a:rPr>
              <a:t>to </a:t>
            </a:r>
            <a:r>
              <a:rPr lang="en-US" sz="1200" dirty="0">
                <a:latin typeface="Helvetica" charset="0"/>
                <a:ea typeface="Helvetica" charset="0"/>
                <a:cs typeface="Helvetica" charset="0"/>
              </a:rPr>
              <a:t>the public!</a:t>
            </a:r>
            <a:endParaRPr lang="en-US" sz="1200" dirty="0">
              <a:latin typeface="Helvetica" charset="0"/>
              <a:ea typeface="Helvetica" charset="0"/>
              <a:cs typeface="Helvetica" charset="0"/>
            </a:endParaRPr>
          </a:p>
          <a:p>
            <a:pPr algn="l"/>
            <a:endParaRPr lang="en-US" sz="1067" dirty="0">
              <a:latin typeface="Helvetica" charset="0"/>
              <a:ea typeface="Helvetica" charset="0"/>
              <a:cs typeface="Helvetica" charset="0"/>
            </a:endParaRPr>
          </a:p>
          <a:p>
            <a:pPr algn="l"/>
            <a:r>
              <a:rPr lang="en-US" sz="1067" dirty="0">
                <a:latin typeface="Helvetica" charset="0"/>
                <a:ea typeface="Helvetica" charset="0"/>
                <a:cs typeface="Helvetica" charset="0"/>
              </a:rPr>
              <a:t>Join </a:t>
            </a:r>
            <a:r>
              <a:rPr lang="en-US" sz="1067" dirty="0">
                <a:latin typeface="Helvetica" charset="0"/>
                <a:ea typeface="Helvetica" charset="0"/>
                <a:cs typeface="Helvetica" charset="0"/>
              </a:rPr>
              <a:t>the CU Band students in a stunning rendition of Bach and Chopin’s most famous works. Audience members are invited to bring their own kazoos and join in</a:t>
            </a:r>
            <a:r>
              <a:rPr lang="en-US" sz="1067" dirty="0"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algn="l"/>
            <a:endParaRPr lang="en-US" sz="1067" dirty="0">
              <a:latin typeface="Helvetica" charset="0"/>
              <a:ea typeface="Helvetica" charset="0"/>
              <a:cs typeface="Helvetica" charset="0"/>
            </a:endParaRPr>
          </a:p>
          <a:p>
            <a:pPr algn="l"/>
            <a:r>
              <a:rPr lang="en-US" sz="1067" b="1" dirty="0">
                <a:latin typeface="Helvetica" charset="0"/>
                <a:ea typeface="Helvetica" charset="0"/>
                <a:cs typeface="Helvetica" charset="0"/>
              </a:rPr>
              <a:t>Full Program</a:t>
            </a:r>
            <a:br>
              <a:rPr lang="en-US" sz="1067" b="1" dirty="0">
                <a:latin typeface="Helvetica" charset="0"/>
                <a:ea typeface="Helvetica" charset="0"/>
                <a:cs typeface="Helvetica" charset="0"/>
              </a:rPr>
            </a:br>
            <a:r>
              <a:rPr lang="en-US" sz="1067" dirty="0"/>
              <a:t>"Ten </a:t>
            </a:r>
            <a:r>
              <a:rPr lang="en-US" sz="1067" dirty="0"/>
              <a:t>Dreams for Piano" by </a:t>
            </a:r>
            <a:r>
              <a:rPr lang="en-US" sz="1067" dirty="0" err="1"/>
              <a:t>Lera</a:t>
            </a:r>
            <a:r>
              <a:rPr lang="en-US" sz="1067" dirty="0"/>
              <a:t> </a:t>
            </a:r>
            <a:r>
              <a:rPr lang="en-US" sz="1067" dirty="0" err="1"/>
              <a:t>Auerbach</a:t>
            </a:r>
            <a:r>
              <a:rPr lang="en-US" sz="1067" dirty="0"/>
              <a:t>,</a:t>
            </a:r>
            <a:r>
              <a:rPr lang="en-US" sz="1067" dirty="0"/>
              <a:t> </a:t>
            </a:r>
            <a:r>
              <a:rPr lang="en-US" sz="1067" dirty="0"/>
              <a:t>"American Berserk" by John </a:t>
            </a:r>
            <a:r>
              <a:rPr lang="en-US" sz="1067" dirty="0"/>
              <a:t>Adams, </a:t>
            </a:r>
            <a:r>
              <a:rPr lang="en-US" sz="1067" dirty="0"/>
              <a:t>"Collusions" by William </a:t>
            </a:r>
            <a:r>
              <a:rPr lang="en-US" sz="1067" dirty="0" err="1"/>
              <a:t>Bolcom</a:t>
            </a:r>
            <a:r>
              <a:rPr lang="en-US" sz="1067" dirty="0"/>
              <a:t> and Curtis </a:t>
            </a:r>
            <a:r>
              <a:rPr lang="en-US" sz="1067" dirty="0"/>
              <a:t>Curtis-Smith, </a:t>
            </a:r>
            <a:r>
              <a:rPr lang="en-US" sz="1067" dirty="0"/>
              <a:t>"Sonata </a:t>
            </a:r>
            <a:r>
              <a:rPr lang="en-US" sz="1067" dirty="0" err="1"/>
              <a:t>Andina</a:t>
            </a:r>
            <a:r>
              <a:rPr lang="en-US" sz="1067" dirty="0"/>
              <a:t>" by Gabriela Lena </a:t>
            </a:r>
            <a:r>
              <a:rPr lang="en-US" sz="1067" dirty="0"/>
              <a:t>Frank, </a:t>
            </a:r>
            <a:r>
              <a:rPr lang="en-US" sz="1067" dirty="0"/>
              <a:t>"Isabelle </a:t>
            </a:r>
            <a:r>
              <a:rPr lang="en-US" sz="1067" dirty="0" err="1"/>
              <a:t>Eberhardt</a:t>
            </a:r>
            <a:r>
              <a:rPr lang="en-US" sz="1067" dirty="0"/>
              <a:t> Dreams of Pianos" by Missy </a:t>
            </a:r>
            <a:r>
              <a:rPr lang="en-US" sz="1067" dirty="0" err="1"/>
              <a:t>Mazzoli</a:t>
            </a:r>
            <a:endParaRPr lang="en-US" sz="1067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1" r="4681" b="19881"/>
          <a:stretch/>
        </p:blipFill>
        <p:spPr>
          <a:xfrm>
            <a:off x="194835" y="1308892"/>
            <a:ext cx="2809326" cy="166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10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Helvetica</vt:lpstr>
      <vt:lpstr>Arial</vt:lpstr>
      <vt:lpstr>Office Theme</vt:lpstr>
      <vt:lpstr>Guest Recital Featuring work by Bach and Chopin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</dc:title>
  <dc:creator>Microsoft Office User</dc:creator>
  <cp:lastModifiedBy>Microsoft Office User</cp:lastModifiedBy>
  <cp:revision>8</cp:revision>
  <dcterms:created xsi:type="dcterms:W3CDTF">2016-08-03T19:49:20Z</dcterms:created>
  <dcterms:modified xsi:type="dcterms:W3CDTF">2016-08-18T18:54:53Z</dcterms:modified>
</cp:coreProperties>
</file>